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charts/chart4.xml" ContentType="application/vnd.openxmlformats-officedocument.drawingml.char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notesSlides/notesSlide4.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charts/chart5.xml" ContentType="application/vnd.openxmlformats-officedocument.drawingml.chart+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Default Extension="tiff" ContentType="image/tiff"/>
  <Override PartName="/ppt/notesSlides/notesSlide4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Lst>
  <p:notesMasterIdLst>
    <p:notesMasterId r:id="rId90"/>
  </p:notesMasterIdLst>
  <p:sldIdLst>
    <p:sldId id="260" r:id="rId2"/>
    <p:sldId id="382" r:id="rId3"/>
    <p:sldId id="383" r:id="rId4"/>
    <p:sldId id="261" r:id="rId5"/>
    <p:sldId id="381" r:id="rId6"/>
    <p:sldId id="379" r:id="rId7"/>
    <p:sldId id="384" r:id="rId8"/>
    <p:sldId id="378" r:id="rId9"/>
    <p:sldId id="385" r:id="rId10"/>
    <p:sldId id="387" r:id="rId11"/>
    <p:sldId id="389" r:id="rId12"/>
    <p:sldId id="390" r:id="rId13"/>
    <p:sldId id="265" r:id="rId14"/>
    <p:sldId id="266" r:id="rId15"/>
    <p:sldId id="269" r:id="rId16"/>
    <p:sldId id="267" r:id="rId17"/>
    <p:sldId id="301" r:id="rId18"/>
    <p:sldId id="376" r:id="rId19"/>
    <p:sldId id="278" r:id="rId20"/>
    <p:sldId id="302" r:id="rId21"/>
    <p:sldId id="279" r:id="rId22"/>
    <p:sldId id="377" r:id="rId23"/>
    <p:sldId id="280" r:id="rId24"/>
    <p:sldId id="282" r:id="rId25"/>
    <p:sldId id="367" r:id="rId26"/>
    <p:sldId id="283" r:id="rId27"/>
    <p:sldId id="284" r:id="rId28"/>
    <p:sldId id="285" r:id="rId29"/>
    <p:sldId id="304" r:id="rId30"/>
    <p:sldId id="305" r:id="rId31"/>
    <p:sldId id="332" r:id="rId32"/>
    <p:sldId id="334" r:id="rId33"/>
    <p:sldId id="333" r:id="rId34"/>
    <p:sldId id="330" r:id="rId35"/>
    <p:sldId id="331" r:id="rId36"/>
    <p:sldId id="321" r:id="rId37"/>
    <p:sldId id="324" r:id="rId38"/>
    <p:sldId id="323" r:id="rId39"/>
    <p:sldId id="322" r:id="rId40"/>
    <p:sldId id="325" r:id="rId41"/>
    <p:sldId id="326" r:id="rId42"/>
    <p:sldId id="327" r:id="rId43"/>
    <p:sldId id="328" r:id="rId44"/>
    <p:sldId id="336" r:id="rId45"/>
    <p:sldId id="351" r:id="rId46"/>
    <p:sldId id="337" r:id="rId47"/>
    <p:sldId id="343" r:id="rId48"/>
    <p:sldId id="344" r:id="rId49"/>
    <p:sldId id="345" r:id="rId50"/>
    <p:sldId id="340" r:id="rId51"/>
    <p:sldId id="318" r:id="rId52"/>
    <p:sldId id="341" r:id="rId53"/>
    <p:sldId id="363" r:id="rId54"/>
    <p:sldId id="365" r:id="rId55"/>
    <p:sldId id="364" r:id="rId56"/>
    <p:sldId id="342" r:id="rId57"/>
    <p:sldId id="349" r:id="rId58"/>
    <p:sldId id="350" r:id="rId59"/>
    <p:sldId id="368" r:id="rId60"/>
    <p:sldId id="348" r:id="rId61"/>
    <p:sldId id="352" r:id="rId62"/>
    <p:sldId id="366" r:id="rId63"/>
    <p:sldId id="347" r:id="rId64"/>
    <p:sldId id="358" r:id="rId65"/>
    <p:sldId id="362" r:id="rId66"/>
    <p:sldId id="359" r:id="rId67"/>
    <p:sldId id="357" r:id="rId68"/>
    <p:sldId id="356" r:id="rId69"/>
    <p:sldId id="307" r:id="rId70"/>
    <p:sldId id="308" r:id="rId71"/>
    <p:sldId id="289" r:id="rId72"/>
    <p:sldId id="310" r:id="rId73"/>
    <p:sldId id="369" r:id="rId74"/>
    <p:sldId id="372" r:id="rId75"/>
    <p:sldId id="370" r:id="rId76"/>
    <p:sldId id="374" r:id="rId77"/>
    <p:sldId id="371" r:id="rId78"/>
    <p:sldId id="293" r:id="rId79"/>
    <p:sldId id="294" r:id="rId80"/>
    <p:sldId id="295" r:id="rId81"/>
    <p:sldId id="296" r:id="rId82"/>
    <p:sldId id="373" r:id="rId83"/>
    <p:sldId id="290" r:id="rId84"/>
    <p:sldId id="375" r:id="rId85"/>
    <p:sldId id="309" r:id="rId86"/>
    <p:sldId id="353" r:id="rId87"/>
    <p:sldId id="354" r:id="rId88"/>
    <p:sldId id="355" r:id="rId8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7" autoAdjust="0"/>
    <p:restoredTop sz="99710" autoAdjust="0"/>
  </p:normalViewPr>
  <p:slideViewPr>
    <p:cSldViewPr>
      <p:cViewPr>
        <p:scale>
          <a:sx n="80" d="100"/>
          <a:sy n="80" d="100"/>
        </p:scale>
        <p:origin x="-1122" y="-33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Mel\Documents\BIOINFORMATICS\DELFT_Research\Data\CBS_Novogene\WindowLengthVsPloidy.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Mel\Documents\BIOINFORMATICS\DELFT_Research\Thesis\WindowLengthVsPloidy.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Mel\Documents\BIOINFORMATICS\DELFT_Research\Thesis\WindowLengthVsPloidy.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Mel\Documents\BIOINFORMATICS\DELFT_Research\Data\CBS_Novogene\WindowLengthVsPloidy.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Mel\Documents\BIOINFORMATICS\DELFT_Research\Data\CBS_Novogene\WindowLengthVsPloid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1"/>
  <c:chart>
    <c:autoTitleDeleted val="1"/>
    <c:plotArea>
      <c:layout/>
      <c:barChart>
        <c:barDir val="col"/>
        <c:grouping val="clustered"/>
        <c:ser>
          <c:idx val="1"/>
          <c:order val="0"/>
          <c:tx>
            <c:v>% of total contigs</c:v>
          </c:tx>
          <c:cat>
            <c:strRef>
              <c:f>Hoja1!$AK$39:$AK$41</c:f>
              <c:strCache>
                <c:ptCount val="3"/>
                <c:pt idx="0">
                  <c:v>2000 bp</c:v>
                </c:pt>
                <c:pt idx="1">
                  <c:v>500 bp</c:v>
                </c:pt>
                <c:pt idx="2">
                  <c:v>Dynamically  adjusted</c:v>
                </c:pt>
              </c:strCache>
            </c:strRef>
          </c:cat>
          <c:val>
            <c:numRef>
              <c:f>Hoja1!$AM$39:$AM$41</c:f>
              <c:numCache>
                <c:formatCode>0.00</c:formatCode>
                <c:ptCount val="3"/>
                <c:pt idx="0">
                  <c:v>66.101694915254242</c:v>
                </c:pt>
                <c:pt idx="1">
                  <c:v>74.576271186439826</c:v>
                </c:pt>
                <c:pt idx="2">
                  <c:v>88.13559322033899</c:v>
                </c:pt>
              </c:numCache>
            </c:numRef>
          </c:val>
        </c:ser>
        <c:dLbls>
          <c:showVal val="1"/>
        </c:dLbls>
        <c:gapWidth val="75"/>
        <c:axId val="138110848"/>
        <c:axId val="138109312"/>
      </c:barChart>
      <c:valAx>
        <c:axId val="138109312"/>
        <c:scaling>
          <c:orientation val="minMax"/>
          <c:max val="100"/>
        </c:scaling>
        <c:axPos val="l"/>
        <c:numFmt formatCode="0.00" sourceLinked="1"/>
        <c:majorTickMark val="none"/>
        <c:tickLblPos val="nextTo"/>
        <c:spPr>
          <a:ln cap="rnd"/>
        </c:spPr>
        <c:crossAx val="138110848"/>
        <c:crosses val="autoZero"/>
        <c:crossBetween val="between"/>
      </c:valAx>
      <c:catAx>
        <c:axId val="138110848"/>
        <c:scaling>
          <c:orientation val="minMax"/>
        </c:scaling>
        <c:axPos val="b"/>
        <c:majorTickMark val="none"/>
        <c:tickLblPos val="nextTo"/>
        <c:crossAx val="138109312"/>
        <c:crosses val="autoZero"/>
        <c:auto val="1"/>
        <c:lblAlgn val="ctr"/>
        <c:lblOffset val="100"/>
      </c:catAx>
    </c:plotArea>
    <c:legend>
      <c:legendPos val="b"/>
      <c:layout/>
    </c:legend>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en-US"/>
  <c:style val="10"/>
  <c:chart>
    <c:plotArea>
      <c:layout>
        <c:manualLayout>
          <c:layoutTarget val="inner"/>
          <c:xMode val="edge"/>
          <c:yMode val="edge"/>
          <c:x val="8.9062955609326366E-2"/>
          <c:y val="5.1455513507793017E-2"/>
          <c:w val="0.81801841346360016"/>
          <c:h val="0.76593291901892879"/>
        </c:manualLayout>
      </c:layout>
      <c:barChart>
        <c:barDir val="col"/>
        <c:grouping val="stacked"/>
        <c:ser>
          <c:idx val="1"/>
          <c:order val="0"/>
          <c:tx>
            <c:v>Breaks 2nd run</c:v>
          </c:tx>
          <c:spPr>
            <a:solidFill>
              <a:srgbClr val="FFC000"/>
            </a:solidFill>
            <a:ln>
              <a:solidFill>
                <a:schemeClr val="tx1"/>
              </a:solidFill>
            </a:ln>
          </c:spPr>
          <c:cat>
            <c:numRef>
              <c:f>Hoja1!$A$78:$A$102</c:f>
              <c:numCache>
                <c:formatCode>General</c:formatCode>
                <c:ptCount val="25"/>
                <c:pt idx="0">
                  <c:v>50</c:v>
                </c:pt>
                <c:pt idx="1">
                  <c:v>75</c:v>
                </c:pt>
                <c:pt idx="2">
                  <c:v>100</c:v>
                </c:pt>
                <c:pt idx="3">
                  <c:v>250</c:v>
                </c:pt>
                <c:pt idx="4">
                  <c:v>400</c:v>
                </c:pt>
                <c:pt idx="5">
                  <c:v>500</c:v>
                </c:pt>
                <c:pt idx="6">
                  <c:v>750</c:v>
                </c:pt>
                <c:pt idx="7">
                  <c:v>1000</c:v>
                </c:pt>
                <c:pt idx="8">
                  <c:v>1500</c:v>
                </c:pt>
                <c:pt idx="9">
                  <c:v>2000</c:v>
                </c:pt>
                <c:pt idx="10">
                  <c:v>2500</c:v>
                </c:pt>
                <c:pt idx="11">
                  <c:v>3000</c:v>
                </c:pt>
                <c:pt idx="12">
                  <c:v>3500</c:v>
                </c:pt>
                <c:pt idx="13">
                  <c:v>5000</c:v>
                </c:pt>
                <c:pt idx="14">
                  <c:v>5500</c:v>
                </c:pt>
                <c:pt idx="15">
                  <c:v>6000</c:v>
                </c:pt>
                <c:pt idx="16">
                  <c:v>7500</c:v>
                </c:pt>
                <c:pt idx="17">
                  <c:v>9000</c:v>
                </c:pt>
                <c:pt idx="18">
                  <c:v>10000</c:v>
                </c:pt>
                <c:pt idx="19">
                  <c:v>15000</c:v>
                </c:pt>
                <c:pt idx="20">
                  <c:v>20000</c:v>
                </c:pt>
                <c:pt idx="21">
                  <c:v>30000</c:v>
                </c:pt>
                <c:pt idx="22">
                  <c:v>40000</c:v>
                </c:pt>
                <c:pt idx="23">
                  <c:v>50000</c:v>
                </c:pt>
                <c:pt idx="24">
                  <c:v>75000</c:v>
                </c:pt>
              </c:numCache>
            </c:numRef>
          </c:cat>
          <c:val>
            <c:numRef>
              <c:f>Hoja1!$G$78:$G$102</c:f>
              <c:numCache>
                <c:formatCode>General</c:formatCode>
                <c:ptCount val="25"/>
                <c:pt idx="0">
                  <c:v>85</c:v>
                </c:pt>
                <c:pt idx="1">
                  <c:v>60</c:v>
                </c:pt>
                <c:pt idx="2">
                  <c:v>8</c:v>
                </c:pt>
                <c:pt idx="3">
                  <c:v>8</c:v>
                </c:pt>
                <c:pt idx="4">
                  <c:v>8</c:v>
                </c:pt>
                <c:pt idx="5">
                  <c:v>7</c:v>
                </c:pt>
                <c:pt idx="6">
                  <c:v>14</c:v>
                </c:pt>
                <c:pt idx="7">
                  <c:v>19</c:v>
                </c:pt>
                <c:pt idx="8">
                  <c:v>38</c:v>
                </c:pt>
                <c:pt idx="9">
                  <c:v>54</c:v>
                </c:pt>
                <c:pt idx="10">
                  <c:v>51</c:v>
                </c:pt>
                <c:pt idx="11">
                  <c:v>46</c:v>
                </c:pt>
                <c:pt idx="12">
                  <c:v>54</c:v>
                </c:pt>
                <c:pt idx="13">
                  <c:v>123</c:v>
                </c:pt>
                <c:pt idx="14">
                  <c:v>146</c:v>
                </c:pt>
                <c:pt idx="15">
                  <c:v>0</c:v>
                </c:pt>
                <c:pt idx="16">
                  <c:v>409</c:v>
                </c:pt>
                <c:pt idx="17">
                  <c:v>262</c:v>
                </c:pt>
                <c:pt idx="18">
                  <c:v>285</c:v>
                </c:pt>
                <c:pt idx="19">
                  <c:v>606</c:v>
                </c:pt>
                <c:pt idx="20">
                  <c:v>731</c:v>
                </c:pt>
                <c:pt idx="21">
                  <c:v>1488</c:v>
                </c:pt>
                <c:pt idx="22">
                  <c:v>4064</c:v>
                </c:pt>
                <c:pt idx="23">
                  <c:v>6024</c:v>
                </c:pt>
                <c:pt idx="24">
                  <c:v>6955</c:v>
                </c:pt>
              </c:numCache>
            </c:numRef>
          </c:val>
        </c:ser>
        <c:ser>
          <c:idx val="0"/>
          <c:order val="1"/>
          <c:tx>
            <c:v>Breaks 1st run</c:v>
          </c:tx>
          <c:spPr>
            <a:solidFill>
              <a:srgbClr val="7030A0"/>
            </a:solidFill>
            <a:ln w="3175">
              <a:solidFill>
                <a:schemeClr val="tx1"/>
              </a:solidFill>
            </a:ln>
          </c:spPr>
          <c:cat>
            <c:numRef>
              <c:f>Hoja1!$A$78:$A$102</c:f>
              <c:numCache>
                <c:formatCode>General</c:formatCode>
                <c:ptCount val="25"/>
                <c:pt idx="0">
                  <c:v>50</c:v>
                </c:pt>
                <c:pt idx="1">
                  <c:v>75</c:v>
                </c:pt>
                <c:pt idx="2">
                  <c:v>100</c:v>
                </c:pt>
                <c:pt idx="3">
                  <c:v>250</c:v>
                </c:pt>
                <c:pt idx="4">
                  <c:v>400</c:v>
                </c:pt>
                <c:pt idx="5">
                  <c:v>500</c:v>
                </c:pt>
                <c:pt idx="6">
                  <c:v>750</c:v>
                </c:pt>
                <c:pt idx="7">
                  <c:v>1000</c:v>
                </c:pt>
                <c:pt idx="8">
                  <c:v>1500</c:v>
                </c:pt>
                <c:pt idx="9">
                  <c:v>2000</c:v>
                </c:pt>
                <c:pt idx="10">
                  <c:v>2500</c:v>
                </c:pt>
                <c:pt idx="11">
                  <c:v>3000</c:v>
                </c:pt>
                <c:pt idx="12">
                  <c:v>3500</c:v>
                </c:pt>
                <c:pt idx="13">
                  <c:v>5000</c:v>
                </c:pt>
                <c:pt idx="14">
                  <c:v>5500</c:v>
                </c:pt>
                <c:pt idx="15">
                  <c:v>6000</c:v>
                </c:pt>
                <c:pt idx="16">
                  <c:v>7500</c:v>
                </c:pt>
                <c:pt idx="17">
                  <c:v>9000</c:v>
                </c:pt>
                <c:pt idx="18">
                  <c:v>10000</c:v>
                </c:pt>
                <c:pt idx="19">
                  <c:v>15000</c:v>
                </c:pt>
                <c:pt idx="20">
                  <c:v>20000</c:v>
                </c:pt>
                <c:pt idx="21">
                  <c:v>30000</c:v>
                </c:pt>
                <c:pt idx="22">
                  <c:v>40000</c:v>
                </c:pt>
                <c:pt idx="23">
                  <c:v>50000</c:v>
                </c:pt>
                <c:pt idx="24">
                  <c:v>75000</c:v>
                </c:pt>
              </c:numCache>
            </c:numRef>
          </c:cat>
          <c:val>
            <c:numRef>
              <c:f>Hoja1!$F$78:$F$102</c:f>
              <c:numCache>
                <c:formatCode>General</c:formatCode>
                <c:ptCount val="25"/>
                <c:pt idx="0">
                  <c:v>1315</c:v>
                </c:pt>
                <c:pt idx="1">
                  <c:v>1002</c:v>
                </c:pt>
                <c:pt idx="2">
                  <c:v>417</c:v>
                </c:pt>
                <c:pt idx="3">
                  <c:v>147</c:v>
                </c:pt>
                <c:pt idx="4">
                  <c:v>69</c:v>
                </c:pt>
                <c:pt idx="5">
                  <c:v>64</c:v>
                </c:pt>
                <c:pt idx="6">
                  <c:v>63</c:v>
                </c:pt>
                <c:pt idx="7">
                  <c:v>54</c:v>
                </c:pt>
                <c:pt idx="8">
                  <c:v>50</c:v>
                </c:pt>
                <c:pt idx="9">
                  <c:v>48</c:v>
                </c:pt>
                <c:pt idx="10">
                  <c:v>46</c:v>
                </c:pt>
                <c:pt idx="11">
                  <c:v>47</c:v>
                </c:pt>
                <c:pt idx="12">
                  <c:v>35</c:v>
                </c:pt>
                <c:pt idx="13">
                  <c:v>44</c:v>
                </c:pt>
                <c:pt idx="14">
                  <c:v>41</c:v>
                </c:pt>
                <c:pt idx="15">
                  <c:v>0</c:v>
                </c:pt>
                <c:pt idx="16">
                  <c:v>39</c:v>
                </c:pt>
                <c:pt idx="17">
                  <c:v>37</c:v>
                </c:pt>
                <c:pt idx="18">
                  <c:v>35</c:v>
                </c:pt>
                <c:pt idx="19">
                  <c:v>30</c:v>
                </c:pt>
                <c:pt idx="20">
                  <c:v>27</c:v>
                </c:pt>
                <c:pt idx="21">
                  <c:v>22</c:v>
                </c:pt>
                <c:pt idx="22">
                  <c:v>15</c:v>
                </c:pt>
                <c:pt idx="23">
                  <c:v>4</c:v>
                </c:pt>
                <c:pt idx="24">
                  <c:v>1</c:v>
                </c:pt>
              </c:numCache>
            </c:numRef>
          </c:val>
        </c:ser>
        <c:overlap val="100"/>
        <c:axId val="138860416"/>
        <c:axId val="138861952"/>
      </c:barChart>
      <c:catAx>
        <c:axId val="138860416"/>
        <c:scaling>
          <c:orientation val="minMax"/>
        </c:scaling>
        <c:axPos val="b"/>
        <c:numFmt formatCode="General" sourceLinked="1"/>
        <c:tickLblPos val="nextTo"/>
        <c:crossAx val="138861952"/>
        <c:crosses val="autoZero"/>
        <c:auto val="1"/>
        <c:lblAlgn val="ctr"/>
        <c:lblOffset val="100"/>
      </c:catAx>
      <c:valAx>
        <c:axId val="138861952"/>
        <c:scaling>
          <c:orientation val="minMax"/>
        </c:scaling>
        <c:axPos val="l"/>
        <c:majorGridlines/>
        <c:numFmt formatCode="General" sourceLinked="1"/>
        <c:tickLblPos val="nextTo"/>
        <c:crossAx val="138860416"/>
        <c:crosses val="autoZero"/>
        <c:crossBetween val="between"/>
      </c:valAx>
    </c:plotArea>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style val="10"/>
  <c:chart>
    <c:plotArea>
      <c:layout>
        <c:manualLayout>
          <c:layoutTarget val="inner"/>
          <c:xMode val="edge"/>
          <c:yMode val="edge"/>
          <c:x val="5.4588197426811667E-2"/>
          <c:y val="2.5689128423961732E-2"/>
          <c:w val="0.76944897284055458"/>
          <c:h val="0.86763149597259881"/>
        </c:manualLayout>
      </c:layout>
      <c:barChart>
        <c:barDir val="col"/>
        <c:grouping val="stacked"/>
        <c:ser>
          <c:idx val="1"/>
          <c:order val="0"/>
          <c:tx>
            <c:v>Breaks 2nd run</c:v>
          </c:tx>
          <c:spPr>
            <a:solidFill>
              <a:srgbClr val="FFC000"/>
            </a:solidFill>
            <a:ln>
              <a:solidFill>
                <a:schemeClr val="tx1"/>
              </a:solidFill>
            </a:ln>
          </c:spPr>
          <c:cat>
            <c:numRef>
              <c:f>Hoja1!$A$108:$A$132</c:f>
              <c:numCache>
                <c:formatCode>General</c:formatCode>
                <c:ptCount val="25"/>
                <c:pt idx="0">
                  <c:v>50</c:v>
                </c:pt>
                <c:pt idx="1">
                  <c:v>75</c:v>
                </c:pt>
                <c:pt idx="2">
                  <c:v>100</c:v>
                </c:pt>
                <c:pt idx="3">
                  <c:v>250</c:v>
                </c:pt>
                <c:pt idx="4">
                  <c:v>400</c:v>
                </c:pt>
                <c:pt idx="5">
                  <c:v>500</c:v>
                </c:pt>
                <c:pt idx="6">
                  <c:v>750</c:v>
                </c:pt>
                <c:pt idx="7">
                  <c:v>1000</c:v>
                </c:pt>
                <c:pt idx="8">
                  <c:v>1500</c:v>
                </c:pt>
                <c:pt idx="9">
                  <c:v>2000</c:v>
                </c:pt>
                <c:pt idx="10">
                  <c:v>2500</c:v>
                </c:pt>
                <c:pt idx="11">
                  <c:v>3000</c:v>
                </c:pt>
                <c:pt idx="12">
                  <c:v>3500</c:v>
                </c:pt>
                <c:pt idx="13">
                  <c:v>5000</c:v>
                </c:pt>
                <c:pt idx="14">
                  <c:v>5500</c:v>
                </c:pt>
                <c:pt idx="15">
                  <c:v>6000</c:v>
                </c:pt>
                <c:pt idx="16">
                  <c:v>7500</c:v>
                </c:pt>
                <c:pt idx="17">
                  <c:v>9000</c:v>
                </c:pt>
                <c:pt idx="18">
                  <c:v>10000</c:v>
                </c:pt>
                <c:pt idx="19">
                  <c:v>15000</c:v>
                </c:pt>
                <c:pt idx="20">
                  <c:v>20000</c:v>
                </c:pt>
                <c:pt idx="21">
                  <c:v>30000</c:v>
                </c:pt>
                <c:pt idx="22">
                  <c:v>40000</c:v>
                </c:pt>
                <c:pt idx="23">
                  <c:v>50000</c:v>
                </c:pt>
                <c:pt idx="24">
                  <c:v>75000</c:v>
                </c:pt>
              </c:numCache>
            </c:numRef>
          </c:cat>
          <c:val>
            <c:numRef>
              <c:f>Hoja1!$G$108:$G$132</c:f>
              <c:numCache>
                <c:formatCode>General</c:formatCode>
                <c:ptCount val="25"/>
                <c:pt idx="0">
                  <c:v>84</c:v>
                </c:pt>
                <c:pt idx="3">
                  <c:v>8</c:v>
                </c:pt>
                <c:pt idx="4">
                  <c:v>8</c:v>
                </c:pt>
                <c:pt idx="5">
                  <c:v>9</c:v>
                </c:pt>
                <c:pt idx="6">
                  <c:v>14</c:v>
                </c:pt>
                <c:pt idx="7">
                  <c:v>13</c:v>
                </c:pt>
                <c:pt idx="8">
                  <c:v>33</c:v>
                </c:pt>
                <c:pt idx="9">
                  <c:v>35</c:v>
                </c:pt>
                <c:pt idx="10">
                  <c:v>35</c:v>
                </c:pt>
                <c:pt idx="11">
                  <c:v>35</c:v>
                </c:pt>
                <c:pt idx="12">
                  <c:v>54</c:v>
                </c:pt>
                <c:pt idx="13">
                  <c:v>134</c:v>
                </c:pt>
                <c:pt idx="14">
                  <c:v>146</c:v>
                </c:pt>
                <c:pt idx="15">
                  <c:v>137</c:v>
                </c:pt>
                <c:pt idx="16">
                  <c:v>209</c:v>
                </c:pt>
                <c:pt idx="17">
                  <c:v>246</c:v>
                </c:pt>
                <c:pt idx="18">
                  <c:v>189</c:v>
                </c:pt>
                <c:pt idx="19">
                  <c:v>297</c:v>
                </c:pt>
                <c:pt idx="21">
                  <c:v>1759</c:v>
                </c:pt>
                <c:pt idx="22">
                  <c:v>3307</c:v>
                </c:pt>
                <c:pt idx="23">
                  <c:v>7031</c:v>
                </c:pt>
                <c:pt idx="24">
                  <c:v>6983</c:v>
                </c:pt>
              </c:numCache>
            </c:numRef>
          </c:val>
        </c:ser>
        <c:ser>
          <c:idx val="0"/>
          <c:order val="1"/>
          <c:tx>
            <c:v>Breaks 1st run</c:v>
          </c:tx>
          <c:spPr>
            <a:solidFill>
              <a:srgbClr val="7030A0"/>
            </a:solidFill>
            <a:ln>
              <a:solidFill>
                <a:schemeClr val="tx1"/>
              </a:solidFill>
            </a:ln>
          </c:spPr>
          <c:cat>
            <c:numRef>
              <c:f>Hoja1!$A$108:$A$132</c:f>
              <c:numCache>
                <c:formatCode>General</c:formatCode>
                <c:ptCount val="25"/>
                <c:pt idx="0">
                  <c:v>50</c:v>
                </c:pt>
                <c:pt idx="1">
                  <c:v>75</c:v>
                </c:pt>
                <c:pt idx="2">
                  <c:v>100</c:v>
                </c:pt>
                <c:pt idx="3">
                  <c:v>250</c:v>
                </c:pt>
                <c:pt idx="4">
                  <c:v>400</c:v>
                </c:pt>
                <c:pt idx="5">
                  <c:v>500</c:v>
                </c:pt>
                <c:pt idx="6">
                  <c:v>750</c:v>
                </c:pt>
                <c:pt idx="7">
                  <c:v>1000</c:v>
                </c:pt>
                <c:pt idx="8">
                  <c:v>1500</c:v>
                </c:pt>
                <c:pt idx="9">
                  <c:v>2000</c:v>
                </c:pt>
                <c:pt idx="10">
                  <c:v>2500</c:v>
                </c:pt>
                <c:pt idx="11">
                  <c:v>3000</c:v>
                </c:pt>
                <c:pt idx="12">
                  <c:v>3500</c:v>
                </c:pt>
                <c:pt idx="13">
                  <c:v>5000</c:v>
                </c:pt>
                <c:pt idx="14">
                  <c:v>5500</c:v>
                </c:pt>
                <c:pt idx="15">
                  <c:v>6000</c:v>
                </c:pt>
                <c:pt idx="16">
                  <c:v>7500</c:v>
                </c:pt>
                <c:pt idx="17">
                  <c:v>9000</c:v>
                </c:pt>
                <c:pt idx="18">
                  <c:v>10000</c:v>
                </c:pt>
                <c:pt idx="19">
                  <c:v>15000</c:v>
                </c:pt>
                <c:pt idx="20">
                  <c:v>20000</c:v>
                </c:pt>
                <c:pt idx="21">
                  <c:v>30000</c:v>
                </c:pt>
                <c:pt idx="22">
                  <c:v>40000</c:v>
                </c:pt>
                <c:pt idx="23">
                  <c:v>50000</c:v>
                </c:pt>
                <c:pt idx="24">
                  <c:v>75000</c:v>
                </c:pt>
              </c:numCache>
            </c:numRef>
          </c:cat>
          <c:val>
            <c:numRef>
              <c:f>Hoja1!$F$108:$F$132</c:f>
              <c:numCache>
                <c:formatCode>General</c:formatCode>
                <c:ptCount val="25"/>
                <c:pt idx="0">
                  <c:v>241</c:v>
                </c:pt>
                <c:pt idx="3">
                  <c:v>147</c:v>
                </c:pt>
                <c:pt idx="4">
                  <c:v>69</c:v>
                </c:pt>
                <c:pt idx="5">
                  <c:v>61</c:v>
                </c:pt>
                <c:pt idx="6">
                  <c:v>63</c:v>
                </c:pt>
                <c:pt idx="7">
                  <c:v>54</c:v>
                </c:pt>
                <c:pt idx="8">
                  <c:v>50</c:v>
                </c:pt>
                <c:pt idx="9">
                  <c:v>49</c:v>
                </c:pt>
                <c:pt idx="10">
                  <c:v>46</c:v>
                </c:pt>
                <c:pt idx="11">
                  <c:v>46</c:v>
                </c:pt>
                <c:pt idx="12">
                  <c:v>35</c:v>
                </c:pt>
                <c:pt idx="13">
                  <c:v>44</c:v>
                </c:pt>
                <c:pt idx="14">
                  <c:v>41</c:v>
                </c:pt>
                <c:pt idx="15">
                  <c:v>41</c:v>
                </c:pt>
                <c:pt idx="16">
                  <c:v>39</c:v>
                </c:pt>
                <c:pt idx="17">
                  <c:v>37</c:v>
                </c:pt>
                <c:pt idx="18">
                  <c:v>35</c:v>
                </c:pt>
                <c:pt idx="19">
                  <c:v>30</c:v>
                </c:pt>
                <c:pt idx="21">
                  <c:v>21</c:v>
                </c:pt>
                <c:pt idx="22">
                  <c:v>12</c:v>
                </c:pt>
                <c:pt idx="23">
                  <c:v>4</c:v>
                </c:pt>
                <c:pt idx="24">
                  <c:v>1</c:v>
                </c:pt>
              </c:numCache>
            </c:numRef>
          </c:val>
        </c:ser>
        <c:overlap val="100"/>
        <c:axId val="139031680"/>
        <c:axId val="139033216"/>
      </c:barChart>
      <c:catAx>
        <c:axId val="139031680"/>
        <c:scaling>
          <c:orientation val="minMax"/>
        </c:scaling>
        <c:axPos val="b"/>
        <c:numFmt formatCode="General" sourceLinked="1"/>
        <c:tickLblPos val="nextTo"/>
        <c:crossAx val="139033216"/>
        <c:crosses val="autoZero"/>
        <c:auto val="1"/>
        <c:lblAlgn val="ctr"/>
        <c:lblOffset val="100"/>
      </c:catAx>
      <c:valAx>
        <c:axId val="139033216"/>
        <c:scaling>
          <c:orientation val="minMax"/>
        </c:scaling>
        <c:axPos val="l"/>
        <c:majorGridlines/>
        <c:numFmt formatCode="General" sourceLinked="1"/>
        <c:tickLblPos val="nextTo"/>
        <c:crossAx val="139031680"/>
        <c:crosses val="autoZero"/>
        <c:crossBetween val="between"/>
      </c:valAx>
      <c:spPr>
        <a:ln w="3175">
          <a:solidFill>
            <a:schemeClr val="tx1"/>
          </a:solidFill>
        </a:ln>
      </c:spPr>
    </c:plotArea>
    <c:plotVisOnly val="1"/>
  </c:chart>
  <c:txPr>
    <a:bodyPr/>
    <a:lstStyle/>
    <a:p>
      <a:pPr algn="ctr">
        <a:defRPr lang="en-US" sz="1000" b="0" i="0" u="none" strike="noStrike" kern="1200" baseline="0">
          <a:solidFill>
            <a:prstClr val="black"/>
          </a:solidFill>
          <a:latin typeface="+mn-lt"/>
          <a:ea typeface="+mn-ea"/>
          <a:cs typeface="+mn-cs"/>
        </a:defRPr>
      </a:pPr>
      <a:endParaRPr lang="en-US"/>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lang val="en-US"/>
  <c:chart>
    <c:plotArea>
      <c:layout/>
      <c:lineChart>
        <c:grouping val="stacked"/>
        <c:ser>
          <c:idx val="1"/>
          <c:order val="0"/>
          <c:tx>
            <c:strRef>
              <c:f>Hoja1!$BQ$22</c:f>
              <c:strCache>
                <c:ptCount val="1"/>
                <c:pt idx="0">
                  <c:v>% MISSED ON SV</c:v>
                </c:pt>
              </c:strCache>
            </c:strRef>
          </c:tx>
          <c:marker>
            <c:symbol val="none"/>
          </c:marker>
          <c:cat>
            <c:numRef>
              <c:f>Hoja1!$BI$23:$BI$31</c:f>
              <c:numCache>
                <c:formatCode>General</c:formatCode>
                <c:ptCount val="9"/>
                <c:pt idx="0">
                  <c:v>75</c:v>
                </c:pt>
                <c:pt idx="1">
                  <c:v>100</c:v>
                </c:pt>
                <c:pt idx="2">
                  <c:v>500</c:v>
                </c:pt>
                <c:pt idx="3">
                  <c:v>600</c:v>
                </c:pt>
                <c:pt idx="4">
                  <c:v>750</c:v>
                </c:pt>
                <c:pt idx="5">
                  <c:v>1000</c:v>
                </c:pt>
                <c:pt idx="6">
                  <c:v>1500</c:v>
                </c:pt>
                <c:pt idx="7">
                  <c:v>2000</c:v>
                </c:pt>
                <c:pt idx="8">
                  <c:v>3000</c:v>
                </c:pt>
              </c:numCache>
            </c:numRef>
          </c:cat>
          <c:val>
            <c:numRef>
              <c:f>Hoja1!$BQ$23:$BQ$31</c:f>
              <c:numCache>
                <c:formatCode>General</c:formatCode>
                <c:ptCount val="9"/>
                <c:pt idx="0">
                  <c:v>1.5</c:v>
                </c:pt>
                <c:pt idx="1">
                  <c:v>5.5</c:v>
                </c:pt>
                <c:pt idx="2">
                  <c:v>5</c:v>
                </c:pt>
                <c:pt idx="3">
                  <c:v>3</c:v>
                </c:pt>
                <c:pt idx="4">
                  <c:v>0</c:v>
                </c:pt>
                <c:pt idx="5">
                  <c:v>5</c:v>
                </c:pt>
                <c:pt idx="6">
                  <c:v>0</c:v>
                </c:pt>
                <c:pt idx="7">
                  <c:v>0</c:v>
                </c:pt>
                <c:pt idx="8">
                  <c:v>0</c:v>
                </c:pt>
              </c:numCache>
            </c:numRef>
          </c:val>
        </c:ser>
        <c:ser>
          <c:idx val="0"/>
          <c:order val="1"/>
          <c:tx>
            <c:strRef>
              <c:f>Hoja1!$BO$22</c:f>
              <c:strCache>
                <c:ptCount val="1"/>
                <c:pt idx="0">
                  <c:v>% WRONG IN SV</c:v>
                </c:pt>
              </c:strCache>
            </c:strRef>
          </c:tx>
          <c:marker>
            <c:symbol val="none"/>
          </c:marker>
          <c:cat>
            <c:numRef>
              <c:f>Hoja1!$BI$23:$BI$31</c:f>
              <c:numCache>
                <c:formatCode>General</c:formatCode>
                <c:ptCount val="9"/>
                <c:pt idx="0">
                  <c:v>75</c:v>
                </c:pt>
                <c:pt idx="1">
                  <c:v>100</c:v>
                </c:pt>
                <c:pt idx="2">
                  <c:v>500</c:v>
                </c:pt>
                <c:pt idx="3">
                  <c:v>600</c:v>
                </c:pt>
                <c:pt idx="4">
                  <c:v>750</c:v>
                </c:pt>
                <c:pt idx="5">
                  <c:v>1000</c:v>
                </c:pt>
                <c:pt idx="6">
                  <c:v>1500</c:v>
                </c:pt>
                <c:pt idx="7">
                  <c:v>2000</c:v>
                </c:pt>
                <c:pt idx="8">
                  <c:v>3000</c:v>
                </c:pt>
              </c:numCache>
            </c:numRef>
          </c:cat>
          <c:val>
            <c:numRef>
              <c:f>Hoja1!$BO$23:$BO$31</c:f>
              <c:numCache>
                <c:formatCode>General</c:formatCode>
                <c:ptCount val="9"/>
                <c:pt idx="0">
                  <c:v>57.870000000000005</c:v>
                </c:pt>
                <c:pt idx="1">
                  <c:v>33.5</c:v>
                </c:pt>
                <c:pt idx="2">
                  <c:v>12.5</c:v>
                </c:pt>
                <c:pt idx="3">
                  <c:v>23</c:v>
                </c:pt>
                <c:pt idx="4">
                  <c:v>7.5</c:v>
                </c:pt>
                <c:pt idx="5">
                  <c:v>30</c:v>
                </c:pt>
                <c:pt idx="6">
                  <c:v>100</c:v>
                </c:pt>
                <c:pt idx="7">
                  <c:v>100</c:v>
                </c:pt>
                <c:pt idx="8">
                  <c:v>100</c:v>
                </c:pt>
              </c:numCache>
            </c:numRef>
          </c:val>
        </c:ser>
        <c:marker val="1"/>
        <c:axId val="138950528"/>
        <c:axId val="138952064"/>
      </c:lineChart>
      <c:catAx>
        <c:axId val="138950528"/>
        <c:scaling>
          <c:orientation val="minMax"/>
        </c:scaling>
        <c:axPos val="b"/>
        <c:numFmt formatCode="General" sourceLinked="1"/>
        <c:tickLblPos val="nextTo"/>
        <c:crossAx val="138952064"/>
        <c:crosses val="autoZero"/>
        <c:auto val="1"/>
        <c:lblAlgn val="ctr"/>
        <c:lblOffset val="100"/>
      </c:catAx>
      <c:valAx>
        <c:axId val="138952064"/>
        <c:scaling>
          <c:orientation val="minMax"/>
        </c:scaling>
        <c:axPos val="l"/>
        <c:majorGridlines/>
        <c:numFmt formatCode="General" sourceLinked="1"/>
        <c:tickLblPos val="nextTo"/>
        <c:crossAx val="138950528"/>
        <c:crosses val="autoZero"/>
        <c:crossBetween val="between"/>
      </c:valAx>
    </c:plotArea>
    <c:legend>
      <c:legendPos val="r"/>
      <c:layout/>
    </c:legend>
    <c:plotVisOnly val="1"/>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US"/>
  <c:chart>
    <c:plotArea>
      <c:layout/>
      <c:barChart>
        <c:barDir val="col"/>
        <c:grouping val="clustered"/>
        <c:ser>
          <c:idx val="0"/>
          <c:order val="0"/>
          <c:tx>
            <c:v>% CORRECTLY PREDICTED</c:v>
          </c:tx>
          <c:cat>
            <c:numRef>
              <c:f>Hoja1!$H$56:$H$72</c:f>
              <c:numCache>
                <c:formatCode>General</c:formatCode>
                <c:ptCount val="17"/>
                <c:pt idx="0">
                  <c:v>50</c:v>
                </c:pt>
                <c:pt idx="1">
                  <c:v>75</c:v>
                </c:pt>
                <c:pt idx="2">
                  <c:v>100</c:v>
                </c:pt>
                <c:pt idx="3">
                  <c:v>500</c:v>
                </c:pt>
                <c:pt idx="4">
                  <c:v>750</c:v>
                </c:pt>
                <c:pt idx="5">
                  <c:v>2000</c:v>
                </c:pt>
                <c:pt idx="6">
                  <c:v>3000</c:v>
                </c:pt>
                <c:pt idx="7">
                  <c:v>6000</c:v>
                </c:pt>
                <c:pt idx="8">
                  <c:v>9000</c:v>
                </c:pt>
                <c:pt idx="9">
                  <c:v>10000</c:v>
                </c:pt>
                <c:pt idx="10">
                  <c:v>15000</c:v>
                </c:pt>
                <c:pt idx="11">
                  <c:v>20000</c:v>
                </c:pt>
                <c:pt idx="12">
                  <c:v>30000</c:v>
                </c:pt>
                <c:pt idx="13">
                  <c:v>40000</c:v>
                </c:pt>
                <c:pt idx="14">
                  <c:v>50000</c:v>
                </c:pt>
                <c:pt idx="15">
                  <c:v>75000</c:v>
                </c:pt>
                <c:pt idx="16">
                  <c:v>100000</c:v>
                </c:pt>
              </c:numCache>
            </c:numRef>
          </c:cat>
          <c:val>
            <c:numRef>
              <c:f>Hoja1!$I$56:$I$72</c:f>
              <c:numCache>
                <c:formatCode>0.00</c:formatCode>
                <c:ptCount val="17"/>
                <c:pt idx="0">
                  <c:v>99.975259078681049</c:v>
                </c:pt>
                <c:pt idx="1">
                  <c:v>99.530637232667459</c:v>
                </c:pt>
                <c:pt idx="2">
                  <c:v>99.674244535967532</c:v>
                </c:pt>
                <c:pt idx="3">
                  <c:v>99.738845830521882</c:v>
                </c:pt>
                <c:pt idx="4">
                  <c:v>99.979382565567548</c:v>
                </c:pt>
                <c:pt idx="5" formatCode="General">
                  <c:v>100</c:v>
                </c:pt>
                <c:pt idx="6" formatCode="General">
                  <c:v>100</c:v>
                </c:pt>
                <c:pt idx="7" formatCode="General">
                  <c:v>100</c:v>
                </c:pt>
                <c:pt idx="8" formatCode="General">
                  <c:v>100</c:v>
                </c:pt>
                <c:pt idx="9">
                  <c:v>99.725100874234158</c:v>
                </c:pt>
                <c:pt idx="10" formatCode="General">
                  <c:v>100</c:v>
                </c:pt>
                <c:pt idx="11" formatCode="General">
                  <c:v>100</c:v>
                </c:pt>
                <c:pt idx="12" formatCode="General">
                  <c:v>100</c:v>
                </c:pt>
                <c:pt idx="13" formatCode="General">
                  <c:v>100</c:v>
                </c:pt>
                <c:pt idx="14" formatCode="General">
                  <c:v>100</c:v>
                </c:pt>
                <c:pt idx="15" formatCode="General">
                  <c:v>100</c:v>
                </c:pt>
                <c:pt idx="16" formatCode="General">
                  <c:v>100</c:v>
                </c:pt>
              </c:numCache>
            </c:numRef>
          </c:val>
        </c:ser>
        <c:ser>
          <c:idx val="1"/>
          <c:order val="1"/>
          <c:tx>
            <c:v>% COVERED</c:v>
          </c:tx>
          <c:cat>
            <c:numRef>
              <c:f>Hoja1!$H$56:$H$72</c:f>
              <c:numCache>
                <c:formatCode>General</c:formatCode>
                <c:ptCount val="17"/>
                <c:pt idx="0">
                  <c:v>50</c:v>
                </c:pt>
                <c:pt idx="1">
                  <c:v>75</c:v>
                </c:pt>
                <c:pt idx="2">
                  <c:v>100</c:v>
                </c:pt>
                <c:pt idx="3">
                  <c:v>500</c:v>
                </c:pt>
                <c:pt idx="4">
                  <c:v>750</c:v>
                </c:pt>
                <c:pt idx="5">
                  <c:v>2000</c:v>
                </c:pt>
                <c:pt idx="6">
                  <c:v>3000</c:v>
                </c:pt>
                <c:pt idx="7">
                  <c:v>6000</c:v>
                </c:pt>
                <c:pt idx="8">
                  <c:v>9000</c:v>
                </c:pt>
                <c:pt idx="9">
                  <c:v>10000</c:v>
                </c:pt>
                <c:pt idx="10">
                  <c:v>15000</c:v>
                </c:pt>
                <c:pt idx="11">
                  <c:v>20000</c:v>
                </c:pt>
                <c:pt idx="12">
                  <c:v>30000</c:v>
                </c:pt>
                <c:pt idx="13">
                  <c:v>40000</c:v>
                </c:pt>
                <c:pt idx="14">
                  <c:v>50000</c:v>
                </c:pt>
                <c:pt idx="15">
                  <c:v>75000</c:v>
                </c:pt>
                <c:pt idx="16">
                  <c:v>100000</c:v>
                </c:pt>
              </c:numCache>
            </c:numRef>
          </c:cat>
          <c:val>
            <c:numRef>
              <c:f>Hoja1!$J$56:$J$72</c:f>
              <c:numCache>
                <c:formatCode>0.00</c:formatCode>
                <c:ptCount val="17"/>
                <c:pt idx="0">
                  <c:v>99.990000000000023</c:v>
                </c:pt>
                <c:pt idx="1">
                  <c:v>99.990000000000023</c:v>
                </c:pt>
                <c:pt idx="2">
                  <c:v>99.98</c:v>
                </c:pt>
                <c:pt idx="3">
                  <c:v>100</c:v>
                </c:pt>
                <c:pt idx="4">
                  <c:v>99.98</c:v>
                </c:pt>
                <c:pt idx="5" formatCode="General">
                  <c:v>100</c:v>
                </c:pt>
                <c:pt idx="6" formatCode="General">
                  <c:v>100</c:v>
                </c:pt>
                <c:pt idx="7" formatCode="General">
                  <c:v>100</c:v>
                </c:pt>
                <c:pt idx="8" formatCode="General">
                  <c:v>100</c:v>
                </c:pt>
                <c:pt idx="9">
                  <c:v>99.862550437117093</c:v>
                </c:pt>
                <c:pt idx="10" formatCode="General">
                  <c:v>100</c:v>
                </c:pt>
                <c:pt idx="11" formatCode="General">
                  <c:v>100</c:v>
                </c:pt>
                <c:pt idx="12" formatCode="General">
                  <c:v>100</c:v>
                </c:pt>
                <c:pt idx="13" formatCode="General">
                  <c:v>100</c:v>
                </c:pt>
                <c:pt idx="14" formatCode="General">
                  <c:v>100</c:v>
                </c:pt>
                <c:pt idx="15" formatCode="General">
                  <c:v>100</c:v>
                </c:pt>
                <c:pt idx="16" formatCode="General">
                  <c:v>100</c:v>
                </c:pt>
              </c:numCache>
            </c:numRef>
          </c:val>
        </c:ser>
        <c:axId val="132074112"/>
        <c:axId val="132075904"/>
      </c:barChart>
      <c:catAx>
        <c:axId val="132074112"/>
        <c:scaling>
          <c:orientation val="minMax"/>
        </c:scaling>
        <c:axPos val="b"/>
        <c:numFmt formatCode="General" sourceLinked="1"/>
        <c:tickLblPos val="nextTo"/>
        <c:crossAx val="132075904"/>
        <c:crosses val="autoZero"/>
        <c:auto val="1"/>
        <c:lblAlgn val="ctr"/>
        <c:lblOffset val="100"/>
      </c:catAx>
      <c:valAx>
        <c:axId val="132075904"/>
        <c:scaling>
          <c:orientation val="minMax"/>
        </c:scaling>
        <c:axPos val="l"/>
        <c:majorGridlines/>
        <c:numFmt formatCode="0.00" sourceLinked="1"/>
        <c:tickLblPos val="nextTo"/>
        <c:crossAx val="132074112"/>
        <c:crosses val="autoZero"/>
        <c:crossBetween val="between"/>
      </c:valAx>
    </c:plotArea>
    <c:legend>
      <c:legendPos val="r"/>
      <c:layout>
        <c:manualLayout>
          <c:xMode val="edge"/>
          <c:yMode val="edge"/>
          <c:x val="0.72538295284137455"/>
          <c:y val="0.11918353436285013"/>
          <c:w val="0.14445183598927194"/>
          <c:h val="0.36400453510381925"/>
        </c:manualLayout>
      </c:layout>
    </c:legend>
    <c:plotVisOnly val="1"/>
    <c:dispBlanksAs val="zero"/>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B0B2DA-DE37-47FC-86C7-2DCAB7C02AE3}" type="datetimeFigureOut">
              <a:rPr lang="en-US" smtClean="0"/>
              <a:pPr/>
              <a:t>4/7/2017</a:t>
            </a:fld>
            <a:endParaRPr lang="en-U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53C804-AF2A-4947-961C-2B7D7712F900}" type="slidenum">
              <a:rPr lang="en-US" smtClean="0"/>
              <a:pPr/>
              <a:t>‹Nº›</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p:cNvSpPr>
          <p:nvPr>
            <p:ph type="body"/>
          </p:nvPr>
        </p:nvSpPr>
        <p:spPr>
          <a:xfrm>
            <a:off x="685669" y="4343423"/>
            <a:ext cx="5486077" cy="4114386"/>
          </a:xfrm>
          <a:prstGeom prst="rect">
            <a:avLst/>
          </a:prstGeom>
        </p:spPr>
        <p:txBody>
          <a:bodyPr/>
          <a:lstStyle/>
          <a:p>
            <a:endParaRPr/>
          </a:p>
        </p:txBody>
      </p:sp>
      <p:sp>
        <p:nvSpPr>
          <p:cNvPr id="391" name="TextShape 2"/>
          <p:cNvSpPr txBox="1"/>
          <p:nvPr/>
        </p:nvSpPr>
        <p:spPr>
          <a:xfrm>
            <a:off x="3884730" y="8685189"/>
            <a:ext cx="2971595" cy="456749"/>
          </a:xfrm>
          <a:prstGeom prst="rect">
            <a:avLst/>
          </a:prstGeom>
          <a:noFill/>
          <a:ln>
            <a:noFill/>
          </a:ln>
        </p:spPr>
        <p:txBody>
          <a:bodyPr anchor="b"/>
          <a:lstStyle/>
          <a:p>
            <a:pPr algn="r">
              <a:lnSpc>
                <a:spcPct val="100000"/>
              </a:lnSpc>
            </a:pPr>
            <a:fld id="{91DF932A-E7DB-4888-95BF-3E7F2956098E}" type="slidenum">
              <a:rPr lang="en-US" sz="1200" strike="noStrike">
                <a:solidFill>
                  <a:srgbClr val="000000"/>
                </a:solidFill>
                <a:latin typeface="+mn-lt"/>
                <a:ea typeface="+mn-ea"/>
              </a:rPr>
              <a:pPr algn="r">
                <a:lnSpc>
                  <a:spcPct val="100000"/>
                </a:lnSpc>
              </a:p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dirty="0"/>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29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30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31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32</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33</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34</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35</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36</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37</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38</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39</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40</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41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42</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43</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dirty="0"/>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44</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dirty="0"/>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45</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dirty="0"/>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46</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47</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48</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49</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50</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51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52</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dirty="0"/>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53</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dirty="0"/>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54</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dirty="0"/>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55</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56</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57</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58</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59</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60</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61</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63</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dirty="0"/>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64</a:t>
            </a:fld>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dirty="0"/>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65</a:t>
            </a:fld>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dirty="0"/>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66</a:t>
            </a:fld>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67</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68</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69</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70</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72</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85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86</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87</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88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669" y="4343423"/>
            <a:ext cx="5486077" cy="4114386"/>
          </a:xfrm>
          <a:prstGeom prst="rect">
            <a:avLst/>
          </a:prstGeom>
        </p:spPr>
        <p:txBody>
          <a:bodyPr/>
          <a:lstStyle/>
          <a:p>
            <a:endParaRPr/>
          </a:p>
        </p:txBody>
      </p:sp>
      <p:sp>
        <p:nvSpPr>
          <p:cNvPr id="393" name="TextShape 2"/>
          <p:cNvSpPr txBox="1"/>
          <p:nvPr/>
        </p:nvSpPr>
        <p:spPr>
          <a:xfrm>
            <a:off x="3884730" y="8685189"/>
            <a:ext cx="2971595" cy="456749"/>
          </a:xfrm>
          <a:prstGeom prst="rect">
            <a:avLst/>
          </a:prstGeom>
          <a:noFill/>
          <a:ln>
            <a:noFill/>
          </a:ln>
        </p:spPr>
        <p:txBody>
          <a:bodyPr anchor="b"/>
          <a:lstStyle/>
          <a:p>
            <a:pPr algn="r">
              <a:lnSpc>
                <a:spcPct val="100000"/>
              </a:lnSpc>
            </a:pPr>
            <a:fld id="{649A001F-C912-416B-A80A-8AB6129C2957}" type="slidenum">
              <a:rPr lang="en-US" sz="1200" strike="noStrike">
                <a:solidFill>
                  <a:srgbClr val="000000"/>
                </a:solidFill>
                <a:latin typeface="+mn-lt"/>
                <a:ea typeface="+mn-ea"/>
              </a:rPr>
              <a:pPr algn="r">
                <a:lnSpc>
                  <a:spcPct val="100000"/>
                </a:lnSpc>
              </a:pP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n-U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a:p>
        </p:txBody>
      </p:sp>
      <p:sp>
        <p:nvSpPr>
          <p:cNvPr id="4" name="3 Marcador de fecha"/>
          <p:cNvSpPr>
            <a:spLocks noGrp="1"/>
          </p:cNvSpPr>
          <p:nvPr>
            <p:ph type="dt" sz="half" idx="10"/>
          </p:nvPr>
        </p:nvSpPr>
        <p:spPr/>
        <p:txBody>
          <a:bodyPr/>
          <a:lstStyle/>
          <a:p>
            <a:fld id="{A55BF1BA-442E-404B-9C16-A6F11D7FBE97}" type="datetimeFigureOut">
              <a:rPr lang="en-US" smtClean="0"/>
              <a:pPr/>
              <a:t>4/7/2017</a:t>
            </a:fld>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6E90C62B-E00E-4E2C-AD86-D39EC5D3E444}"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p>
            <a:fld id="{A55BF1BA-442E-404B-9C16-A6F11D7FBE97}" type="datetimeFigureOut">
              <a:rPr lang="en-US" smtClean="0"/>
              <a:pPr/>
              <a:t>4/7/2017</a:t>
            </a:fld>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6E90C62B-E00E-4E2C-AD86-D39EC5D3E444}"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p>
            <a:fld id="{A55BF1BA-442E-404B-9C16-A6F11D7FBE97}" type="datetimeFigureOut">
              <a:rPr lang="en-US" smtClean="0"/>
              <a:pPr/>
              <a:t>4/7/2017</a:t>
            </a:fld>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6E90C62B-E00E-4E2C-AD86-D39EC5D3E444}" type="slidenum">
              <a:rPr lang="en-US" smtClean="0"/>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p>
            <a:fld id="{A55BF1BA-442E-404B-9C16-A6F11D7FBE97}" type="datetimeFigureOut">
              <a:rPr lang="en-US" smtClean="0"/>
              <a:pPr/>
              <a:t>4/7/2017</a:t>
            </a:fld>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6E90C62B-E00E-4E2C-AD86-D39EC5D3E444}"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A55BF1BA-442E-404B-9C16-A6F11D7FBE97}" type="datetimeFigureOut">
              <a:rPr lang="en-US" smtClean="0"/>
              <a:pPr/>
              <a:t>4/7/2017</a:t>
            </a:fld>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6E90C62B-E00E-4E2C-AD86-D39EC5D3E444}"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4 Marcador de fecha"/>
          <p:cNvSpPr>
            <a:spLocks noGrp="1"/>
          </p:cNvSpPr>
          <p:nvPr>
            <p:ph type="dt" sz="half" idx="10"/>
          </p:nvPr>
        </p:nvSpPr>
        <p:spPr/>
        <p:txBody>
          <a:bodyPr/>
          <a:lstStyle/>
          <a:p>
            <a:fld id="{A55BF1BA-442E-404B-9C16-A6F11D7FBE97}" type="datetimeFigureOut">
              <a:rPr lang="en-US" smtClean="0"/>
              <a:pPr/>
              <a:t>4/7/2017</a:t>
            </a:fld>
            <a:endParaRPr lang="en-US"/>
          </a:p>
        </p:txBody>
      </p:sp>
      <p:sp>
        <p:nvSpPr>
          <p:cNvPr id="6" name="5 Marcador de pie de página"/>
          <p:cNvSpPr>
            <a:spLocks noGrp="1"/>
          </p:cNvSpPr>
          <p:nvPr>
            <p:ph type="ftr" sz="quarter" idx="11"/>
          </p:nvPr>
        </p:nvSpPr>
        <p:spPr/>
        <p:txBody>
          <a:bodyPr/>
          <a:lstStyle/>
          <a:p>
            <a:endParaRPr lang="en-US"/>
          </a:p>
        </p:txBody>
      </p:sp>
      <p:sp>
        <p:nvSpPr>
          <p:cNvPr id="7" name="6 Marcador de número de diapositiva"/>
          <p:cNvSpPr>
            <a:spLocks noGrp="1"/>
          </p:cNvSpPr>
          <p:nvPr>
            <p:ph type="sldNum" sz="quarter" idx="12"/>
          </p:nvPr>
        </p:nvSpPr>
        <p:spPr/>
        <p:txBody>
          <a:bodyPr/>
          <a:lstStyle/>
          <a:p>
            <a:fld id="{6E90C62B-E00E-4E2C-AD86-D39EC5D3E444}"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6 Marcador de fecha"/>
          <p:cNvSpPr>
            <a:spLocks noGrp="1"/>
          </p:cNvSpPr>
          <p:nvPr>
            <p:ph type="dt" sz="half" idx="10"/>
          </p:nvPr>
        </p:nvSpPr>
        <p:spPr/>
        <p:txBody>
          <a:bodyPr/>
          <a:lstStyle/>
          <a:p>
            <a:fld id="{A55BF1BA-442E-404B-9C16-A6F11D7FBE97}" type="datetimeFigureOut">
              <a:rPr lang="en-US" smtClean="0"/>
              <a:pPr/>
              <a:t>4/7/2017</a:t>
            </a:fld>
            <a:endParaRPr lang="en-US"/>
          </a:p>
        </p:txBody>
      </p:sp>
      <p:sp>
        <p:nvSpPr>
          <p:cNvPr id="8" name="7 Marcador de pie de página"/>
          <p:cNvSpPr>
            <a:spLocks noGrp="1"/>
          </p:cNvSpPr>
          <p:nvPr>
            <p:ph type="ftr" sz="quarter" idx="11"/>
          </p:nvPr>
        </p:nvSpPr>
        <p:spPr/>
        <p:txBody>
          <a:bodyPr/>
          <a:lstStyle/>
          <a:p>
            <a:endParaRPr lang="en-US"/>
          </a:p>
        </p:txBody>
      </p:sp>
      <p:sp>
        <p:nvSpPr>
          <p:cNvPr id="9" name="8 Marcador de número de diapositiva"/>
          <p:cNvSpPr>
            <a:spLocks noGrp="1"/>
          </p:cNvSpPr>
          <p:nvPr>
            <p:ph type="sldNum" sz="quarter" idx="12"/>
          </p:nvPr>
        </p:nvSpPr>
        <p:spPr/>
        <p:txBody>
          <a:bodyPr/>
          <a:lstStyle/>
          <a:p>
            <a:fld id="{6E90C62B-E00E-4E2C-AD86-D39EC5D3E444}"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fecha"/>
          <p:cNvSpPr>
            <a:spLocks noGrp="1"/>
          </p:cNvSpPr>
          <p:nvPr>
            <p:ph type="dt" sz="half" idx="10"/>
          </p:nvPr>
        </p:nvSpPr>
        <p:spPr/>
        <p:txBody>
          <a:bodyPr/>
          <a:lstStyle/>
          <a:p>
            <a:fld id="{A55BF1BA-442E-404B-9C16-A6F11D7FBE97}" type="datetimeFigureOut">
              <a:rPr lang="en-US" smtClean="0"/>
              <a:pPr/>
              <a:t>4/7/2017</a:t>
            </a:fld>
            <a:endParaRPr lang="en-US"/>
          </a:p>
        </p:txBody>
      </p:sp>
      <p:sp>
        <p:nvSpPr>
          <p:cNvPr id="4" name="3 Marcador de pie de página"/>
          <p:cNvSpPr>
            <a:spLocks noGrp="1"/>
          </p:cNvSpPr>
          <p:nvPr>
            <p:ph type="ftr" sz="quarter" idx="11"/>
          </p:nvPr>
        </p:nvSpPr>
        <p:spPr/>
        <p:txBody>
          <a:bodyPr/>
          <a:lstStyle/>
          <a:p>
            <a:endParaRPr lang="en-US"/>
          </a:p>
        </p:txBody>
      </p:sp>
      <p:sp>
        <p:nvSpPr>
          <p:cNvPr id="5" name="4 Marcador de número de diapositiva"/>
          <p:cNvSpPr>
            <a:spLocks noGrp="1"/>
          </p:cNvSpPr>
          <p:nvPr>
            <p:ph type="sldNum" sz="quarter" idx="12"/>
          </p:nvPr>
        </p:nvSpPr>
        <p:spPr/>
        <p:txBody>
          <a:bodyPr/>
          <a:lstStyle/>
          <a:p>
            <a:fld id="{6E90C62B-E00E-4E2C-AD86-D39EC5D3E444}"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A55BF1BA-442E-404B-9C16-A6F11D7FBE97}" type="datetimeFigureOut">
              <a:rPr lang="en-US" smtClean="0"/>
              <a:pPr/>
              <a:t>4/7/2017</a:t>
            </a:fld>
            <a:endParaRPr lang="en-US"/>
          </a:p>
        </p:txBody>
      </p:sp>
      <p:sp>
        <p:nvSpPr>
          <p:cNvPr id="3" name="2 Marcador de pie de página"/>
          <p:cNvSpPr>
            <a:spLocks noGrp="1"/>
          </p:cNvSpPr>
          <p:nvPr>
            <p:ph type="ftr" sz="quarter" idx="11"/>
          </p:nvPr>
        </p:nvSpPr>
        <p:spPr/>
        <p:txBody>
          <a:bodyPr/>
          <a:lstStyle/>
          <a:p>
            <a:endParaRPr lang="en-US"/>
          </a:p>
        </p:txBody>
      </p:sp>
      <p:sp>
        <p:nvSpPr>
          <p:cNvPr id="4" name="3 Marcador de número de diapositiva"/>
          <p:cNvSpPr>
            <a:spLocks noGrp="1"/>
          </p:cNvSpPr>
          <p:nvPr>
            <p:ph type="sldNum" sz="quarter" idx="12"/>
          </p:nvPr>
        </p:nvSpPr>
        <p:spPr/>
        <p:txBody>
          <a:bodyPr/>
          <a:lstStyle/>
          <a:p>
            <a:fld id="{6E90C62B-E00E-4E2C-AD86-D39EC5D3E444}"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n-U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A55BF1BA-442E-404B-9C16-A6F11D7FBE97}" type="datetimeFigureOut">
              <a:rPr lang="en-US" smtClean="0"/>
              <a:pPr/>
              <a:t>4/7/2017</a:t>
            </a:fld>
            <a:endParaRPr lang="en-US"/>
          </a:p>
        </p:txBody>
      </p:sp>
      <p:sp>
        <p:nvSpPr>
          <p:cNvPr id="6" name="5 Marcador de pie de página"/>
          <p:cNvSpPr>
            <a:spLocks noGrp="1"/>
          </p:cNvSpPr>
          <p:nvPr>
            <p:ph type="ftr" sz="quarter" idx="11"/>
          </p:nvPr>
        </p:nvSpPr>
        <p:spPr/>
        <p:txBody>
          <a:bodyPr/>
          <a:lstStyle/>
          <a:p>
            <a:endParaRPr lang="en-US"/>
          </a:p>
        </p:txBody>
      </p:sp>
      <p:sp>
        <p:nvSpPr>
          <p:cNvPr id="7" name="6 Marcador de número de diapositiva"/>
          <p:cNvSpPr>
            <a:spLocks noGrp="1"/>
          </p:cNvSpPr>
          <p:nvPr>
            <p:ph type="sldNum" sz="quarter" idx="12"/>
          </p:nvPr>
        </p:nvSpPr>
        <p:spPr/>
        <p:txBody>
          <a:bodyPr/>
          <a:lstStyle/>
          <a:p>
            <a:fld id="{6E90C62B-E00E-4E2C-AD86-D39EC5D3E444}"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n-U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A55BF1BA-442E-404B-9C16-A6F11D7FBE97}" type="datetimeFigureOut">
              <a:rPr lang="en-US" smtClean="0"/>
              <a:pPr/>
              <a:t>4/7/2017</a:t>
            </a:fld>
            <a:endParaRPr lang="en-US"/>
          </a:p>
        </p:txBody>
      </p:sp>
      <p:sp>
        <p:nvSpPr>
          <p:cNvPr id="6" name="5 Marcador de pie de página"/>
          <p:cNvSpPr>
            <a:spLocks noGrp="1"/>
          </p:cNvSpPr>
          <p:nvPr>
            <p:ph type="ftr" sz="quarter" idx="11"/>
          </p:nvPr>
        </p:nvSpPr>
        <p:spPr/>
        <p:txBody>
          <a:bodyPr/>
          <a:lstStyle/>
          <a:p>
            <a:endParaRPr lang="en-US"/>
          </a:p>
        </p:txBody>
      </p:sp>
      <p:sp>
        <p:nvSpPr>
          <p:cNvPr id="7" name="6 Marcador de número de diapositiva"/>
          <p:cNvSpPr>
            <a:spLocks noGrp="1"/>
          </p:cNvSpPr>
          <p:nvPr>
            <p:ph type="sldNum" sz="quarter" idx="12"/>
          </p:nvPr>
        </p:nvSpPr>
        <p:spPr/>
        <p:txBody>
          <a:bodyPr/>
          <a:lstStyle/>
          <a:p>
            <a:fld id="{6E90C62B-E00E-4E2C-AD86-D39EC5D3E444}"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5BF1BA-442E-404B-9C16-A6F11D7FBE97}" type="datetimeFigureOut">
              <a:rPr lang="en-US" smtClean="0"/>
              <a:pPr/>
              <a:t>4/7/2017</a:t>
            </a:fld>
            <a:endParaRPr lang="en-U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90C62B-E00E-4E2C-AD86-D39EC5D3E444}"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image" Target="../media/image34.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8.jpeg"/><Relationship Id="rId4" Type="http://schemas.openxmlformats.org/officeDocument/2006/relationships/image" Target="../media/image37.jpeg"/></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4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7.jpeg"/><Relationship Id="rId4" Type="http://schemas.openxmlformats.org/officeDocument/2006/relationships/image" Target="../media/image56.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61.jpeg"/><Relationship Id="rId11" Type="http://schemas.openxmlformats.org/officeDocument/2006/relationships/chart" Target="../charts/chart1.xml"/><Relationship Id="rId5" Type="http://schemas.openxmlformats.org/officeDocument/2006/relationships/image" Target="../media/image60.jpeg"/><Relationship Id="rId10" Type="http://schemas.openxmlformats.org/officeDocument/2006/relationships/image" Target="../media/image65.jpeg"/><Relationship Id="rId4" Type="http://schemas.openxmlformats.org/officeDocument/2006/relationships/image" Target="../media/image59.jpeg"/><Relationship Id="rId9" Type="http://schemas.openxmlformats.org/officeDocument/2006/relationships/image" Target="../media/image64.jpeg"/></Relationships>
</file>

<file path=ppt/slides/_rels/slide5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69.jpeg"/><Relationship Id="rId4" Type="http://schemas.openxmlformats.org/officeDocument/2006/relationships/image" Target="../media/image68.jpeg"/></Relationships>
</file>

<file path=ppt/slides/_rels/slide5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69.jpeg"/></Relationships>
</file>

<file path=ppt/slides/_rels/slide5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68.jpeg"/><Relationship Id="rId4" Type="http://schemas.openxmlformats.org/officeDocument/2006/relationships/image" Target="../media/image67.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74.jpeg"/><Relationship Id="rId4" Type="http://schemas.openxmlformats.org/officeDocument/2006/relationships/image" Target="../media/image69.jpeg"/></Relationships>
</file>

<file path=ppt/slides/_rels/slide6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jpeg"/></Relationships>
</file>

<file path=ppt/slides/_rels/slide6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80.jpeg"/><Relationship Id="rId4" Type="http://schemas.openxmlformats.org/officeDocument/2006/relationships/image" Target="../media/image79.jpeg"/></Relationships>
</file>

<file path=ppt/slides/_rels/slide6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70.jpeg"/><Relationship Id="rId4" Type="http://schemas.openxmlformats.org/officeDocument/2006/relationships/image" Target="../media/image68.jpeg"/></Relationships>
</file>

<file path=ppt/slides/_rels/slide8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69.jpeg"/></Relationships>
</file>

<file path=ppt/slides/_rels/slide8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ustomShape 2"/>
          <p:cNvSpPr/>
          <p:nvPr/>
        </p:nvSpPr>
        <p:spPr>
          <a:xfrm>
            <a:off x="1764000" y="597336"/>
            <a:ext cx="7380000" cy="455400"/>
          </a:xfrm>
          <a:prstGeom prst="rect">
            <a:avLst/>
          </a:prstGeom>
          <a:solidFill>
            <a:srgbClr val="0FA1E3"/>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pPr>
            <a:r>
              <a:rPr lang="en-US" sz="2400" b="1" strike="noStrike" dirty="0">
                <a:solidFill>
                  <a:srgbClr val="FFFFFF"/>
                </a:solidFill>
                <a:latin typeface="Arial"/>
                <a:ea typeface="MS PGothic"/>
              </a:rPr>
              <a:t>The Delft Bioinformatics Lab</a:t>
            </a:r>
            <a:endParaRPr dirty="0"/>
          </a:p>
        </p:txBody>
      </p:sp>
      <p:pic>
        <p:nvPicPr>
          <p:cNvPr id="202" name="Picture 2"/>
          <p:cNvPicPr/>
          <p:nvPr/>
        </p:nvPicPr>
        <p:blipFill>
          <a:blip r:embed="rId3" cstate="print"/>
          <a:stretch/>
        </p:blipFill>
        <p:spPr>
          <a:xfrm>
            <a:off x="1058040" y="0"/>
            <a:ext cx="3009600" cy="1556280"/>
          </a:xfrm>
          <a:prstGeom prst="rect">
            <a:avLst/>
          </a:prstGeom>
          <a:ln>
            <a:noFill/>
          </a:ln>
        </p:spPr>
      </p:pic>
      <p:sp>
        <p:nvSpPr>
          <p:cNvPr id="203" name="CustomShape 3"/>
          <p:cNvSpPr/>
          <p:nvPr/>
        </p:nvSpPr>
        <p:spPr>
          <a:xfrm>
            <a:off x="1691640" y="1981200"/>
            <a:ext cx="7272360" cy="190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400" dirty="0" smtClean="0"/>
              <a:t>Aneuploid chromosome copy number estimation by Dynamic Coverage Analysis</a:t>
            </a:r>
          </a:p>
          <a:p>
            <a:r>
              <a:rPr lang="en-US" sz="1600" dirty="0" smtClean="0"/>
              <a:t>Steps towards improved short read aneuploid assembly</a:t>
            </a:r>
          </a:p>
          <a:p>
            <a:r>
              <a:rPr lang="en-US" sz="2400" dirty="0" smtClean="0"/>
              <a:t> </a:t>
            </a:r>
          </a:p>
          <a:p>
            <a:r>
              <a:rPr lang="en-US" sz="1600" dirty="0" smtClean="0"/>
              <a:t>Mel Carbajo Martínez</a:t>
            </a:r>
          </a:p>
          <a:p>
            <a:pPr>
              <a:lnSpc>
                <a:spcPct val="100000"/>
              </a:lnSpc>
            </a:pPr>
            <a:r>
              <a:rPr lang="en-US" sz="1400" dirty="0" smtClean="0">
                <a:solidFill>
                  <a:srgbClr val="000000"/>
                </a:solidFill>
                <a:latin typeface="Calibri"/>
              </a:rPr>
              <a:t>April 2017</a:t>
            </a:r>
            <a:endParaRPr sz="1400" dirty="0"/>
          </a:p>
        </p:txBody>
      </p:sp>
      <p:pic>
        <p:nvPicPr>
          <p:cNvPr id="6" name="Picture 4" descr="http://img.tfd.com/hm/JPG/A5dna.jpg"/>
          <p:cNvPicPr>
            <a:picLocks noChangeAspect="1" noChangeArrowheads="1"/>
          </p:cNvPicPr>
          <p:nvPr/>
        </p:nvPicPr>
        <p:blipFill>
          <a:blip r:embed="rId4" cstate="print"/>
          <a:srcRect b="3139"/>
          <a:stretch>
            <a:fillRect/>
          </a:stretch>
        </p:blipFill>
        <p:spPr bwMode="auto">
          <a:xfrm>
            <a:off x="152400" y="1600200"/>
            <a:ext cx="1263517" cy="4114800"/>
          </a:xfrm>
          <a:prstGeom prst="rect">
            <a:avLst/>
          </a:prstGeom>
          <a:noFill/>
        </p:spPr>
      </p:pic>
      <p:sp>
        <p:nvSpPr>
          <p:cNvPr id="8" name="CustomShape 3"/>
          <p:cNvSpPr/>
          <p:nvPr/>
        </p:nvSpPr>
        <p:spPr>
          <a:xfrm>
            <a:off x="5715000" y="5638800"/>
            <a:ext cx="3005160" cy="838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dirty="0" smtClean="0">
                <a:solidFill>
                  <a:srgbClr val="000000"/>
                </a:solidFill>
                <a:latin typeface="Calibri"/>
              </a:rPr>
              <a:t>Promoter</a:t>
            </a:r>
            <a:r>
              <a:rPr lang="fr-BE" sz="2000" dirty="0" smtClean="0">
                <a:solidFill>
                  <a:srgbClr val="000000"/>
                </a:solidFill>
                <a:latin typeface="Calibri"/>
              </a:rPr>
              <a:t>: Thomas </a:t>
            </a:r>
            <a:r>
              <a:rPr lang="fr-BE" sz="2000" dirty="0" err="1" smtClean="0">
                <a:solidFill>
                  <a:srgbClr val="000000"/>
                </a:solidFill>
                <a:latin typeface="Calibri"/>
              </a:rPr>
              <a:t>Abeel</a:t>
            </a:r>
            <a:endParaRPr sz="2000"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 name="Rectangle 40"/>
          <p:cNvSpPr>
            <a:spLocks noChangeArrowheads="1"/>
          </p:cNvSpPr>
          <p:nvPr/>
        </p:nvSpPr>
        <p:spPr bwMode="auto">
          <a:xfrm>
            <a:off x="6793388" y="5289469"/>
            <a:ext cx="43007" cy="249034"/>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1" name="Rectangle 87"/>
          <p:cNvSpPr>
            <a:spLocks noChangeArrowheads="1"/>
          </p:cNvSpPr>
          <p:nvPr/>
        </p:nvSpPr>
        <p:spPr bwMode="auto">
          <a:xfrm>
            <a:off x="6760073" y="5351391"/>
            <a:ext cx="43007" cy="249034"/>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2" name="22 Grupo"/>
          <p:cNvGrpSpPr/>
          <p:nvPr/>
        </p:nvGrpSpPr>
        <p:grpSpPr>
          <a:xfrm>
            <a:off x="683568" y="228600"/>
            <a:ext cx="8460432" cy="752128"/>
            <a:chOff x="228600" y="228600"/>
            <a:chExt cx="8915400" cy="753480"/>
          </a:xfrm>
        </p:grpSpPr>
        <p:sp>
          <p:nvSpPr>
            <p:cNvPr id="679"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680" name="CustomShape 3"/>
            <p:cNvSpPr/>
            <p:nvPr/>
          </p:nvSpPr>
          <p:spPr>
            <a:xfrm>
              <a:off x="158052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000" strike="noStrike" dirty="0" smtClean="0">
                  <a:solidFill>
                    <a:srgbClr val="FFFFFF"/>
                  </a:solidFill>
                  <a:latin typeface="Arial"/>
                </a:rPr>
                <a:t>Introduction: </a:t>
              </a:r>
              <a:r>
                <a:rPr lang="en-US" sz="2000" dirty="0" smtClean="0">
                  <a:solidFill>
                    <a:schemeClr val="bg1"/>
                  </a:solidFill>
                </a:rPr>
                <a:t>General notions and challenges</a:t>
              </a:r>
            </a:p>
            <a:p>
              <a:pPr>
                <a:lnSpc>
                  <a:spcPct val="100000"/>
                </a:lnSpc>
              </a:pPr>
              <a:endParaRPr dirty="0"/>
            </a:p>
          </p:txBody>
        </p:sp>
      </p:grpSp>
      <p:pic>
        <p:nvPicPr>
          <p:cNvPr id="358" name="357 Imagen" descr="dna-l.jpg"/>
          <p:cNvPicPr>
            <a:picLocks noChangeAspect="1"/>
          </p:cNvPicPr>
          <p:nvPr/>
        </p:nvPicPr>
        <p:blipFill>
          <a:blip r:embed="rId3" cstate="print"/>
          <a:srcRect t="2941" r="2151" b="2941"/>
          <a:stretch>
            <a:fillRect/>
          </a:stretch>
        </p:blipFill>
        <p:spPr>
          <a:xfrm>
            <a:off x="0" y="2708920"/>
            <a:ext cx="3851920" cy="2304256"/>
          </a:xfrm>
          <a:prstGeom prst="rect">
            <a:avLst/>
          </a:prstGeom>
        </p:spPr>
      </p:pic>
      <p:grpSp>
        <p:nvGrpSpPr>
          <p:cNvPr id="3" name="Group 177"/>
          <p:cNvGrpSpPr>
            <a:grpSpLocks/>
          </p:cNvGrpSpPr>
          <p:nvPr/>
        </p:nvGrpSpPr>
        <p:grpSpPr bwMode="auto">
          <a:xfrm>
            <a:off x="3851920" y="4365104"/>
            <a:ext cx="5033392" cy="72008"/>
            <a:chOff x="2535" y="15338"/>
            <a:chExt cx="7838" cy="71"/>
          </a:xfrm>
        </p:grpSpPr>
        <p:sp>
          <p:nvSpPr>
            <p:cNvPr id="662" name="Rectangle 178"/>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3" name="Rectangle 179"/>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4" name="Rectangle 180"/>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5" name="Rectangle 181"/>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6" name="Rectangle 182"/>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7" name="Rectangle 183"/>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8" name="Rectangle 184"/>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9" name="Rectangle 185"/>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0" name="19 Grupo"/>
          <p:cNvGrpSpPr/>
          <p:nvPr/>
        </p:nvGrpSpPr>
        <p:grpSpPr>
          <a:xfrm>
            <a:off x="2871087" y="1414736"/>
            <a:ext cx="4997311" cy="430088"/>
            <a:chOff x="2871087" y="1414736"/>
            <a:chExt cx="4997311" cy="430088"/>
          </a:xfrm>
        </p:grpSpPr>
        <p:grpSp>
          <p:nvGrpSpPr>
            <p:cNvPr id="21" name="Group 202"/>
            <p:cNvGrpSpPr>
              <a:grpSpLocks/>
            </p:cNvGrpSpPr>
            <p:nvPr/>
          </p:nvGrpSpPr>
          <p:grpSpPr bwMode="auto">
            <a:xfrm>
              <a:off x="2871087" y="1414736"/>
              <a:ext cx="4997311" cy="430088"/>
              <a:chOff x="1606" y="9702"/>
              <a:chExt cx="8250" cy="639"/>
            </a:xfrm>
          </p:grpSpPr>
          <p:grpSp>
            <p:nvGrpSpPr>
              <p:cNvPr id="24" name="Group 203"/>
              <p:cNvGrpSpPr>
                <a:grpSpLocks/>
              </p:cNvGrpSpPr>
              <p:nvPr/>
            </p:nvGrpSpPr>
            <p:grpSpPr bwMode="auto">
              <a:xfrm>
                <a:off x="1606" y="9702"/>
                <a:ext cx="8250" cy="468"/>
                <a:chOff x="1606" y="9702"/>
                <a:chExt cx="8250" cy="468"/>
              </a:xfrm>
            </p:grpSpPr>
            <p:grpSp>
              <p:nvGrpSpPr>
                <p:cNvPr id="26" name="Group 204"/>
                <p:cNvGrpSpPr>
                  <a:grpSpLocks/>
                </p:cNvGrpSpPr>
                <p:nvPr/>
              </p:nvGrpSpPr>
              <p:grpSpPr bwMode="auto">
                <a:xfrm>
                  <a:off x="1606" y="9800"/>
                  <a:ext cx="8250" cy="71"/>
                  <a:chOff x="2535" y="15338"/>
                  <a:chExt cx="7838" cy="71"/>
                </a:xfrm>
              </p:grpSpPr>
              <p:sp>
                <p:nvSpPr>
                  <p:cNvPr id="54" name="Rectangle 205"/>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 name="Rectangle 206"/>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 name="Rectangle 207"/>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 name="Rectangle 208"/>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 name="Rectangle 209"/>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 name="Rectangle 210"/>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 name="Rectangle 211"/>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7" name="Group 213"/>
                <p:cNvGrpSpPr>
                  <a:grpSpLocks/>
                </p:cNvGrpSpPr>
                <p:nvPr/>
              </p:nvGrpSpPr>
              <p:grpSpPr bwMode="auto">
                <a:xfrm>
                  <a:off x="1606" y="9900"/>
                  <a:ext cx="8250" cy="71"/>
                  <a:chOff x="2535" y="15338"/>
                  <a:chExt cx="7838" cy="71"/>
                </a:xfrm>
              </p:grpSpPr>
              <p:sp>
                <p:nvSpPr>
                  <p:cNvPr id="47" name="Rectangle 214"/>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 name="Rectangle 215"/>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 name="Rectangle 216"/>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 name="Rectangle 217"/>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1" name="Rectangle 218"/>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 name="Rectangle 219"/>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 name="Rectangle 220"/>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8" name="Group 222"/>
                <p:cNvGrpSpPr>
                  <a:grpSpLocks/>
                </p:cNvGrpSpPr>
                <p:nvPr/>
              </p:nvGrpSpPr>
              <p:grpSpPr bwMode="auto">
                <a:xfrm>
                  <a:off x="1606" y="10001"/>
                  <a:ext cx="8250" cy="71"/>
                  <a:chOff x="2535" y="15338"/>
                  <a:chExt cx="7838" cy="71"/>
                </a:xfrm>
              </p:grpSpPr>
              <p:sp>
                <p:nvSpPr>
                  <p:cNvPr id="39" name="Rectangle 223"/>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3"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4"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5"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9" name="Rectangle 231"/>
                <p:cNvSpPr>
                  <a:spLocks noChangeArrowheads="1"/>
                </p:cNvSpPr>
                <p:nvPr/>
              </p:nvSpPr>
              <p:spPr bwMode="auto">
                <a:xfrm>
                  <a:off x="2130" y="9702"/>
                  <a:ext cx="71" cy="37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 name="Rectangle 232"/>
                <p:cNvSpPr>
                  <a:spLocks noChangeArrowheads="1"/>
                </p:cNvSpPr>
                <p:nvPr/>
              </p:nvSpPr>
              <p:spPr bwMode="auto">
                <a:xfrm>
                  <a:off x="2902" y="9770"/>
                  <a:ext cx="71" cy="37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Rectangle 233"/>
                <p:cNvSpPr>
                  <a:spLocks noChangeArrowheads="1"/>
                </p:cNvSpPr>
                <p:nvPr/>
              </p:nvSpPr>
              <p:spPr bwMode="auto">
                <a:xfrm>
                  <a:off x="3687" y="9800"/>
                  <a:ext cx="71" cy="37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Rectangle 234"/>
                <p:cNvSpPr>
                  <a:spLocks noChangeArrowheads="1"/>
                </p:cNvSpPr>
                <p:nvPr/>
              </p:nvSpPr>
              <p:spPr bwMode="auto">
                <a:xfrm>
                  <a:off x="4367" y="9770"/>
                  <a:ext cx="71" cy="37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Rectangle 235"/>
                <p:cNvSpPr>
                  <a:spLocks noChangeArrowheads="1"/>
                </p:cNvSpPr>
                <p:nvPr/>
              </p:nvSpPr>
              <p:spPr bwMode="auto">
                <a:xfrm>
                  <a:off x="5069" y="9770"/>
                  <a:ext cx="71" cy="37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236"/>
                <p:cNvSpPr>
                  <a:spLocks noChangeArrowheads="1"/>
                </p:cNvSpPr>
                <p:nvPr/>
              </p:nvSpPr>
              <p:spPr bwMode="auto">
                <a:xfrm>
                  <a:off x="5810" y="9770"/>
                  <a:ext cx="71" cy="37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Rectangle 237"/>
                <p:cNvSpPr>
                  <a:spLocks noChangeArrowheads="1"/>
                </p:cNvSpPr>
                <p:nvPr/>
              </p:nvSpPr>
              <p:spPr bwMode="auto">
                <a:xfrm>
                  <a:off x="6630" y="9770"/>
                  <a:ext cx="71" cy="37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 name="Rectangle 238"/>
                <p:cNvSpPr>
                  <a:spLocks noChangeArrowheads="1"/>
                </p:cNvSpPr>
                <p:nvPr/>
              </p:nvSpPr>
              <p:spPr bwMode="auto">
                <a:xfrm>
                  <a:off x="7359" y="9702"/>
                  <a:ext cx="71" cy="37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 name="Rectangle 239"/>
                <p:cNvSpPr>
                  <a:spLocks noChangeArrowheads="1"/>
                </p:cNvSpPr>
                <p:nvPr/>
              </p:nvSpPr>
              <p:spPr bwMode="auto">
                <a:xfrm>
                  <a:off x="8150" y="9770"/>
                  <a:ext cx="71" cy="37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 name="Rectangle 240"/>
                <p:cNvSpPr>
                  <a:spLocks noChangeArrowheads="1"/>
                </p:cNvSpPr>
                <p:nvPr/>
              </p:nvSpPr>
              <p:spPr bwMode="auto">
                <a:xfrm>
                  <a:off x="8889" y="9702"/>
                  <a:ext cx="71" cy="37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25" name="Rectangle 244"/>
              <p:cNvSpPr>
                <a:spLocks noChangeArrowheads="1"/>
              </p:cNvSpPr>
              <p:nvPr/>
            </p:nvSpPr>
            <p:spPr bwMode="auto">
              <a:xfrm>
                <a:off x="5140" y="9971"/>
                <a:ext cx="3791" cy="37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Rectangle 230"/>
            <p:cNvSpPr>
              <a:spLocks noChangeArrowheads="1"/>
            </p:cNvSpPr>
            <p:nvPr/>
          </p:nvSpPr>
          <p:spPr bwMode="auto">
            <a:xfrm>
              <a:off x="7524328" y="1548000"/>
              <a:ext cx="277983"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 name="Rectangle 230"/>
            <p:cNvSpPr>
              <a:spLocks noChangeArrowheads="1"/>
            </p:cNvSpPr>
            <p:nvPr/>
          </p:nvSpPr>
          <p:spPr bwMode="auto">
            <a:xfrm>
              <a:off x="7524328" y="1484784"/>
              <a:ext cx="277983"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1" name="60 Grupo"/>
          <p:cNvGrpSpPr/>
          <p:nvPr/>
        </p:nvGrpSpPr>
        <p:grpSpPr>
          <a:xfrm>
            <a:off x="2735402" y="1846032"/>
            <a:ext cx="5132996" cy="1006904"/>
            <a:chOff x="2735402" y="1846032"/>
            <a:chExt cx="5132996" cy="1006904"/>
          </a:xfrm>
        </p:grpSpPr>
        <p:sp>
          <p:nvSpPr>
            <p:cNvPr id="62" name="Rectangle 7"/>
            <p:cNvSpPr>
              <a:spLocks noChangeArrowheads="1"/>
            </p:cNvSpPr>
            <p:nvPr/>
          </p:nvSpPr>
          <p:spPr bwMode="auto">
            <a:xfrm>
              <a:off x="5914298" y="2164391"/>
              <a:ext cx="43007" cy="249034"/>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8"/>
            <p:cNvSpPr>
              <a:spLocks noChangeArrowheads="1"/>
            </p:cNvSpPr>
            <p:nvPr/>
          </p:nvSpPr>
          <p:spPr bwMode="auto">
            <a:xfrm>
              <a:off x="4017137" y="1981318"/>
              <a:ext cx="40584"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 name="Rectangle 9"/>
            <p:cNvSpPr>
              <a:spLocks noChangeArrowheads="1"/>
            </p:cNvSpPr>
            <p:nvPr/>
          </p:nvSpPr>
          <p:spPr bwMode="auto">
            <a:xfrm>
              <a:off x="5069904" y="2024394"/>
              <a:ext cx="128416"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 name="Rectangle 10"/>
            <p:cNvSpPr>
              <a:spLocks noChangeArrowheads="1"/>
            </p:cNvSpPr>
            <p:nvPr/>
          </p:nvSpPr>
          <p:spPr bwMode="auto">
            <a:xfrm>
              <a:off x="6999774" y="2164391"/>
              <a:ext cx="129021"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6" name="Group 11"/>
            <p:cNvGrpSpPr>
              <a:grpSpLocks/>
            </p:cNvGrpSpPr>
            <p:nvPr/>
          </p:nvGrpSpPr>
          <p:grpSpPr bwMode="auto">
            <a:xfrm>
              <a:off x="7329294" y="2184583"/>
              <a:ext cx="539104" cy="47788"/>
              <a:chOff x="8966" y="10643"/>
              <a:chExt cx="890" cy="71"/>
            </a:xfrm>
          </p:grpSpPr>
          <p:sp>
            <p:nvSpPr>
              <p:cNvPr id="207"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08"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7" name="Group 14"/>
            <p:cNvGrpSpPr>
              <a:grpSpLocks/>
            </p:cNvGrpSpPr>
            <p:nvPr/>
          </p:nvGrpSpPr>
          <p:grpSpPr bwMode="auto">
            <a:xfrm>
              <a:off x="4945728" y="2251889"/>
              <a:ext cx="371315" cy="47788"/>
              <a:chOff x="5031" y="10743"/>
              <a:chExt cx="613" cy="71"/>
            </a:xfrm>
          </p:grpSpPr>
          <p:sp>
            <p:nvSpPr>
              <p:cNvPr id="205"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06"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8" name="Rectangle 17"/>
            <p:cNvSpPr>
              <a:spLocks noChangeArrowheads="1"/>
            </p:cNvSpPr>
            <p:nvPr/>
          </p:nvSpPr>
          <p:spPr bwMode="auto">
            <a:xfrm>
              <a:off x="4378155" y="2433617"/>
              <a:ext cx="278032"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9" name="Group 18"/>
            <p:cNvGrpSpPr>
              <a:grpSpLocks/>
            </p:cNvGrpSpPr>
            <p:nvPr/>
          </p:nvGrpSpPr>
          <p:grpSpPr bwMode="auto">
            <a:xfrm>
              <a:off x="6135391" y="2115258"/>
              <a:ext cx="371315" cy="49134"/>
              <a:chOff x="7502" y="10743"/>
              <a:chExt cx="613" cy="73"/>
            </a:xfrm>
          </p:grpSpPr>
          <p:sp>
            <p:nvSpPr>
              <p:cNvPr id="203"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04"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0" name="Group 21"/>
            <p:cNvGrpSpPr>
              <a:grpSpLocks/>
            </p:cNvGrpSpPr>
            <p:nvPr/>
          </p:nvGrpSpPr>
          <p:grpSpPr bwMode="auto">
            <a:xfrm>
              <a:off x="6506706" y="2527846"/>
              <a:ext cx="371315" cy="49134"/>
              <a:chOff x="8491" y="10743"/>
              <a:chExt cx="613" cy="73"/>
            </a:xfrm>
          </p:grpSpPr>
          <p:sp>
            <p:nvSpPr>
              <p:cNvPr id="201"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02"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1" name="Rectangle 24"/>
            <p:cNvSpPr>
              <a:spLocks noChangeArrowheads="1"/>
            </p:cNvSpPr>
            <p:nvPr/>
          </p:nvSpPr>
          <p:spPr bwMode="auto">
            <a:xfrm>
              <a:off x="7524946" y="2251889"/>
              <a:ext cx="278032"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2" name="Group 25"/>
            <p:cNvGrpSpPr>
              <a:grpSpLocks/>
            </p:cNvGrpSpPr>
            <p:nvPr/>
          </p:nvGrpSpPr>
          <p:grpSpPr bwMode="auto">
            <a:xfrm>
              <a:off x="4945728" y="2433617"/>
              <a:ext cx="371315" cy="47788"/>
              <a:chOff x="5140" y="10844"/>
              <a:chExt cx="613" cy="71"/>
            </a:xfrm>
          </p:grpSpPr>
          <p:sp>
            <p:nvSpPr>
              <p:cNvPr id="199"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00"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3" name="Group 28"/>
            <p:cNvGrpSpPr>
              <a:grpSpLocks/>
            </p:cNvGrpSpPr>
            <p:nvPr/>
          </p:nvGrpSpPr>
          <p:grpSpPr bwMode="auto">
            <a:xfrm>
              <a:off x="5648380" y="2319869"/>
              <a:ext cx="440369" cy="47788"/>
              <a:chOff x="6191" y="10844"/>
              <a:chExt cx="727" cy="71"/>
            </a:xfrm>
          </p:grpSpPr>
          <p:sp>
            <p:nvSpPr>
              <p:cNvPr id="197"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98"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 name="Group 31"/>
            <p:cNvGrpSpPr>
              <a:grpSpLocks/>
            </p:cNvGrpSpPr>
            <p:nvPr/>
          </p:nvGrpSpPr>
          <p:grpSpPr bwMode="auto">
            <a:xfrm>
              <a:off x="6398886" y="2319869"/>
              <a:ext cx="371315" cy="47788"/>
              <a:chOff x="7430" y="10844"/>
              <a:chExt cx="613" cy="71"/>
            </a:xfrm>
          </p:grpSpPr>
          <p:sp>
            <p:nvSpPr>
              <p:cNvPr id="195"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96"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 name="Rectangle 34"/>
            <p:cNvSpPr>
              <a:spLocks noChangeArrowheads="1"/>
            </p:cNvSpPr>
            <p:nvPr/>
          </p:nvSpPr>
          <p:spPr bwMode="auto">
            <a:xfrm>
              <a:off x="7524946" y="2319869"/>
              <a:ext cx="278032"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6" name="Rectangle 35"/>
            <p:cNvSpPr>
              <a:spLocks noChangeArrowheads="1"/>
            </p:cNvSpPr>
            <p:nvPr/>
          </p:nvSpPr>
          <p:spPr bwMode="auto">
            <a:xfrm>
              <a:off x="4574413" y="2319869"/>
              <a:ext cx="371315"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 name="Rectangle 36"/>
            <p:cNvSpPr>
              <a:spLocks noChangeArrowheads="1"/>
            </p:cNvSpPr>
            <p:nvPr/>
          </p:nvSpPr>
          <p:spPr bwMode="auto">
            <a:xfrm>
              <a:off x="4131621" y="1976606"/>
              <a:ext cx="371315"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8" name="Group 37"/>
            <p:cNvGrpSpPr>
              <a:grpSpLocks/>
            </p:cNvGrpSpPr>
            <p:nvPr/>
          </p:nvGrpSpPr>
          <p:grpSpPr bwMode="auto">
            <a:xfrm>
              <a:off x="6911337" y="2319869"/>
              <a:ext cx="459753" cy="47788"/>
              <a:chOff x="8276" y="10844"/>
              <a:chExt cx="759" cy="71"/>
            </a:xfrm>
          </p:grpSpPr>
          <p:sp>
            <p:nvSpPr>
              <p:cNvPr id="193"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94"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9" name="Rectangle 41"/>
            <p:cNvSpPr>
              <a:spLocks noChangeArrowheads="1"/>
            </p:cNvSpPr>
            <p:nvPr/>
          </p:nvSpPr>
          <p:spPr bwMode="auto">
            <a:xfrm>
              <a:off x="5460602" y="2433617"/>
              <a:ext cx="40584"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 name="Rectangle 42"/>
            <p:cNvSpPr>
              <a:spLocks noChangeArrowheads="1"/>
            </p:cNvSpPr>
            <p:nvPr/>
          </p:nvSpPr>
          <p:spPr bwMode="auto">
            <a:xfrm>
              <a:off x="5015993" y="2338042"/>
              <a:ext cx="128416"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 name="Rectangle 43"/>
            <p:cNvSpPr>
              <a:spLocks noChangeArrowheads="1"/>
            </p:cNvSpPr>
            <p:nvPr/>
          </p:nvSpPr>
          <p:spPr bwMode="auto">
            <a:xfrm>
              <a:off x="5241326" y="2338042"/>
              <a:ext cx="278032"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2" name="Group 44"/>
            <p:cNvGrpSpPr>
              <a:grpSpLocks/>
            </p:cNvGrpSpPr>
            <p:nvPr/>
          </p:nvGrpSpPr>
          <p:grpSpPr bwMode="auto">
            <a:xfrm>
              <a:off x="5564183" y="2481404"/>
              <a:ext cx="371315" cy="47788"/>
              <a:chOff x="7359" y="10643"/>
              <a:chExt cx="613" cy="71"/>
            </a:xfrm>
          </p:grpSpPr>
          <p:sp>
            <p:nvSpPr>
              <p:cNvPr id="191"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92"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83" name="Rectangle 47"/>
            <p:cNvSpPr>
              <a:spLocks noChangeArrowheads="1"/>
            </p:cNvSpPr>
            <p:nvPr/>
          </p:nvSpPr>
          <p:spPr bwMode="auto">
            <a:xfrm>
              <a:off x="6942230" y="2480058"/>
              <a:ext cx="129021"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4" name="Group 48"/>
            <p:cNvGrpSpPr>
              <a:grpSpLocks/>
            </p:cNvGrpSpPr>
            <p:nvPr/>
          </p:nvGrpSpPr>
          <p:grpSpPr bwMode="auto">
            <a:xfrm>
              <a:off x="7102144" y="2413425"/>
              <a:ext cx="539104" cy="47788"/>
              <a:chOff x="8966" y="10643"/>
              <a:chExt cx="890" cy="71"/>
            </a:xfrm>
          </p:grpSpPr>
          <p:sp>
            <p:nvSpPr>
              <p:cNvPr id="189"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90"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 name="Group 51"/>
            <p:cNvGrpSpPr>
              <a:grpSpLocks/>
            </p:cNvGrpSpPr>
            <p:nvPr/>
          </p:nvGrpSpPr>
          <p:grpSpPr bwMode="auto">
            <a:xfrm>
              <a:off x="4968746" y="2529192"/>
              <a:ext cx="371315" cy="47788"/>
              <a:chOff x="3256" y="10743"/>
              <a:chExt cx="613" cy="71"/>
            </a:xfrm>
          </p:grpSpPr>
          <p:sp>
            <p:nvSpPr>
              <p:cNvPr id="187"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8"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 name="Group 54"/>
            <p:cNvGrpSpPr>
              <a:grpSpLocks/>
            </p:cNvGrpSpPr>
            <p:nvPr/>
          </p:nvGrpSpPr>
          <p:grpSpPr bwMode="auto">
            <a:xfrm>
              <a:off x="5613248" y="2024394"/>
              <a:ext cx="371315" cy="47788"/>
              <a:chOff x="5031" y="10743"/>
              <a:chExt cx="613" cy="71"/>
            </a:xfrm>
          </p:grpSpPr>
          <p:sp>
            <p:nvSpPr>
              <p:cNvPr id="185"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6"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87" name="Rectangle 57"/>
            <p:cNvSpPr>
              <a:spLocks noChangeArrowheads="1"/>
            </p:cNvSpPr>
            <p:nvPr/>
          </p:nvSpPr>
          <p:spPr bwMode="auto">
            <a:xfrm>
              <a:off x="4586527" y="2529192"/>
              <a:ext cx="278032"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 name="Group 58"/>
            <p:cNvGrpSpPr>
              <a:grpSpLocks/>
            </p:cNvGrpSpPr>
            <p:nvPr/>
          </p:nvGrpSpPr>
          <p:grpSpPr bwMode="auto">
            <a:xfrm>
              <a:off x="6043319" y="2481404"/>
              <a:ext cx="371315" cy="49134"/>
              <a:chOff x="7502" y="10743"/>
              <a:chExt cx="613" cy="73"/>
            </a:xfrm>
          </p:grpSpPr>
          <p:sp>
            <p:nvSpPr>
              <p:cNvPr id="183"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4"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 name="Group 61"/>
            <p:cNvGrpSpPr>
              <a:grpSpLocks/>
            </p:cNvGrpSpPr>
            <p:nvPr/>
          </p:nvGrpSpPr>
          <p:grpSpPr bwMode="auto">
            <a:xfrm>
              <a:off x="6730828" y="2642940"/>
              <a:ext cx="371315" cy="49134"/>
              <a:chOff x="8491" y="10743"/>
              <a:chExt cx="613" cy="73"/>
            </a:xfrm>
          </p:grpSpPr>
          <p:sp>
            <p:nvSpPr>
              <p:cNvPr id="181"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2"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0" name="Rectangle 64"/>
            <p:cNvSpPr>
              <a:spLocks noChangeArrowheads="1"/>
            </p:cNvSpPr>
            <p:nvPr/>
          </p:nvSpPr>
          <p:spPr bwMode="auto">
            <a:xfrm>
              <a:off x="7242068" y="2547365"/>
              <a:ext cx="278032"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1" name="Group 65"/>
            <p:cNvGrpSpPr>
              <a:grpSpLocks/>
            </p:cNvGrpSpPr>
            <p:nvPr/>
          </p:nvGrpSpPr>
          <p:grpSpPr bwMode="auto">
            <a:xfrm>
              <a:off x="5909452" y="2385829"/>
              <a:ext cx="317405" cy="47788"/>
              <a:chOff x="1393" y="11737"/>
              <a:chExt cx="524" cy="71"/>
            </a:xfrm>
          </p:grpSpPr>
          <p:sp>
            <p:nvSpPr>
              <p:cNvPr id="179"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0"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2" name="Group 68"/>
            <p:cNvGrpSpPr>
              <a:grpSpLocks/>
            </p:cNvGrpSpPr>
            <p:nvPr/>
          </p:nvGrpSpPr>
          <p:grpSpPr bwMode="auto">
            <a:xfrm>
              <a:off x="5417595" y="2212179"/>
              <a:ext cx="371315" cy="47788"/>
              <a:chOff x="5140" y="10844"/>
              <a:chExt cx="613" cy="71"/>
            </a:xfrm>
          </p:grpSpPr>
          <p:sp>
            <p:nvSpPr>
              <p:cNvPr id="177"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8"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3" name="Group 71"/>
            <p:cNvGrpSpPr>
              <a:grpSpLocks/>
            </p:cNvGrpSpPr>
            <p:nvPr/>
          </p:nvGrpSpPr>
          <p:grpSpPr bwMode="auto">
            <a:xfrm>
              <a:off x="5432739" y="2576979"/>
              <a:ext cx="440369" cy="47788"/>
              <a:chOff x="6191" y="10844"/>
              <a:chExt cx="727" cy="71"/>
            </a:xfrm>
          </p:grpSpPr>
          <p:sp>
            <p:nvSpPr>
              <p:cNvPr id="175"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6"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4" name="Group 74"/>
            <p:cNvGrpSpPr>
              <a:grpSpLocks/>
            </p:cNvGrpSpPr>
            <p:nvPr/>
          </p:nvGrpSpPr>
          <p:grpSpPr bwMode="auto">
            <a:xfrm>
              <a:off x="6506706" y="2413425"/>
              <a:ext cx="371315" cy="47788"/>
              <a:chOff x="7430" y="10844"/>
              <a:chExt cx="613" cy="71"/>
            </a:xfrm>
          </p:grpSpPr>
          <p:sp>
            <p:nvSpPr>
              <p:cNvPr id="173"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4"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5" name="Rectangle 77"/>
            <p:cNvSpPr>
              <a:spLocks noChangeArrowheads="1"/>
            </p:cNvSpPr>
            <p:nvPr/>
          </p:nvSpPr>
          <p:spPr bwMode="auto">
            <a:xfrm>
              <a:off x="7184523" y="2644286"/>
              <a:ext cx="278032"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6" name="Group 78"/>
            <p:cNvGrpSpPr>
              <a:grpSpLocks/>
            </p:cNvGrpSpPr>
            <p:nvPr/>
          </p:nvGrpSpPr>
          <p:grpSpPr bwMode="auto">
            <a:xfrm>
              <a:off x="7550993" y="2595152"/>
              <a:ext cx="317405" cy="47788"/>
              <a:chOff x="1873" y="12217"/>
              <a:chExt cx="524" cy="71"/>
            </a:xfrm>
          </p:grpSpPr>
          <p:sp>
            <p:nvSpPr>
              <p:cNvPr id="171"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2"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7" name="Rectangle 81"/>
            <p:cNvSpPr>
              <a:spLocks noChangeArrowheads="1"/>
            </p:cNvSpPr>
            <p:nvPr/>
          </p:nvSpPr>
          <p:spPr bwMode="auto">
            <a:xfrm>
              <a:off x="4864559" y="2642940"/>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8" name="Rectangle 82"/>
            <p:cNvSpPr>
              <a:spLocks noChangeArrowheads="1"/>
            </p:cNvSpPr>
            <p:nvPr/>
          </p:nvSpPr>
          <p:spPr bwMode="auto">
            <a:xfrm>
              <a:off x="4378155" y="2642940"/>
              <a:ext cx="371315"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9" name="Group 83"/>
            <p:cNvGrpSpPr>
              <a:grpSpLocks/>
            </p:cNvGrpSpPr>
            <p:nvPr/>
          </p:nvGrpSpPr>
          <p:grpSpPr bwMode="auto">
            <a:xfrm>
              <a:off x="5954882" y="2576979"/>
              <a:ext cx="459753" cy="47788"/>
              <a:chOff x="8276" y="10844"/>
              <a:chExt cx="759" cy="71"/>
            </a:xfrm>
          </p:grpSpPr>
          <p:sp>
            <p:nvSpPr>
              <p:cNvPr id="169"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0"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00" name="Group 245"/>
            <p:cNvGrpSpPr>
              <a:grpSpLocks/>
            </p:cNvGrpSpPr>
            <p:nvPr/>
          </p:nvGrpSpPr>
          <p:grpSpPr bwMode="auto">
            <a:xfrm>
              <a:off x="6000885" y="1916832"/>
              <a:ext cx="371315" cy="47788"/>
              <a:chOff x="7359" y="10643"/>
              <a:chExt cx="613" cy="71"/>
            </a:xfrm>
          </p:grpSpPr>
          <p:sp>
            <p:nvSpPr>
              <p:cNvPr id="167"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8"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01" name="Group 248"/>
            <p:cNvGrpSpPr>
              <a:grpSpLocks/>
            </p:cNvGrpSpPr>
            <p:nvPr/>
          </p:nvGrpSpPr>
          <p:grpSpPr bwMode="auto">
            <a:xfrm>
              <a:off x="3789986" y="2253909"/>
              <a:ext cx="371315" cy="47788"/>
              <a:chOff x="3256" y="11013"/>
              <a:chExt cx="613" cy="71"/>
            </a:xfrm>
          </p:grpSpPr>
          <p:sp>
            <p:nvSpPr>
              <p:cNvPr id="165"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6"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2" name="Rectangle 251"/>
            <p:cNvSpPr>
              <a:spLocks noChangeArrowheads="1"/>
            </p:cNvSpPr>
            <p:nvPr/>
          </p:nvSpPr>
          <p:spPr bwMode="auto">
            <a:xfrm>
              <a:off x="2924391" y="2072181"/>
              <a:ext cx="128416"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3" name="Group 252"/>
            <p:cNvGrpSpPr>
              <a:grpSpLocks/>
            </p:cNvGrpSpPr>
            <p:nvPr/>
          </p:nvGrpSpPr>
          <p:grpSpPr bwMode="auto">
            <a:xfrm>
              <a:off x="3789986" y="2072181"/>
              <a:ext cx="371315" cy="47788"/>
              <a:chOff x="3256" y="10743"/>
              <a:chExt cx="613" cy="71"/>
            </a:xfrm>
          </p:grpSpPr>
          <p:sp>
            <p:nvSpPr>
              <p:cNvPr id="163"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4"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04" name="Group 255"/>
            <p:cNvGrpSpPr>
              <a:grpSpLocks/>
            </p:cNvGrpSpPr>
            <p:nvPr/>
          </p:nvGrpSpPr>
          <p:grpSpPr bwMode="auto">
            <a:xfrm>
              <a:off x="2790524" y="2140161"/>
              <a:ext cx="317405" cy="47788"/>
              <a:chOff x="1606" y="10844"/>
              <a:chExt cx="524" cy="71"/>
            </a:xfrm>
          </p:grpSpPr>
          <p:sp>
            <p:nvSpPr>
              <p:cNvPr id="161"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2"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05" name="Group 258"/>
            <p:cNvGrpSpPr>
              <a:grpSpLocks/>
            </p:cNvGrpSpPr>
            <p:nvPr/>
          </p:nvGrpSpPr>
          <p:grpSpPr bwMode="auto">
            <a:xfrm>
              <a:off x="3739104" y="2349484"/>
              <a:ext cx="311953" cy="47788"/>
              <a:chOff x="3172" y="10844"/>
              <a:chExt cx="515" cy="71"/>
            </a:xfrm>
          </p:grpSpPr>
          <p:sp>
            <p:nvSpPr>
              <p:cNvPr id="159"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0"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06" name="Group 261"/>
            <p:cNvGrpSpPr>
              <a:grpSpLocks/>
            </p:cNvGrpSpPr>
            <p:nvPr/>
          </p:nvGrpSpPr>
          <p:grpSpPr bwMode="auto">
            <a:xfrm>
              <a:off x="2935900" y="2301696"/>
              <a:ext cx="317405" cy="47788"/>
              <a:chOff x="1846" y="11084"/>
              <a:chExt cx="524" cy="71"/>
            </a:xfrm>
          </p:grpSpPr>
          <p:sp>
            <p:nvSpPr>
              <p:cNvPr id="157"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8"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07" name="Group 264"/>
            <p:cNvGrpSpPr>
              <a:grpSpLocks/>
            </p:cNvGrpSpPr>
            <p:nvPr/>
          </p:nvGrpSpPr>
          <p:grpSpPr bwMode="auto">
            <a:xfrm>
              <a:off x="3081277" y="2463232"/>
              <a:ext cx="317405" cy="47788"/>
              <a:chOff x="2086" y="11324"/>
              <a:chExt cx="524" cy="71"/>
            </a:xfrm>
          </p:grpSpPr>
          <p:sp>
            <p:nvSpPr>
              <p:cNvPr id="155"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6"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8" name="Rectangle 267"/>
            <p:cNvSpPr>
              <a:spLocks noChangeArrowheads="1"/>
            </p:cNvSpPr>
            <p:nvPr/>
          </p:nvSpPr>
          <p:spPr bwMode="auto">
            <a:xfrm>
              <a:off x="3263603" y="2140161"/>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9" name="Rectangle 268"/>
            <p:cNvSpPr>
              <a:spLocks noChangeArrowheads="1"/>
            </p:cNvSpPr>
            <p:nvPr/>
          </p:nvSpPr>
          <p:spPr bwMode="auto">
            <a:xfrm>
              <a:off x="4114660" y="2140161"/>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0" name="Rectangle 269"/>
            <p:cNvSpPr>
              <a:spLocks noChangeArrowheads="1"/>
            </p:cNvSpPr>
            <p:nvPr/>
          </p:nvSpPr>
          <p:spPr bwMode="auto">
            <a:xfrm>
              <a:off x="3343560" y="2301696"/>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1" name="Rectangle 270"/>
            <p:cNvSpPr>
              <a:spLocks noChangeArrowheads="1"/>
            </p:cNvSpPr>
            <p:nvPr/>
          </p:nvSpPr>
          <p:spPr bwMode="auto">
            <a:xfrm>
              <a:off x="4055298" y="2349484"/>
              <a:ext cx="371315"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2" name="Rectangle 271"/>
            <p:cNvSpPr>
              <a:spLocks noChangeArrowheads="1"/>
            </p:cNvSpPr>
            <p:nvPr/>
          </p:nvSpPr>
          <p:spPr bwMode="auto">
            <a:xfrm>
              <a:off x="2957707" y="2206121"/>
              <a:ext cx="128416"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3" name="Group 272"/>
            <p:cNvGrpSpPr>
              <a:grpSpLocks/>
            </p:cNvGrpSpPr>
            <p:nvPr/>
          </p:nvGrpSpPr>
          <p:grpSpPr bwMode="auto">
            <a:xfrm>
              <a:off x="3427151" y="2415444"/>
              <a:ext cx="311953" cy="47788"/>
              <a:chOff x="3172" y="10844"/>
              <a:chExt cx="515" cy="71"/>
            </a:xfrm>
          </p:grpSpPr>
          <p:sp>
            <p:nvSpPr>
              <p:cNvPr id="153"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4"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4" name="Group 275"/>
            <p:cNvGrpSpPr>
              <a:grpSpLocks/>
            </p:cNvGrpSpPr>
            <p:nvPr/>
          </p:nvGrpSpPr>
          <p:grpSpPr bwMode="auto">
            <a:xfrm>
              <a:off x="2735402" y="2397271"/>
              <a:ext cx="317405" cy="47788"/>
              <a:chOff x="1633" y="11977"/>
              <a:chExt cx="524" cy="71"/>
            </a:xfrm>
          </p:grpSpPr>
          <p:sp>
            <p:nvSpPr>
              <p:cNvPr id="151"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2"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5" name="Rectangle 278"/>
            <p:cNvSpPr>
              <a:spLocks noChangeArrowheads="1"/>
            </p:cNvSpPr>
            <p:nvPr/>
          </p:nvSpPr>
          <p:spPr bwMode="auto">
            <a:xfrm>
              <a:off x="3269660" y="2206121"/>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6" name="Rectangle 279"/>
            <p:cNvSpPr>
              <a:spLocks noChangeArrowheads="1"/>
            </p:cNvSpPr>
            <p:nvPr/>
          </p:nvSpPr>
          <p:spPr bwMode="auto">
            <a:xfrm>
              <a:off x="3743345" y="2158334"/>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7" name="Rectangle 280"/>
            <p:cNvSpPr>
              <a:spLocks noChangeArrowheads="1"/>
            </p:cNvSpPr>
            <p:nvPr/>
          </p:nvSpPr>
          <p:spPr bwMode="auto">
            <a:xfrm>
              <a:off x="3789986" y="2463232"/>
              <a:ext cx="371315"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8" name="Group 281"/>
            <p:cNvGrpSpPr>
              <a:grpSpLocks/>
            </p:cNvGrpSpPr>
            <p:nvPr/>
          </p:nvGrpSpPr>
          <p:grpSpPr bwMode="auto">
            <a:xfrm>
              <a:off x="3784535" y="2757360"/>
              <a:ext cx="371315" cy="47788"/>
              <a:chOff x="3256" y="11013"/>
              <a:chExt cx="613" cy="71"/>
            </a:xfrm>
          </p:grpSpPr>
          <p:sp>
            <p:nvSpPr>
              <p:cNvPr id="149"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0"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9" name="Rectangle 284"/>
            <p:cNvSpPr>
              <a:spLocks noChangeArrowheads="1"/>
            </p:cNvSpPr>
            <p:nvPr/>
          </p:nvSpPr>
          <p:spPr bwMode="auto">
            <a:xfrm>
              <a:off x="2918940" y="2575633"/>
              <a:ext cx="128416"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20" name="Group 285"/>
            <p:cNvGrpSpPr>
              <a:grpSpLocks/>
            </p:cNvGrpSpPr>
            <p:nvPr/>
          </p:nvGrpSpPr>
          <p:grpSpPr bwMode="auto">
            <a:xfrm>
              <a:off x="3784535" y="2575633"/>
              <a:ext cx="371315" cy="47788"/>
              <a:chOff x="3256" y="10743"/>
              <a:chExt cx="613" cy="71"/>
            </a:xfrm>
          </p:grpSpPr>
          <p:sp>
            <p:nvSpPr>
              <p:cNvPr id="147"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8"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1" name="Group 288"/>
            <p:cNvGrpSpPr>
              <a:grpSpLocks/>
            </p:cNvGrpSpPr>
            <p:nvPr/>
          </p:nvGrpSpPr>
          <p:grpSpPr bwMode="auto">
            <a:xfrm>
              <a:off x="2785072" y="2643613"/>
              <a:ext cx="317405" cy="47788"/>
              <a:chOff x="1606" y="10844"/>
              <a:chExt cx="524" cy="71"/>
            </a:xfrm>
          </p:grpSpPr>
          <p:sp>
            <p:nvSpPr>
              <p:cNvPr id="145"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6"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2" name="Group 291"/>
            <p:cNvGrpSpPr>
              <a:grpSpLocks/>
            </p:cNvGrpSpPr>
            <p:nvPr/>
          </p:nvGrpSpPr>
          <p:grpSpPr bwMode="auto">
            <a:xfrm>
              <a:off x="4586527" y="1893820"/>
              <a:ext cx="311953" cy="47788"/>
              <a:chOff x="3172" y="10844"/>
              <a:chExt cx="515" cy="71"/>
            </a:xfrm>
          </p:grpSpPr>
          <p:sp>
            <p:nvSpPr>
              <p:cNvPr id="143"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4"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3" name="Group 294"/>
            <p:cNvGrpSpPr>
              <a:grpSpLocks/>
            </p:cNvGrpSpPr>
            <p:nvPr/>
          </p:nvGrpSpPr>
          <p:grpSpPr bwMode="auto">
            <a:xfrm>
              <a:off x="2930449" y="2805148"/>
              <a:ext cx="317405" cy="47788"/>
              <a:chOff x="1846" y="11084"/>
              <a:chExt cx="524" cy="71"/>
            </a:xfrm>
          </p:grpSpPr>
          <p:sp>
            <p:nvSpPr>
              <p:cNvPr id="141"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2"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4" name="Group 297"/>
            <p:cNvGrpSpPr>
              <a:grpSpLocks/>
            </p:cNvGrpSpPr>
            <p:nvPr/>
          </p:nvGrpSpPr>
          <p:grpSpPr bwMode="auto">
            <a:xfrm>
              <a:off x="4513839" y="2140161"/>
              <a:ext cx="317405" cy="47788"/>
              <a:chOff x="2086" y="11324"/>
              <a:chExt cx="524" cy="71"/>
            </a:xfrm>
          </p:grpSpPr>
          <p:sp>
            <p:nvSpPr>
              <p:cNvPr id="139"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0"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5" name="Rectangle 300"/>
            <p:cNvSpPr>
              <a:spLocks noChangeArrowheads="1"/>
            </p:cNvSpPr>
            <p:nvPr/>
          </p:nvSpPr>
          <p:spPr bwMode="auto">
            <a:xfrm>
              <a:off x="3258151" y="2643613"/>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6" name="Rectangle 301"/>
            <p:cNvSpPr>
              <a:spLocks noChangeArrowheads="1"/>
            </p:cNvSpPr>
            <p:nvPr/>
          </p:nvSpPr>
          <p:spPr bwMode="auto">
            <a:xfrm>
              <a:off x="4109208" y="2643613"/>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7" name="Rectangle 302"/>
            <p:cNvSpPr>
              <a:spLocks noChangeArrowheads="1"/>
            </p:cNvSpPr>
            <p:nvPr/>
          </p:nvSpPr>
          <p:spPr bwMode="auto">
            <a:xfrm>
              <a:off x="3338108" y="2805148"/>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 name="Rectangle 303"/>
            <p:cNvSpPr>
              <a:spLocks noChangeArrowheads="1"/>
            </p:cNvSpPr>
            <p:nvPr/>
          </p:nvSpPr>
          <p:spPr bwMode="auto">
            <a:xfrm>
              <a:off x="6135391" y="2709573"/>
              <a:ext cx="371315"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 name="Rectangle 304"/>
            <p:cNvSpPr>
              <a:spLocks noChangeArrowheads="1"/>
            </p:cNvSpPr>
            <p:nvPr/>
          </p:nvSpPr>
          <p:spPr bwMode="auto">
            <a:xfrm>
              <a:off x="2952255" y="2709573"/>
              <a:ext cx="128416"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0" name="Group 305"/>
            <p:cNvGrpSpPr>
              <a:grpSpLocks/>
            </p:cNvGrpSpPr>
            <p:nvPr/>
          </p:nvGrpSpPr>
          <p:grpSpPr bwMode="auto">
            <a:xfrm>
              <a:off x="3246642" y="1928819"/>
              <a:ext cx="311953" cy="47788"/>
              <a:chOff x="3172" y="10844"/>
              <a:chExt cx="515" cy="71"/>
            </a:xfrm>
          </p:grpSpPr>
          <p:sp>
            <p:nvSpPr>
              <p:cNvPr id="137"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8"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1" name="Group 308"/>
            <p:cNvGrpSpPr>
              <a:grpSpLocks/>
            </p:cNvGrpSpPr>
            <p:nvPr/>
          </p:nvGrpSpPr>
          <p:grpSpPr bwMode="auto">
            <a:xfrm>
              <a:off x="5361262" y="2757360"/>
              <a:ext cx="317405" cy="47788"/>
              <a:chOff x="1633" y="11977"/>
              <a:chExt cx="524" cy="71"/>
            </a:xfrm>
          </p:grpSpPr>
          <p:sp>
            <p:nvSpPr>
              <p:cNvPr id="135"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6"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2" name="Rectangle 311"/>
            <p:cNvSpPr>
              <a:spLocks noChangeArrowheads="1"/>
            </p:cNvSpPr>
            <p:nvPr/>
          </p:nvSpPr>
          <p:spPr bwMode="auto">
            <a:xfrm>
              <a:off x="3264208" y="2709573"/>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 name="Rectangle 312"/>
            <p:cNvSpPr>
              <a:spLocks noChangeArrowheads="1"/>
            </p:cNvSpPr>
            <p:nvPr/>
          </p:nvSpPr>
          <p:spPr bwMode="auto">
            <a:xfrm>
              <a:off x="3737893" y="2661785"/>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4" name="Rectangle 313"/>
            <p:cNvSpPr>
              <a:spLocks noChangeArrowheads="1"/>
            </p:cNvSpPr>
            <p:nvPr/>
          </p:nvSpPr>
          <p:spPr bwMode="auto">
            <a:xfrm>
              <a:off x="3427151" y="1846032"/>
              <a:ext cx="371315"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09" name="Group 177"/>
          <p:cNvGrpSpPr>
            <a:grpSpLocks/>
          </p:cNvGrpSpPr>
          <p:nvPr/>
        </p:nvGrpSpPr>
        <p:grpSpPr bwMode="auto">
          <a:xfrm>
            <a:off x="3852000" y="4464000"/>
            <a:ext cx="5033392" cy="72008"/>
            <a:chOff x="2535" y="15338"/>
            <a:chExt cx="7838" cy="71"/>
          </a:xfrm>
        </p:grpSpPr>
        <p:sp>
          <p:nvSpPr>
            <p:cNvPr id="210" name="Rectangle 178"/>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1" name="Rectangle 179"/>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2" name="Rectangle 180"/>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3" name="Rectangle 181"/>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4" name="Rectangle 182"/>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5" name="Rectangle 183"/>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6" name="Rectangle 184"/>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7" name="Rectangle 185"/>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18" name="Group 177"/>
          <p:cNvGrpSpPr>
            <a:grpSpLocks/>
          </p:cNvGrpSpPr>
          <p:nvPr/>
        </p:nvGrpSpPr>
        <p:grpSpPr bwMode="auto">
          <a:xfrm>
            <a:off x="3851920" y="4581128"/>
            <a:ext cx="5033392" cy="72008"/>
            <a:chOff x="2535" y="15338"/>
            <a:chExt cx="7838" cy="71"/>
          </a:xfrm>
        </p:grpSpPr>
        <p:sp>
          <p:nvSpPr>
            <p:cNvPr id="219" name="Rectangle 178"/>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0" name="Rectangle 179"/>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1" name="Rectangle 180"/>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2" name="Rectangle 181"/>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3" name="Rectangle 182"/>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4" name="Rectangle 183"/>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5" name="Rectangle 184"/>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6" name="Rectangle 185"/>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7" name="226 Rectángulo"/>
          <p:cNvSpPr/>
          <p:nvPr/>
        </p:nvSpPr>
        <p:spPr>
          <a:xfrm>
            <a:off x="3851920" y="4437112"/>
            <a:ext cx="5292080" cy="936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358"/>
                                        </p:tgtEl>
                                      </p:cBhvr>
                                    </p:animEffect>
                                    <p:set>
                                      <p:cBhvr>
                                        <p:cTn id="7" dur="1" fill="hold">
                                          <p:stCondLst>
                                            <p:cond delay="1999"/>
                                          </p:stCondLst>
                                        </p:cTn>
                                        <p:tgtEl>
                                          <p:spTgt spid="358"/>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4.16667E-6 3.33333E-6 L -0.10191 -0.40417 " pathEditMode="relative" rAng="0" ptsTypes="AA">
                                      <p:cBhvr>
                                        <p:cTn id="9" dur="2000" fill="hold"/>
                                        <p:tgtEl>
                                          <p:spTgt spid="3"/>
                                        </p:tgtEl>
                                        <p:attrNameLst>
                                          <p:attrName>ppt_x</p:attrName>
                                          <p:attrName>ppt_y</p:attrName>
                                        </p:attrNameLst>
                                      </p:cBhvr>
                                      <p:rCtr x="-51" y="-202"/>
                                    </p:animMotion>
                                  </p:childTnLst>
                                </p:cTn>
                              </p:par>
                              <p:par>
                                <p:cTn id="10" presetID="0" presetClass="path" presetSubtype="0" accel="50000" decel="50000" fill="hold" nodeType="withEffect">
                                  <p:stCondLst>
                                    <p:cond delay="0"/>
                                  </p:stCondLst>
                                  <p:childTnLst>
                                    <p:animMotion origin="layout" path="M -4.16667E-6 3.33333E-6 L -0.10191 -0.40417 " pathEditMode="relative" rAng="0" ptsTypes="AA">
                                      <p:cBhvr>
                                        <p:cTn id="11" dur="2000" fill="hold"/>
                                        <p:tgtEl>
                                          <p:spTgt spid="209"/>
                                        </p:tgtEl>
                                        <p:attrNameLst>
                                          <p:attrName>ppt_x</p:attrName>
                                          <p:attrName>ppt_y</p:attrName>
                                        </p:attrNameLst>
                                      </p:cBhvr>
                                      <p:rCtr x="-51" y="-202"/>
                                    </p:animMotion>
                                  </p:childTnLst>
                                </p:cTn>
                              </p:par>
                              <p:par>
                                <p:cTn id="12" presetID="0" presetClass="path" presetSubtype="0" accel="50000" decel="50000" fill="hold" nodeType="withEffect">
                                  <p:stCondLst>
                                    <p:cond delay="0"/>
                                  </p:stCondLst>
                                  <p:childTnLst>
                                    <p:animMotion origin="layout" path="M -4.16667E-6 3.33333E-6 L -0.10191 -0.40417 " pathEditMode="relative" rAng="0" ptsTypes="AA">
                                      <p:cBhvr>
                                        <p:cTn id="13" dur="2000" fill="hold"/>
                                        <p:tgtEl>
                                          <p:spTgt spid="218"/>
                                        </p:tgtEl>
                                        <p:attrNameLst>
                                          <p:attrName>ppt_x</p:attrName>
                                          <p:attrName>ppt_y</p:attrName>
                                        </p:attrNameLst>
                                      </p:cBhvr>
                                      <p:rCtr x="-51" y="-202"/>
                                    </p:animMotion>
                                  </p:childTnLst>
                                </p:cTn>
                              </p:par>
                              <p:par>
                                <p:cTn id="14" presetID="10" presetClass="entr" presetSubtype="0" fill="hold" nodeType="withEffect">
                                  <p:stCondLst>
                                    <p:cond delay="0"/>
                                  </p:stCondLst>
                                  <p:childTnLst>
                                    <p:set>
                                      <p:cBhvr>
                                        <p:cTn id="15" dur="1" fill="hold">
                                          <p:stCondLst>
                                            <p:cond delay="0"/>
                                          </p:stCondLst>
                                        </p:cTn>
                                        <p:tgtEl>
                                          <p:spTgt spid="209"/>
                                        </p:tgtEl>
                                        <p:attrNameLst>
                                          <p:attrName>style.visibility</p:attrName>
                                        </p:attrNameLst>
                                      </p:cBhvr>
                                      <p:to>
                                        <p:strVal val="visible"/>
                                      </p:to>
                                    </p:set>
                                    <p:animEffect transition="in" filter="fade">
                                      <p:cBhvr>
                                        <p:cTn id="16" dur="2000"/>
                                        <p:tgtEl>
                                          <p:spTgt spid="209"/>
                                        </p:tgtEl>
                                      </p:cBhvr>
                                    </p:animEffect>
                                  </p:childTnLst>
                                </p:cTn>
                              </p:par>
                              <p:par>
                                <p:cTn id="17" presetID="10" presetClass="entr" presetSubtype="0" fill="hold" nodeType="withEffect">
                                  <p:stCondLst>
                                    <p:cond delay="0"/>
                                  </p:stCondLst>
                                  <p:childTnLst>
                                    <p:set>
                                      <p:cBhvr>
                                        <p:cTn id="18" dur="1" fill="hold">
                                          <p:stCondLst>
                                            <p:cond delay="0"/>
                                          </p:stCondLst>
                                        </p:cTn>
                                        <p:tgtEl>
                                          <p:spTgt spid="218"/>
                                        </p:tgtEl>
                                        <p:attrNameLst>
                                          <p:attrName>style.visibility</p:attrName>
                                        </p:attrNameLst>
                                      </p:cBhvr>
                                      <p:to>
                                        <p:strVal val="visible"/>
                                      </p:to>
                                    </p:set>
                                    <p:animEffect transition="in" filter="fade">
                                      <p:cBhvr>
                                        <p:cTn id="19" dur="2000"/>
                                        <p:tgtEl>
                                          <p:spTgt spid="21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2000"/>
                                        <p:tgtEl>
                                          <p:spTgt spid="20"/>
                                        </p:tgtEl>
                                      </p:cBhvr>
                                    </p:animEffect>
                                  </p:childTnLst>
                                </p:cTn>
                              </p:par>
                              <p:par>
                                <p:cTn id="24" presetID="10" presetClass="exit" presetSubtype="0" fill="hold" nodeType="withEffect">
                                  <p:stCondLst>
                                    <p:cond delay="1000"/>
                                  </p:stCondLst>
                                  <p:childTnLst>
                                    <p:animEffect transition="out" filter="fade">
                                      <p:cBhvr>
                                        <p:cTn id="25" dur="2000"/>
                                        <p:tgtEl>
                                          <p:spTgt spid="3"/>
                                        </p:tgtEl>
                                      </p:cBhvr>
                                    </p:animEffect>
                                    <p:set>
                                      <p:cBhvr>
                                        <p:cTn id="26" dur="1" fill="hold">
                                          <p:stCondLst>
                                            <p:cond delay="1999"/>
                                          </p:stCondLst>
                                        </p:cTn>
                                        <p:tgtEl>
                                          <p:spTgt spid="3"/>
                                        </p:tgtEl>
                                        <p:attrNameLst>
                                          <p:attrName>style.visibility</p:attrName>
                                        </p:attrNameLst>
                                      </p:cBhvr>
                                      <p:to>
                                        <p:strVal val="hidden"/>
                                      </p:to>
                                    </p:set>
                                  </p:childTnLst>
                                </p:cTn>
                              </p:par>
                              <p:par>
                                <p:cTn id="27" presetID="10" presetClass="entr" presetSubtype="0" fill="hold" nodeType="withEffect">
                                  <p:stCondLst>
                                    <p:cond delay="100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2000"/>
                                        <p:tgtEl>
                                          <p:spTgt spid="61"/>
                                        </p:tgtEl>
                                      </p:cBhvr>
                                    </p:animEffect>
                                  </p:childTnLst>
                                </p:cTn>
                              </p:par>
                              <p:par>
                                <p:cTn id="30" presetID="10" presetClass="exit" presetSubtype="0" fill="hold" nodeType="withEffect">
                                  <p:stCondLst>
                                    <p:cond delay="1000"/>
                                  </p:stCondLst>
                                  <p:childTnLst>
                                    <p:animEffect transition="out" filter="fade">
                                      <p:cBhvr>
                                        <p:cTn id="31" dur="2000"/>
                                        <p:tgtEl>
                                          <p:spTgt spid="209"/>
                                        </p:tgtEl>
                                      </p:cBhvr>
                                    </p:animEffect>
                                    <p:set>
                                      <p:cBhvr>
                                        <p:cTn id="32" dur="1" fill="hold">
                                          <p:stCondLst>
                                            <p:cond delay="1999"/>
                                          </p:stCondLst>
                                        </p:cTn>
                                        <p:tgtEl>
                                          <p:spTgt spid="209"/>
                                        </p:tgtEl>
                                        <p:attrNameLst>
                                          <p:attrName>style.visibility</p:attrName>
                                        </p:attrNameLst>
                                      </p:cBhvr>
                                      <p:to>
                                        <p:strVal val="hidden"/>
                                      </p:to>
                                    </p:set>
                                  </p:childTnLst>
                                </p:cTn>
                              </p:par>
                              <p:par>
                                <p:cTn id="33" presetID="10" presetClass="exit" presetSubtype="0" fill="hold" nodeType="withEffect">
                                  <p:stCondLst>
                                    <p:cond delay="1000"/>
                                  </p:stCondLst>
                                  <p:childTnLst>
                                    <p:animEffect transition="out" filter="fade">
                                      <p:cBhvr>
                                        <p:cTn id="34" dur="2000"/>
                                        <p:tgtEl>
                                          <p:spTgt spid="218"/>
                                        </p:tgtEl>
                                      </p:cBhvr>
                                    </p:animEffect>
                                    <p:set>
                                      <p:cBhvr>
                                        <p:cTn id="35" dur="1" fill="hold">
                                          <p:stCondLst>
                                            <p:cond delay="1999"/>
                                          </p:stCondLst>
                                        </p:cTn>
                                        <p:tgtEl>
                                          <p:spTgt spid="2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 Box 4"/>
          <p:cNvSpPr txBox="1">
            <a:spLocks noChangeArrowheads="1"/>
          </p:cNvSpPr>
          <p:nvPr/>
        </p:nvSpPr>
        <p:spPr bwMode="auto">
          <a:xfrm>
            <a:off x="323528" y="3351681"/>
            <a:ext cx="2816389" cy="97075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400" i="0" u="none" strike="noStrike" cap="none" normalizeH="0" baseline="0" dirty="0" smtClean="0">
                <a:ln>
                  <a:noFill/>
                </a:ln>
                <a:solidFill>
                  <a:schemeClr val="tx1"/>
                </a:solidFill>
                <a:effectLst/>
                <a:cs typeface="Arial" pitchFamily="34" charset="0"/>
              </a:rPr>
              <a:t>(b)  Reads aligned by overlaps</a:t>
            </a:r>
          </a:p>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800" b="0" i="0" u="none" strike="noStrike" cap="none" normalizeH="0" baseline="0" dirty="0" smtClean="0">
              <a:ln>
                <a:noFill/>
              </a:ln>
              <a:solidFill>
                <a:schemeClr val="tx1"/>
              </a:solidFill>
              <a:effectLst/>
              <a:latin typeface="Sylfaen" pitchFamily="18" charset="0"/>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800" b="0" i="0" u="none" strike="noStrike" cap="none" normalizeH="0" baseline="0" dirty="0" smtClean="0">
              <a:ln>
                <a:noFill/>
              </a:ln>
              <a:solidFill>
                <a:schemeClr val="tx1"/>
              </a:solidFill>
              <a:effectLst/>
              <a:latin typeface="Sylfaen" pitchFamily="18" charset="0"/>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800" b="0" i="0" u="none" strike="noStrike" cap="none" normalizeH="0" baseline="0" dirty="0" smtClean="0">
              <a:ln>
                <a:noFill/>
              </a:ln>
              <a:solidFill>
                <a:schemeClr val="tx1"/>
              </a:solidFill>
              <a:effectLst/>
              <a:latin typeface="Sylfaen" pitchFamily="18" charset="0"/>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800" b="0" i="0" u="none" strike="noStrike" cap="none" normalizeH="0" baseline="0" dirty="0" smtClean="0">
              <a:ln>
                <a:noFill/>
              </a:ln>
              <a:solidFill>
                <a:schemeClr val="tx1"/>
              </a:solidFill>
              <a:effectLst/>
              <a:latin typeface="Sylfaen" pitchFamily="18" charset="0"/>
              <a:cs typeface="Arial" pitchFamily="34" charset="0"/>
            </a:endParaRPr>
          </a:p>
        </p:txBody>
      </p:sp>
      <p:sp>
        <p:nvSpPr>
          <p:cNvPr id="1064" name="Rectangle 40"/>
          <p:cNvSpPr>
            <a:spLocks noChangeArrowheads="1"/>
          </p:cNvSpPr>
          <p:nvPr/>
        </p:nvSpPr>
        <p:spPr bwMode="auto">
          <a:xfrm>
            <a:off x="5785276" y="3417261"/>
            <a:ext cx="43007" cy="249034"/>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1" name="Rectangle 87"/>
          <p:cNvSpPr>
            <a:spLocks noChangeArrowheads="1"/>
          </p:cNvSpPr>
          <p:nvPr/>
        </p:nvSpPr>
        <p:spPr bwMode="auto">
          <a:xfrm>
            <a:off x="5751961" y="3479183"/>
            <a:ext cx="43007" cy="249034"/>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2" name="324 Grupo"/>
          <p:cNvGrpSpPr/>
          <p:nvPr/>
        </p:nvGrpSpPr>
        <p:grpSpPr>
          <a:xfrm>
            <a:off x="2797187" y="4011667"/>
            <a:ext cx="5010638" cy="929501"/>
            <a:chOff x="2797187" y="3646054"/>
            <a:chExt cx="5010638" cy="929501"/>
          </a:xfrm>
        </p:grpSpPr>
        <p:sp>
          <p:nvSpPr>
            <p:cNvPr id="12" name="11 Rectángulo"/>
            <p:cNvSpPr/>
            <p:nvPr/>
          </p:nvSpPr>
          <p:spPr>
            <a:xfrm>
              <a:off x="2971800" y="3733800"/>
              <a:ext cx="9144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Rectangle 6"/>
            <p:cNvSpPr>
              <a:spLocks noChangeArrowheads="1"/>
            </p:cNvSpPr>
            <p:nvPr/>
          </p:nvSpPr>
          <p:spPr bwMode="auto">
            <a:xfrm>
              <a:off x="5984563" y="3646727"/>
              <a:ext cx="252591"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10" name="Rectangle 86"/>
            <p:cNvSpPr>
              <a:spLocks noChangeArrowheads="1"/>
            </p:cNvSpPr>
            <p:nvPr/>
          </p:nvSpPr>
          <p:spPr bwMode="auto">
            <a:xfrm>
              <a:off x="5678667" y="3714033"/>
              <a:ext cx="371315"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12" name="Rectangle 88"/>
            <p:cNvSpPr>
              <a:spLocks noChangeArrowheads="1"/>
            </p:cNvSpPr>
            <p:nvPr/>
          </p:nvSpPr>
          <p:spPr bwMode="auto">
            <a:xfrm>
              <a:off x="3985638" y="3646727"/>
              <a:ext cx="40584"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13" name="Rectangle 89"/>
            <p:cNvSpPr>
              <a:spLocks noChangeArrowheads="1"/>
            </p:cNvSpPr>
            <p:nvPr/>
          </p:nvSpPr>
          <p:spPr bwMode="auto">
            <a:xfrm>
              <a:off x="5009330" y="3646727"/>
              <a:ext cx="128416"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14" name="Rectangle 90"/>
            <p:cNvSpPr>
              <a:spLocks noChangeArrowheads="1"/>
            </p:cNvSpPr>
            <p:nvPr/>
          </p:nvSpPr>
          <p:spPr bwMode="auto">
            <a:xfrm>
              <a:off x="5750144" y="3646727"/>
              <a:ext cx="278032"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 name="Group 91"/>
            <p:cNvGrpSpPr>
              <a:grpSpLocks/>
            </p:cNvGrpSpPr>
            <p:nvPr/>
          </p:nvGrpSpPr>
          <p:grpSpPr bwMode="auto">
            <a:xfrm>
              <a:off x="6295305" y="3646727"/>
              <a:ext cx="371315" cy="47788"/>
              <a:chOff x="7359" y="10643"/>
              <a:chExt cx="613" cy="71"/>
            </a:xfrm>
          </p:grpSpPr>
          <p:sp>
            <p:nvSpPr>
              <p:cNvPr id="1116" name="Rectangle 92"/>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17" name="Rectangle 93"/>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 name="Group 94"/>
            <p:cNvGrpSpPr>
              <a:grpSpLocks/>
            </p:cNvGrpSpPr>
            <p:nvPr/>
          </p:nvGrpSpPr>
          <p:grpSpPr bwMode="auto">
            <a:xfrm>
              <a:off x="7268721" y="3646727"/>
              <a:ext cx="539104" cy="47788"/>
              <a:chOff x="8966" y="10643"/>
              <a:chExt cx="890" cy="71"/>
            </a:xfrm>
          </p:grpSpPr>
          <p:sp>
            <p:nvSpPr>
              <p:cNvPr id="1119" name="Rectangle 95"/>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20" name="Rectangle 96"/>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21" name="Rectangle 97"/>
            <p:cNvSpPr>
              <a:spLocks noChangeArrowheads="1"/>
            </p:cNvSpPr>
            <p:nvPr/>
          </p:nvSpPr>
          <p:spPr bwMode="auto">
            <a:xfrm>
              <a:off x="2944380" y="3714033"/>
              <a:ext cx="128416"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 name="Group 98"/>
            <p:cNvGrpSpPr>
              <a:grpSpLocks/>
            </p:cNvGrpSpPr>
            <p:nvPr/>
          </p:nvGrpSpPr>
          <p:grpSpPr bwMode="auto">
            <a:xfrm>
              <a:off x="3809975" y="3714033"/>
              <a:ext cx="371315" cy="47788"/>
              <a:chOff x="3256" y="10743"/>
              <a:chExt cx="613" cy="71"/>
            </a:xfrm>
          </p:grpSpPr>
          <p:sp>
            <p:nvSpPr>
              <p:cNvPr id="1123" name="Rectangle 99"/>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24" name="Rectangle 100"/>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 name="Group 101"/>
            <p:cNvGrpSpPr>
              <a:grpSpLocks/>
            </p:cNvGrpSpPr>
            <p:nvPr/>
          </p:nvGrpSpPr>
          <p:grpSpPr bwMode="auto">
            <a:xfrm>
              <a:off x="4885154" y="3714033"/>
              <a:ext cx="371315" cy="47788"/>
              <a:chOff x="5031" y="10743"/>
              <a:chExt cx="613" cy="71"/>
            </a:xfrm>
          </p:grpSpPr>
          <p:sp>
            <p:nvSpPr>
              <p:cNvPr id="1126" name="Rectangle 102"/>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27" name="Rectangle 103"/>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28" name="Rectangle 104"/>
            <p:cNvSpPr>
              <a:spLocks noChangeArrowheads="1"/>
            </p:cNvSpPr>
            <p:nvPr/>
          </p:nvSpPr>
          <p:spPr bwMode="auto">
            <a:xfrm>
              <a:off x="5750144" y="3714033"/>
              <a:ext cx="278032"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 name="Group 105"/>
            <p:cNvGrpSpPr>
              <a:grpSpLocks/>
            </p:cNvGrpSpPr>
            <p:nvPr/>
          </p:nvGrpSpPr>
          <p:grpSpPr bwMode="auto">
            <a:xfrm>
              <a:off x="6381925" y="3714033"/>
              <a:ext cx="371315" cy="49134"/>
              <a:chOff x="7502" y="10743"/>
              <a:chExt cx="613" cy="73"/>
            </a:xfrm>
          </p:grpSpPr>
          <p:sp>
            <p:nvSpPr>
              <p:cNvPr id="1130" name="Rectangle 106"/>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31" name="Rectangle 107"/>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 name="Group 108"/>
            <p:cNvGrpSpPr>
              <a:grpSpLocks/>
            </p:cNvGrpSpPr>
            <p:nvPr/>
          </p:nvGrpSpPr>
          <p:grpSpPr bwMode="auto">
            <a:xfrm>
              <a:off x="6979179" y="3860761"/>
              <a:ext cx="371315" cy="49134"/>
              <a:chOff x="8491" y="10743"/>
              <a:chExt cx="613" cy="73"/>
            </a:xfrm>
          </p:grpSpPr>
          <p:sp>
            <p:nvSpPr>
              <p:cNvPr id="1133" name="Rectangle 109"/>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34" name="Rectangle 110"/>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35" name="Rectangle 111"/>
            <p:cNvSpPr>
              <a:spLocks noChangeArrowheads="1"/>
            </p:cNvSpPr>
            <p:nvPr/>
          </p:nvSpPr>
          <p:spPr bwMode="auto">
            <a:xfrm>
              <a:off x="7464373" y="3714033"/>
              <a:ext cx="278032"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36" name="Rectangle 112"/>
            <p:cNvSpPr>
              <a:spLocks noChangeArrowheads="1"/>
            </p:cNvSpPr>
            <p:nvPr/>
          </p:nvSpPr>
          <p:spPr bwMode="auto">
            <a:xfrm>
              <a:off x="2810513" y="3782013"/>
              <a:ext cx="317405"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37" name="Rectangle 113"/>
            <p:cNvSpPr>
              <a:spLocks noChangeArrowheads="1"/>
            </p:cNvSpPr>
            <p:nvPr/>
          </p:nvSpPr>
          <p:spPr bwMode="auto">
            <a:xfrm>
              <a:off x="2944380" y="3782013"/>
              <a:ext cx="128416"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 name="Group 114"/>
            <p:cNvGrpSpPr>
              <a:grpSpLocks/>
            </p:cNvGrpSpPr>
            <p:nvPr/>
          </p:nvGrpSpPr>
          <p:grpSpPr bwMode="auto">
            <a:xfrm>
              <a:off x="3759094" y="3782013"/>
              <a:ext cx="311953" cy="47788"/>
              <a:chOff x="3172" y="10844"/>
              <a:chExt cx="515" cy="71"/>
            </a:xfrm>
          </p:grpSpPr>
          <p:sp>
            <p:nvSpPr>
              <p:cNvPr id="1139" name="Rectangle 115"/>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40" name="Rectangle 116"/>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0" name="Group 117"/>
            <p:cNvGrpSpPr>
              <a:grpSpLocks/>
            </p:cNvGrpSpPr>
            <p:nvPr/>
          </p:nvGrpSpPr>
          <p:grpSpPr bwMode="auto">
            <a:xfrm>
              <a:off x="4951180" y="3782013"/>
              <a:ext cx="371315" cy="47788"/>
              <a:chOff x="5140" y="10844"/>
              <a:chExt cx="613" cy="71"/>
            </a:xfrm>
          </p:grpSpPr>
          <p:sp>
            <p:nvSpPr>
              <p:cNvPr id="1142" name="Rectangle 118"/>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43" name="Rectangle 119"/>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 name="Group 120"/>
            <p:cNvGrpSpPr>
              <a:grpSpLocks/>
            </p:cNvGrpSpPr>
            <p:nvPr/>
          </p:nvGrpSpPr>
          <p:grpSpPr bwMode="auto">
            <a:xfrm>
              <a:off x="5587807" y="3782013"/>
              <a:ext cx="440369" cy="47788"/>
              <a:chOff x="6191" y="10844"/>
              <a:chExt cx="727" cy="71"/>
            </a:xfrm>
          </p:grpSpPr>
          <p:sp>
            <p:nvSpPr>
              <p:cNvPr id="1145" name="Rectangle 121"/>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46" name="Rectangle 122"/>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3"/>
            <p:cNvGrpSpPr>
              <a:grpSpLocks/>
            </p:cNvGrpSpPr>
            <p:nvPr/>
          </p:nvGrpSpPr>
          <p:grpSpPr bwMode="auto">
            <a:xfrm>
              <a:off x="6338312" y="3782013"/>
              <a:ext cx="371315" cy="47788"/>
              <a:chOff x="7430" y="10844"/>
              <a:chExt cx="613" cy="71"/>
            </a:xfrm>
          </p:grpSpPr>
          <p:sp>
            <p:nvSpPr>
              <p:cNvPr id="1148" name="Rectangle 124"/>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49" name="Rectangle 125"/>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50" name="Rectangle 126"/>
            <p:cNvSpPr>
              <a:spLocks noChangeArrowheads="1"/>
            </p:cNvSpPr>
            <p:nvPr/>
          </p:nvSpPr>
          <p:spPr bwMode="auto">
            <a:xfrm>
              <a:off x="7464373" y="3782013"/>
              <a:ext cx="278032"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51" name="Rectangle 127"/>
            <p:cNvSpPr>
              <a:spLocks noChangeArrowheads="1"/>
            </p:cNvSpPr>
            <p:nvPr/>
          </p:nvSpPr>
          <p:spPr bwMode="auto">
            <a:xfrm>
              <a:off x="2893499" y="3860761"/>
              <a:ext cx="256832"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52" name="Rectangle 128"/>
            <p:cNvSpPr>
              <a:spLocks noChangeArrowheads="1"/>
            </p:cNvSpPr>
            <p:nvPr/>
          </p:nvSpPr>
          <p:spPr bwMode="auto">
            <a:xfrm>
              <a:off x="2939535" y="3860761"/>
              <a:ext cx="128416"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53" name="Rectangle 129"/>
            <p:cNvSpPr>
              <a:spLocks noChangeArrowheads="1"/>
            </p:cNvSpPr>
            <p:nvPr/>
          </p:nvSpPr>
          <p:spPr bwMode="auto">
            <a:xfrm>
              <a:off x="2914094" y="3943548"/>
              <a:ext cx="317405"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54" name="Rectangle 130"/>
            <p:cNvSpPr>
              <a:spLocks noChangeArrowheads="1"/>
            </p:cNvSpPr>
            <p:nvPr/>
          </p:nvSpPr>
          <p:spPr bwMode="auto">
            <a:xfrm>
              <a:off x="2939535" y="3943548"/>
              <a:ext cx="128416"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55" name="Rectangle 131"/>
            <p:cNvSpPr>
              <a:spLocks noChangeArrowheads="1"/>
            </p:cNvSpPr>
            <p:nvPr/>
          </p:nvSpPr>
          <p:spPr bwMode="auto">
            <a:xfrm>
              <a:off x="3133370" y="3781340"/>
              <a:ext cx="451272"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56" name="Rectangle 132"/>
            <p:cNvSpPr>
              <a:spLocks noChangeArrowheads="1"/>
            </p:cNvSpPr>
            <p:nvPr/>
          </p:nvSpPr>
          <p:spPr bwMode="auto">
            <a:xfrm>
              <a:off x="4131621" y="3784032"/>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57" name="Rectangle 133"/>
            <p:cNvSpPr>
              <a:spLocks noChangeArrowheads="1"/>
            </p:cNvSpPr>
            <p:nvPr/>
          </p:nvSpPr>
          <p:spPr bwMode="auto">
            <a:xfrm>
              <a:off x="3195760" y="3860761"/>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58" name="Rectangle 134"/>
            <p:cNvSpPr>
              <a:spLocks noChangeArrowheads="1"/>
            </p:cNvSpPr>
            <p:nvPr/>
          </p:nvSpPr>
          <p:spPr bwMode="auto">
            <a:xfrm>
              <a:off x="4513839" y="3782013"/>
              <a:ext cx="371315"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59" name="Rectangle 135"/>
            <p:cNvSpPr>
              <a:spLocks noChangeArrowheads="1"/>
            </p:cNvSpPr>
            <p:nvPr/>
          </p:nvSpPr>
          <p:spPr bwMode="auto">
            <a:xfrm>
              <a:off x="4393298" y="3714033"/>
              <a:ext cx="371315"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4" name="Group 136"/>
            <p:cNvGrpSpPr>
              <a:grpSpLocks/>
            </p:cNvGrpSpPr>
            <p:nvPr/>
          </p:nvGrpSpPr>
          <p:grpSpPr bwMode="auto">
            <a:xfrm>
              <a:off x="6808362" y="3781340"/>
              <a:ext cx="459753" cy="47788"/>
              <a:chOff x="8276" y="10844"/>
              <a:chExt cx="759" cy="71"/>
            </a:xfrm>
          </p:grpSpPr>
          <p:sp>
            <p:nvSpPr>
              <p:cNvPr id="1161" name="Rectangle 137"/>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62" name="Rectangle 138"/>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72" name="Rectangle 148"/>
            <p:cNvSpPr>
              <a:spLocks noChangeArrowheads="1"/>
            </p:cNvSpPr>
            <p:nvPr/>
          </p:nvSpPr>
          <p:spPr bwMode="auto">
            <a:xfrm>
              <a:off x="3278746" y="3943548"/>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73" name="Rectangle 149"/>
            <p:cNvSpPr>
              <a:spLocks noChangeArrowheads="1"/>
            </p:cNvSpPr>
            <p:nvPr/>
          </p:nvSpPr>
          <p:spPr bwMode="auto">
            <a:xfrm>
              <a:off x="3558595" y="3860761"/>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74" name="Rectangle 150"/>
            <p:cNvSpPr>
              <a:spLocks noChangeArrowheads="1"/>
            </p:cNvSpPr>
            <p:nvPr/>
          </p:nvSpPr>
          <p:spPr bwMode="auto">
            <a:xfrm>
              <a:off x="3112169" y="3713360"/>
              <a:ext cx="646925"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 name="Group 151"/>
            <p:cNvGrpSpPr>
              <a:grpSpLocks/>
            </p:cNvGrpSpPr>
            <p:nvPr/>
          </p:nvGrpSpPr>
          <p:grpSpPr bwMode="auto">
            <a:xfrm>
              <a:off x="3815427" y="3943548"/>
              <a:ext cx="371315" cy="47788"/>
              <a:chOff x="3256" y="10743"/>
              <a:chExt cx="613" cy="71"/>
            </a:xfrm>
          </p:grpSpPr>
          <p:sp>
            <p:nvSpPr>
              <p:cNvPr id="1176" name="Rectangle 1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77" name="Rectangle 1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78" name="Rectangle 154"/>
            <p:cNvSpPr>
              <a:spLocks noChangeArrowheads="1"/>
            </p:cNvSpPr>
            <p:nvPr/>
          </p:nvSpPr>
          <p:spPr bwMode="auto">
            <a:xfrm>
              <a:off x="4046212" y="3860761"/>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79" name="Rectangle 155"/>
            <p:cNvSpPr>
              <a:spLocks noChangeArrowheads="1"/>
            </p:cNvSpPr>
            <p:nvPr/>
          </p:nvSpPr>
          <p:spPr bwMode="auto">
            <a:xfrm>
              <a:off x="3462889" y="4027008"/>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80" name="Rectangle 156"/>
            <p:cNvSpPr>
              <a:spLocks noChangeArrowheads="1"/>
            </p:cNvSpPr>
            <p:nvPr/>
          </p:nvSpPr>
          <p:spPr bwMode="auto">
            <a:xfrm>
              <a:off x="3738499" y="4119218"/>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81" name="Rectangle 157"/>
            <p:cNvSpPr>
              <a:spLocks noChangeArrowheads="1"/>
            </p:cNvSpPr>
            <p:nvPr/>
          </p:nvSpPr>
          <p:spPr bwMode="auto">
            <a:xfrm>
              <a:off x="3862674" y="4027008"/>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82" name="Rectangle 158"/>
            <p:cNvSpPr>
              <a:spLocks noChangeArrowheads="1"/>
            </p:cNvSpPr>
            <p:nvPr/>
          </p:nvSpPr>
          <p:spPr bwMode="auto">
            <a:xfrm>
              <a:off x="2800216" y="4027008"/>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83" name="Rectangle 159"/>
            <p:cNvSpPr>
              <a:spLocks noChangeArrowheads="1"/>
            </p:cNvSpPr>
            <p:nvPr/>
          </p:nvSpPr>
          <p:spPr bwMode="auto">
            <a:xfrm>
              <a:off x="3133370" y="4027008"/>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84" name="Rectangle 160"/>
            <p:cNvSpPr>
              <a:spLocks noChangeArrowheads="1"/>
            </p:cNvSpPr>
            <p:nvPr/>
          </p:nvSpPr>
          <p:spPr bwMode="auto">
            <a:xfrm>
              <a:off x="2939535" y="4027008"/>
              <a:ext cx="128416"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85" name="Rectangle 161"/>
            <p:cNvSpPr>
              <a:spLocks noChangeArrowheads="1"/>
            </p:cNvSpPr>
            <p:nvPr/>
          </p:nvSpPr>
          <p:spPr bwMode="auto">
            <a:xfrm>
              <a:off x="3980793" y="4119218"/>
              <a:ext cx="40584"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86" name="Rectangle 162"/>
            <p:cNvSpPr>
              <a:spLocks noChangeArrowheads="1"/>
            </p:cNvSpPr>
            <p:nvPr/>
          </p:nvSpPr>
          <p:spPr bwMode="auto">
            <a:xfrm>
              <a:off x="3991090" y="4024989"/>
              <a:ext cx="40584"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87" name="Rectangle 163"/>
            <p:cNvSpPr>
              <a:spLocks noChangeArrowheads="1"/>
            </p:cNvSpPr>
            <p:nvPr/>
          </p:nvSpPr>
          <p:spPr bwMode="auto">
            <a:xfrm>
              <a:off x="2941352" y="4214793"/>
              <a:ext cx="128416"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6" name="Group 164"/>
            <p:cNvGrpSpPr>
              <a:grpSpLocks/>
            </p:cNvGrpSpPr>
            <p:nvPr/>
          </p:nvGrpSpPr>
          <p:grpSpPr bwMode="auto">
            <a:xfrm>
              <a:off x="3806947" y="4214793"/>
              <a:ext cx="371315" cy="47788"/>
              <a:chOff x="3256" y="10743"/>
              <a:chExt cx="613" cy="71"/>
            </a:xfrm>
          </p:grpSpPr>
          <p:sp>
            <p:nvSpPr>
              <p:cNvPr id="1189" name="Rectangle 165"/>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90" name="Rectangle 166"/>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91" name="Rectangle 167"/>
            <p:cNvSpPr>
              <a:spLocks noChangeArrowheads="1"/>
            </p:cNvSpPr>
            <p:nvPr/>
          </p:nvSpPr>
          <p:spPr bwMode="auto">
            <a:xfrm>
              <a:off x="2807484" y="4282772"/>
              <a:ext cx="317405"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92" name="Rectangle 168"/>
            <p:cNvSpPr>
              <a:spLocks noChangeArrowheads="1"/>
            </p:cNvSpPr>
            <p:nvPr/>
          </p:nvSpPr>
          <p:spPr bwMode="auto">
            <a:xfrm>
              <a:off x="2941352" y="4282772"/>
              <a:ext cx="128416"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7" name="Group 169"/>
            <p:cNvGrpSpPr>
              <a:grpSpLocks/>
            </p:cNvGrpSpPr>
            <p:nvPr/>
          </p:nvGrpSpPr>
          <p:grpSpPr bwMode="auto">
            <a:xfrm>
              <a:off x="3756065" y="4282772"/>
              <a:ext cx="311953" cy="47788"/>
              <a:chOff x="3172" y="10844"/>
              <a:chExt cx="515" cy="71"/>
            </a:xfrm>
          </p:grpSpPr>
          <p:sp>
            <p:nvSpPr>
              <p:cNvPr id="1194" name="Rectangle 170"/>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95" name="Rectangle 171"/>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96" name="Rectangle 172"/>
            <p:cNvSpPr>
              <a:spLocks noChangeArrowheads="1"/>
            </p:cNvSpPr>
            <p:nvPr/>
          </p:nvSpPr>
          <p:spPr bwMode="auto">
            <a:xfrm>
              <a:off x="2890470" y="4361521"/>
              <a:ext cx="256832"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97" name="Rectangle 173"/>
            <p:cNvSpPr>
              <a:spLocks noChangeArrowheads="1"/>
            </p:cNvSpPr>
            <p:nvPr/>
          </p:nvSpPr>
          <p:spPr bwMode="auto">
            <a:xfrm>
              <a:off x="2936506" y="4361521"/>
              <a:ext cx="128416"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98" name="Rectangle 174"/>
            <p:cNvSpPr>
              <a:spLocks noChangeArrowheads="1"/>
            </p:cNvSpPr>
            <p:nvPr/>
          </p:nvSpPr>
          <p:spPr bwMode="auto">
            <a:xfrm>
              <a:off x="2893499" y="4119218"/>
              <a:ext cx="317405"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99" name="Rectangle 175"/>
            <p:cNvSpPr>
              <a:spLocks noChangeArrowheads="1"/>
            </p:cNvSpPr>
            <p:nvPr/>
          </p:nvSpPr>
          <p:spPr bwMode="auto">
            <a:xfrm>
              <a:off x="2918940" y="4119218"/>
              <a:ext cx="128416"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00" name="Rectangle 176"/>
            <p:cNvSpPr>
              <a:spLocks noChangeArrowheads="1"/>
            </p:cNvSpPr>
            <p:nvPr/>
          </p:nvSpPr>
          <p:spPr bwMode="auto">
            <a:xfrm>
              <a:off x="3130341" y="4282099"/>
              <a:ext cx="451272"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01" name="Rectangle 177"/>
            <p:cNvSpPr>
              <a:spLocks noChangeArrowheads="1"/>
            </p:cNvSpPr>
            <p:nvPr/>
          </p:nvSpPr>
          <p:spPr bwMode="auto">
            <a:xfrm>
              <a:off x="3192732" y="4361521"/>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02" name="Rectangle 178"/>
            <p:cNvSpPr>
              <a:spLocks noChangeArrowheads="1"/>
            </p:cNvSpPr>
            <p:nvPr/>
          </p:nvSpPr>
          <p:spPr bwMode="auto">
            <a:xfrm>
              <a:off x="3275717" y="4444308"/>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03" name="Rectangle 179"/>
            <p:cNvSpPr>
              <a:spLocks noChangeArrowheads="1"/>
            </p:cNvSpPr>
            <p:nvPr/>
          </p:nvSpPr>
          <p:spPr bwMode="auto">
            <a:xfrm>
              <a:off x="3133370" y="4527767"/>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04" name="Rectangle 180"/>
            <p:cNvSpPr>
              <a:spLocks noChangeArrowheads="1"/>
            </p:cNvSpPr>
            <p:nvPr/>
          </p:nvSpPr>
          <p:spPr bwMode="auto">
            <a:xfrm>
              <a:off x="3109140" y="4214120"/>
              <a:ext cx="646925"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8" name="Group 181"/>
            <p:cNvGrpSpPr>
              <a:grpSpLocks/>
            </p:cNvGrpSpPr>
            <p:nvPr/>
          </p:nvGrpSpPr>
          <p:grpSpPr bwMode="auto">
            <a:xfrm>
              <a:off x="3812398" y="4444308"/>
              <a:ext cx="371315" cy="47788"/>
              <a:chOff x="3256" y="10743"/>
              <a:chExt cx="613" cy="71"/>
            </a:xfrm>
          </p:grpSpPr>
          <p:sp>
            <p:nvSpPr>
              <p:cNvPr id="1206" name="Rectangle 18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07" name="Rectangle 18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08" name="Rectangle 184"/>
            <p:cNvSpPr>
              <a:spLocks noChangeArrowheads="1"/>
            </p:cNvSpPr>
            <p:nvPr/>
          </p:nvSpPr>
          <p:spPr bwMode="auto">
            <a:xfrm>
              <a:off x="3459861" y="4527767"/>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09" name="Rectangle 185"/>
            <p:cNvSpPr>
              <a:spLocks noChangeArrowheads="1"/>
            </p:cNvSpPr>
            <p:nvPr/>
          </p:nvSpPr>
          <p:spPr bwMode="auto">
            <a:xfrm>
              <a:off x="3734259" y="4361521"/>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10" name="Rectangle 186"/>
            <p:cNvSpPr>
              <a:spLocks noChangeArrowheads="1"/>
            </p:cNvSpPr>
            <p:nvPr/>
          </p:nvSpPr>
          <p:spPr bwMode="auto">
            <a:xfrm>
              <a:off x="3859646" y="4527767"/>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11" name="Rectangle 187"/>
            <p:cNvSpPr>
              <a:spLocks noChangeArrowheads="1"/>
            </p:cNvSpPr>
            <p:nvPr/>
          </p:nvSpPr>
          <p:spPr bwMode="auto">
            <a:xfrm>
              <a:off x="2797187" y="4527767"/>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12" name="Rectangle 188"/>
            <p:cNvSpPr>
              <a:spLocks noChangeArrowheads="1"/>
            </p:cNvSpPr>
            <p:nvPr/>
          </p:nvSpPr>
          <p:spPr bwMode="auto">
            <a:xfrm>
              <a:off x="3243613" y="4119218"/>
              <a:ext cx="412505"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13" name="Rectangle 189"/>
            <p:cNvSpPr>
              <a:spLocks noChangeArrowheads="1"/>
            </p:cNvSpPr>
            <p:nvPr/>
          </p:nvSpPr>
          <p:spPr bwMode="auto">
            <a:xfrm>
              <a:off x="2936506" y="4527767"/>
              <a:ext cx="128416"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14" name="Rectangle 190"/>
            <p:cNvSpPr>
              <a:spLocks noChangeArrowheads="1"/>
            </p:cNvSpPr>
            <p:nvPr/>
          </p:nvSpPr>
          <p:spPr bwMode="auto">
            <a:xfrm>
              <a:off x="3976552" y="4361521"/>
              <a:ext cx="40584"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15" name="Rectangle 191"/>
            <p:cNvSpPr>
              <a:spLocks noChangeArrowheads="1"/>
            </p:cNvSpPr>
            <p:nvPr/>
          </p:nvSpPr>
          <p:spPr bwMode="auto">
            <a:xfrm>
              <a:off x="3988061" y="4525748"/>
              <a:ext cx="40584"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16" name="Rectangle 192"/>
            <p:cNvSpPr>
              <a:spLocks noChangeArrowheads="1"/>
            </p:cNvSpPr>
            <p:nvPr/>
          </p:nvSpPr>
          <p:spPr bwMode="auto">
            <a:xfrm>
              <a:off x="5275853" y="3715379"/>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17" name="Rectangle 193"/>
            <p:cNvSpPr>
              <a:spLocks noChangeArrowheads="1"/>
            </p:cNvSpPr>
            <p:nvPr/>
          </p:nvSpPr>
          <p:spPr bwMode="auto">
            <a:xfrm>
              <a:off x="5340061" y="3782013"/>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18" name="Rectangle 194"/>
            <p:cNvSpPr>
              <a:spLocks noChangeArrowheads="1"/>
            </p:cNvSpPr>
            <p:nvPr/>
          </p:nvSpPr>
          <p:spPr bwMode="auto">
            <a:xfrm>
              <a:off x="5176513" y="3646727"/>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19" name="Rectangle 195"/>
            <p:cNvSpPr>
              <a:spLocks noChangeArrowheads="1"/>
            </p:cNvSpPr>
            <p:nvPr/>
          </p:nvSpPr>
          <p:spPr bwMode="auto">
            <a:xfrm>
              <a:off x="4639226" y="3646054"/>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20" name="Rectangle 196"/>
            <p:cNvSpPr>
              <a:spLocks noChangeArrowheads="1"/>
            </p:cNvSpPr>
            <p:nvPr/>
          </p:nvSpPr>
          <p:spPr bwMode="auto">
            <a:xfrm>
              <a:off x="4086796" y="3646054"/>
              <a:ext cx="499731"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21" name="Rectangle 197"/>
            <p:cNvSpPr>
              <a:spLocks noChangeArrowheads="1"/>
            </p:cNvSpPr>
            <p:nvPr/>
          </p:nvSpPr>
          <p:spPr bwMode="auto">
            <a:xfrm>
              <a:off x="6069972" y="3713360"/>
              <a:ext cx="256226"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22" name="Rectangle 198"/>
            <p:cNvSpPr>
              <a:spLocks noChangeArrowheads="1"/>
            </p:cNvSpPr>
            <p:nvPr/>
          </p:nvSpPr>
          <p:spPr bwMode="auto">
            <a:xfrm>
              <a:off x="6028176" y="3784032"/>
              <a:ext cx="267129"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23" name="Rectangle 199"/>
            <p:cNvSpPr>
              <a:spLocks noChangeArrowheads="1"/>
            </p:cNvSpPr>
            <p:nvPr/>
          </p:nvSpPr>
          <p:spPr bwMode="auto">
            <a:xfrm>
              <a:off x="7179678" y="3646054"/>
              <a:ext cx="129021"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24" name="Rectangle 200"/>
            <p:cNvSpPr>
              <a:spLocks noChangeArrowheads="1"/>
            </p:cNvSpPr>
            <p:nvPr/>
          </p:nvSpPr>
          <p:spPr bwMode="auto">
            <a:xfrm>
              <a:off x="6709627" y="3646054"/>
              <a:ext cx="429466"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25" name="Rectangle 201"/>
            <p:cNvSpPr>
              <a:spLocks noChangeArrowheads="1"/>
            </p:cNvSpPr>
            <p:nvPr/>
          </p:nvSpPr>
          <p:spPr bwMode="auto">
            <a:xfrm>
              <a:off x="6867724" y="3713360"/>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 name="673 Grupo"/>
          <p:cNvGrpSpPr/>
          <p:nvPr/>
        </p:nvGrpSpPr>
        <p:grpSpPr>
          <a:xfrm>
            <a:off x="2735402" y="1846032"/>
            <a:ext cx="5132996" cy="1006904"/>
            <a:chOff x="2735402" y="1846032"/>
            <a:chExt cx="5132996" cy="1006904"/>
          </a:xfrm>
        </p:grpSpPr>
        <p:sp>
          <p:nvSpPr>
            <p:cNvPr id="1031" name="Rectangle 7"/>
            <p:cNvSpPr>
              <a:spLocks noChangeArrowheads="1"/>
            </p:cNvSpPr>
            <p:nvPr/>
          </p:nvSpPr>
          <p:spPr bwMode="auto">
            <a:xfrm>
              <a:off x="5914298" y="2164391"/>
              <a:ext cx="43007" cy="249034"/>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2" name="Rectangle 8"/>
            <p:cNvSpPr>
              <a:spLocks noChangeArrowheads="1"/>
            </p:cNvSpPr>
            <p:nvPr/>
          </p:nvSpPr>
          <p:spPr bwMode="auto">
            <a:xfrm>
              <a:off x="4017137" y="1981318"/>
              <a:ext cx="40584"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3" name="Rectangle 9"/>
            <p:cNvSpPr>
              <a:spLocks noChangeArrowheads="1"/>
            </p:cNvSpPr>
            <p:nvPr/>
          </p:nvSpPr>
          <p:spPr bwMode="auto">
            <a:xfrm>
              <a:off x="5069904" y="2024394"/>
              <a:ext cx="128416"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4" name="Rectangle 10"/>
            <p:cNvSpPr>
              <a:spLocks noChangeArrowheads="1"/>
            </p:cNvSpPr>
            <p:nvPr/>
          </p:nvSpPr>
          <p:spPr bwMode="auto">
            <a:xfrm>
              <a:off x="6999774" y="2164391"/>
              <a:ext cx="129021"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0" name="Group 11"/>
            <p:cNvGrpSpPr>
              <a:grpSpLocks/>
            </p:cNvGrpSpPr>
            <p:nvPr/>
          </p:nvGrpSpPr>
          <p:grpSpPr bwMode="auto">
            <a:xfrm>
              <a:off x="7329294" y="2184583"/>
              <a:ext cx="539104" cy="47788"/>
              <a:chOff x="8966" y="10643"/>
              <a:chExt cx="890" cy="71"/>
            </a:xfrm>
          </p:grpSpPr>
          <p:sp>
            <p:nvSpPr>
              <p:cNvPr id="1036"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7"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1" name="Group 14"/>
            <p:cNvGrpSpPr>
              <a:grpSpLocks/>
            </p:cNvGrpSpPr>
            <p:nvPr/>
          </p:nvGrpSpPr>
          <p:grpSpPr bwMode="auto">
            <a:xfrm>
              <a:off x="4945728" y="2251889"/>
              <a:ext cx="371315" cy="47788"/>
              <a:chOff x="5031" y="10743"/>
              <a:chExt cx="613" cy="71"/>
            </a:xfrm>
          </p:grpSpPr>
          <p:sp>
            <p:nvSpPr>
              <p:cNvPr id="1039"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40"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41" name="Rectangle 17"/>
            <p:cNvSpPr>
              <a:spLocks noChangeArrowheads="1"/>
            </p:cNvSpPr>
            <p:nvPr/>
          </p:nvSpPr>
          <p:spPr bwMode="auto">
            <a:xfrm>
              <a:off x="4378155" y="2433617"/>
              <a:ext cx="278032"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2" name="Group 18"/>
            <p:cNvGrpSpPr>
              <a:grpSpLocks/>
            </p:cNvGrpSpPr>
            <p:nvPr/>
          </p:nvGrpSpPr>
          <p:grpSpPr bwMode="auto">
            <a:xfrm>
              <a:off x="6135391" y="2115258"/>
              <a:ext cx="371315" cy="49134"/>
              <a:chOff x="7502" y="10743"/>
              <a:chExt cx="613" cy="73"/>
            </a:xfrm>
          </p:grpSpPr>
          <p:sp>
            <p:nvSpPr>
              <p:cNvPr id="1043"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44"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3" name="Group 21"/>
            <p:cNvGrpSpPr>
              <a:grpSpLocks/>
            </p:cNvGrpSpPr>
            <p:nvPr/>
          </p:nvGrpSpPr>
          <p:grpSpPr bwMode="auto">
            <a:xfrm>
              <a:off x="6506706" y="2527846"/>
              <a:ext cx="371315" cy="49134"/>
              <a:chOff x="8491" y="10743"/>
              <a:chExt cx="613" cy="73"/>
            </a:xfrm>
          </p:grpSpPr>
          <p:sp>
            <p:nvSpPr>
              <p:cNvPr id="1046"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47"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48" name="Rectangle 24"/>
            <p:cNvSpPr>
              <a:spLocks noChangeArrowheads="1"/>
            </p:cNvSpPr>
            <p:nvPr/>
          </p:nvSpPr>
          <p:spPr bwMode="auto">
            <a:xfrm>
              <a:off x="7524946" y="2251889"/>
              <a:ext cx="278032"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4" name="Group 25"/>
            <p:cNvGrpSpPr>
              <a:grpSpLocks/>
            </p:cNvGrpSpPr>
            <p:nvPr/>
          </p:nvGrpSpPr>
          <p:grpSpPr bwMode="auto">
            <a:xfrm>
              <a:off x="4945728" y="2433617"/>
              <a:ext cx="371315" cy="47788"/>
              <a:chOff x="5140" y="10844"/>
              <a:chExt cx="613" cy="71"/>
            </a:xfrm>
          </p:grpSpPr>
          <p:sp>
            <p:nvSpPr>
              <p:cNvPr id="1050"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51"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5" name="Group 28"/>
            <p:cNvGrpSpPr>
              <a:grpSpLocks/>
            </p:cNvGrpSpPr>
            <p:nvPr/>
          </p:nvGrpSpPr>
          <p:grpSpPr bwMode="auto">
            <a:xfrm>
              <a:off x="5648380" y="2319869"/>
              <a:ext cx="440369" cy="47788"/>
              <a:chOff x="6191" y="10844"/>
              <a:chExt cx="727" cy="71"/>
            </a:xfrm>
          </p:grpSpPr>
          <p:sp>
            <p:nvSpPr>
              <p:cNvPr id="1053"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54"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6" name="Group 31"/>
            <p:cNvGrpSpPr>
              <a:grpSpLocks/>
            </p:cNvGrpSpPr>
            <p:nvPr/>
          </p:nvGrpSpPr>
          <p:grpSpPr bwMode="auto">
            <a:xfrm>
              <a:off x="6398886" y="2319869"/>
              <a:ext cx="371315" cy="47788"/>
              <a:chOff x="7430" y="10844"/>
              <a:chExt cx="613" cy="71"/>
            </a:xfrm>
          </p:grpSpPr>
          <p:sp>
            <p:nvSpPr>
              <p:cNvPr id="1056"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57"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58" name="Rectangle 34"/>
            <p:cNvSpPr>
              <a:spLocks noChangeArrowheads="1"/>
            </p:cNvSpPr>
            <p:nvPr/>
          </p:nvSpPr>
          <p:spPr bwMode="auto">
            <a:xfrm>
              <a:off x="7524946" y="2319869"/>
              <a:ext cx="278032"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59" name="Rectangle 35"/>
            <p:cNvSpPr>
              <a:spLocks noChangeArrowheads="1"/>
            </p:cNvSpPr>
            <p:nvPr/>
          </p:nvSpPr>
          <p:spPr bwMode="auto">
            <a:xfrm>
              <a:off x="4574413" y="2319869"/>
              <a:ext cx="371315"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0" name="Rectangle 36"/>
            <p:cNvSpPr>
              <a:spLocks noChangeArrowheads="1"/>
            </p:cNvSpPr>
            <p:nvPr/>
          </p:nvSpPr>
          <p:spPr bwMode="auto">
            <a:xfrm>
              <a:off x="4131621" y="1976606"/>
              <a:ext cx="371315"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7" name="Group 37"/>
            <p:cNvGrpSpPr>
              <a:grpSpLocks/>
            </p:cNvGrpSpPr>
            <p:nvPr/>
          </p:nvGrpSpPr>
          <p:grpSpPr bwMode="auto">
            <a:xfrm>
              <a:off x="6911337" y="2319869"/>
              <a:ext cx="459753" cy="47788"/>
              <a:chOff x="8276" y="10844"/>
              <a:chExt cx="759" cy="71"/>
            </a:xfrm>
          </p:grpSpPr>
          <p:sp>
            <p:nvSpPr>
              <p:cNvPr id="1062"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3"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65" name="Rectangle 41"/>
            <p:cNvSpPr>
              <a:spLocks noChangeArrowheads="1"/>
            </p:cNvSpPr>
            <p:nvPr/>
          </p:nvSpPr>
          <p:spPr bwMode="auto">
            <a:xfrm>
              <a:off x="5460602" y="2433617"/>
              <a:ext cx="40584"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6" name="Rectangle 42"/>
            <p:cNvSpPr>
              <a:spLocks noChangeArrowheads="1"/>
            </p:cNvSpPr>
            <p:nvPr/>
          </p:nvSpPr>
          <p:spPr bwMode="auto">
            <a:xfrm>
              <a:off x="5015993" y="2338042"/>
              <a:ext cx="128416"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7" name="Rectangle 43"/>
            <p:cNvSpPr>
              <a:spLocks noChangeArrowheads="1"/>
            </p:cNvSpPr>
            <p:nvPr/>
          </p:nvSpPr>
          <p:spPr bwMode="auto">
            <a:xfrm>
              <a:off x="5241326" y="2338042"/>
              <a:ext cx="278032"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8" name="Group 44"/>
            <p:cNvGrpSpPr>
              <a:grpSpLocks/>
            </p:cNvGrpSpPr>
            <p:nvPr/>
          </p:nvGrpSpPr>
          <p:grpSpPr bwMode="auto">
            <a:xfrm>
              <a:off x="5564183" y="2481404"/>
              <a:ext cx="371315" cy="47788"/>
              <a:chOff x="7359" y="10643"/>
              <a:chExt cx="613" cy="71"/>
            </a:xfrm>
          </p:grpSpPr>
          <p:sp>
            <p:nvSpPr>
              <p:cNvPr id="1069"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0"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71" name="Rectangle 47"/>
            <p:cNvSpPr>
              <a:spLocks noChangeArrowheads="1"/>
            </p:cNvSpPr>
            <p:nvPr/>
          </p:nvSpPr>
          <p:spPr bwMode="auto">
            <a:xfrm>
              <a:off x="6942230" y="2480058"/>
              <a:ext cx="129021"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9" name="Group 48"/>
            <p:cNvGrpSpPr>
              <a:grpSpLocks/>
            </p:cNvGrpSpPr>
            <p:nvPr/>
          </p:nvGrpSpPr>
          <p:grpSpPr bwMode="auto">
            <a:xfrm>
              <a:off x="7102144" y="2413425"/>
              <a:ext cx="539104" cy="47788"/>
              <a:chOff x="8966" y="10643"/>
              <a:chExt cx="890" cy="71"/>
            </a:xfrm>
          </p:grpSpPr>
          <p:sp>
            <p:nvSpPr>
              <p:cNvPr id="1073"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4"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0" name="Group 51"/>
            <p:cNvGrpSpPr>
              <a:grpSpLocks/>
            </p:cNvGrpSpPr>
            <p:nvPr/>
          </p:nvGrpSpPr>
          <p:grpSpPr bwMode="auto">
            <a:xfrm>
              <a:off x="4968746" y="2529192"/>
              <a:ext cx="371315" cy="47788"/>
              <a:chOff x="3256" y="10743"/>
              <a:chExt cx="613" cy="71"/>
            </a:xfrm>
          </p:grpSpPr>
          <p:sp>
            <p:nvSpPr>
              <p:cNvPr id="1076"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7"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1" name="Group 54"/>
            <p:cNvGrpSpPr>
              <a:grpSpLocks/>
            </p:cNvGrpSpPr>
            <p:nvPr/>
          </p:nvGrpSpPr>
          <p:grpSpPr bwMode="auto">
            <a:xfrm>
              <a:off x="5613248" y="2024394"/>
              <a:ext cx="371315" cy="47788"/>
              <a:chOff x="5031" y="10743"/>
              <a:chExt cx="613" cy="71"/>
            </a:xfrm>
          </p:grpSpPr>
          <p:sp>
            <p:nvSpPr>
              <p:cNvPr id="1079"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80"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81" name="Rectangle 57"/>
            <p:cNvSpPr>
              <a:spLocks noChangeArrowheads="1"/>
            </p:cNvSpPr>
            <p:nvPr/>
          </p:nvSpPr>
          <p:spPr bwMode="auto">
            <a:xfrm>
              <a:off x="4586527" y="2529192"/>
              <a:ext cx="278032"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24" name="Group 58"/>
            <p:cNvGrpSpPr>
              <a:grpSpLocks/>
            </p:cNvGrpSpPr>
            <p:nvPr/>
          </p:nvGrpSpPr>
          <p:grpSpPr bwMode="auto">
            <a:xfrm>
              <a:off x="6043319" y="2481404"/>
              <a:ext cx="371315" cy="49134"/>
              <a:chOff x="7502" y="10743"/>
              <a:chExt cx="613" cy="73"/>
            </a:xfrm>
          </p:grpSpPr>
          <p:sp>
            <p:nvSpPr>
              <p:cNvPr id="1083"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84"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025" name="Group 61"/>
            <p:cNvGrpSpPr>
              <a:grpSpLocks/>
            </p:cNvGrpSpPr>
            <p:nvPr/>
          </p:nvGrpSpPr>
          <p:grpSpPr bwMode="auto">
            <a:xfrm>
              <a:off x="6730828" y="2642940"/>
              <a:ext cx="371315" cy="49134"/>
              <a:chOff x="8491" y="10743"/>
              <a:chExt cx="613" cy="73"/>
            </a:xfrm>
          </p:grpSpPr>
          <p:sp>
            <p:nvSpPr>
              <p:cNvPr id="1086"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87"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88" name="Rectangle 64"/>
            <p:cNvSpPr>
              <a:spLocks noChangeArrowheads="1"/>
            </p:cNvSpPr>
            <p:nvPr/>
          </p:nvSpPr>
          <p:spPr bwMode="auto">
            <a:xfrm>
              <a:off x="7242068" y="2547365"/>
              <a:ext cx="278032"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26" name="Group 65"/>
            <p:cNvGrpSpPr>
              <a:grpSpLocks/>
            </p:cNvGrpSpPr>
            <p:nvPr/>
          </p:nvGrpSpPr>
          <p:grpSpPr bwMode="auto">
            <a:xfrm>
              <a:off x="5909452" y="2385829"/>
              <a:ext cx="317405" cy="47788"/>
              <a:chOff x="1393" y="11737"/>
              <a:chExt cx="524" cy="71"/>
            </a:xfrm>
          </p:grpSpPr>
          <p:sp>
            <p:nvSpPr>
              <p:cNvPr id="1090"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91"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027" name="Group 68"/>
            <p:cNvGrpSpPr>
              <a:grpSpLocks/>
            </p:cNvGrpSpPr>
            <p:nvPr/>
          </p:nvGrpSpPr>
          <p:grpSpPr bwMode="auto">
            <a:xfrm>
              <a:off x="5417595" y="2212179"/>
              <a:ext cx="371315" cy="47788"/>
              <a:chOff x="5140" y="10844"/>
              <a:chExt cx="613" cy="71"/>
            </a:xfrm>
          </p:grpSpPr>
          <p:sp>
            <p:nvSpPr>
              <p:cNvPr id="1093"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94"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029" name="Group 71"/>
            <p:cNvGrpSpPr>
              <a:grpSpLocks/>
            </p:cNvGrpSpPr>
            <p:nvPr/>
          </p:nvGrpSpPr>
          <p:grpSpPr bwMode="auto">
            <a:xfrm>
              <a:off x="5432739" y="2576979"/>
              <a:ext cx="440369" cy="47788"/>
              <a:chOff x="6191" y="10844"/>
              <a:chExt cx="727" cy="71"/>
            </a:xfrm>
          </p:grpSpPr>
          <p:sp>
            <p:nvSpPr>
              <p:cNvPr id="1096"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97"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035" name="Group 74"/>
            <p:cNvGrpSpPr>
              <a:grpSpLocks/>
            </p:cNvGrpSpPr>
            <p:nvPr/>
          </p:nvGrpSpPr>
          <p:grpSpPr bwMode="auto">
            <a:xfrm>
              <a:off x="6506706" y="2413425"/>
              <a:ext cx="371315" cy="47788"/>
              <a:chOff x="7430" y="10844"/>
              <a:chExt cx="613" cy="71"/>
            </a:xfrm>
          </p:grpSpPr>
          <p:sp>
            <p:nvSpPr>
              <p:cNvPr id="1099"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00"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01" name="Rectangle 77"/>
            <p:cNvSpPr>
              <a:spLocks noChangeArrowheads="1"/>
            </p:cNvSpPr>
            <p:nvPr/>
          </p:nvSpPr>
          <p:spPr bwMode="auto">
            <a:xfrm>
              <a:off x="7184523" y="2644286"/>
              <a:ext cx="278032"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38" name="Group 78"/>
            <p:cNvGrpSpPr>
              <a:grpSpLocks/>
            </p:cNvGrpSpPr>
            <p:nvPr/>
          </p:nvGrpSpPr>
          <p:grpSpPr bwMode="auto">
            <a:xfrm>
              <a:off x="7550993" y="2595152"/>
              <a:ext cx="317405" cy="47788"/>
              <a:chOff x="1873" y="12217"/>
              <a:chExt cx="524" cy="71"/>
            </a:xfrm>
          </p:grpSpPr>
          <p:sp>
            <p:nvSpPr>
              <p:cNvPr id="1103"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04"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05" name="Rectangle 81"/>
            <p:cNvSpPr>
              <a:spLocks noChangeArrowheads="1"/>
            </p:cNvSpPr>
            <p:nvPr/>
          </p:nvSpPr>
          <p:spPr bwMode="auto">
            <a:xfrm>
              <a:off x="4864559" y="2642940"/>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06" name="Rectangle 82"/>
            <p:cNvSpPr>
              <a:spLocks noChangeArrowheads="1"/>
            </p:cNvSpPr>
            <p:nvPr/>
          </p:nvSpPr>
          <p:spPr bwMode="auto">
            <a:xfrm>
              <a:off x="4378155" y="2642940"/>
              <a:ext cx="371315"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42" name="Group 83"/>
            <p:cNvGrpSpPr>
              <a:grpSpLocks/>
            </p:cNvGrpSpPr>
            <p:nvPr/>
          </p:nvGrpSpPr>
          <p:grpSpPr bwMode="auto">
            <a:xfrm>
              <a:off x="5954882" y="2576979"/>
              <a:ext cx="459753" cy="47788"/>
              <a:chOff x="8276" y="10844"/>
              <a:chExt cx="759" cy="71"/>
            </a:xfrm>
          </p:grpSpPr>
          <p:sp>
            <p:nvSpPr>
              <p:cNvPr id="1108"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09"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045" name="Group 245"/>
            <p:cNvGrpSpPr>
              <a:grpSpLocks/>
            </p:cNvGrpSpPr>
            <p:nvPr/>
          </p:nvGrpSpPr>
          <p:grpSpPr bwMode="auto">
            <a:xfrm>
              <a:off x="6000885" y="1916832"/>
              <a:ext cx="371315" cy="47788"/>
              <a:chOff x="7359" y="10643"/>
              <a:chExt cx="613" cy="71"/>
            </a:xfrm>
          </p:grpSpPr>
          <p:sp>
            <p:nvSpPr>
              <p:cNvPr id="1270"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71"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049" name="Group 248"/>
            <p:cNvGrpSpPr>
              <a:grpSpLocks/>
            </p:cNvGrpSpPr>
            <p:nvPr/>
          </p:nvGrpSpPr>
          <p:grpSpPr bwMode="auto">
            <a:xfrm>
              <a:off x="3789986" y="2253909"/>
              <a:ext cx="371315" cy="47788"/>
              <a:chOff x="3256" y="11013"/>
              <a:chExt cx="613" cy="71"/>
            </a:xfrm>
          </p:grpSpPr>
          <p:sp>
            <p:nvSpPr>
              <p:cNvPr id="1273"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74"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75" name="Rectangle 251"/>
            <p:cNvSpPr>
              <a:spLocks noChangeArrowheads="1"/>
            </p:cNvSpPr>
            <p:nvPr/>
          </p:nvSpPr>
          <p:spPr bwMode="auto">
            <a:xfrm>
              <a:off x="2924391" y="2072181"/>
              <a:ext cx="128416"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52" name="Group 252"/>
            <p:cNvGrpSpPr>
              <a:grpSpLocks/>
            </p:cNvGrpSpPr>
            <p:nvPr/>
          </p:nvGrpSpPr>
          <p:grpSpPr bwMode="auto">
            <a:xfrm>
              <a:off x="3789986" y="2072181"/>
              <a:ext cx="371315" cy="47788"/>
              <a:chOff x="3256" y="10743"/>
              <a:chExt cx="613" cy="71"/>
            </a:xfrm>
          </p:grpSpPr>
          <p:sp>
            <p:nvSpPr>
              <p:cNvPr id="1277"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78"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055" name="Group 255"/>
            <p:cNvGrpSpPr>
              <a:grpSpLocks/>
            </p:cNvGrpSpPr>
            <p:nvPr/>
          </p:nvGrpSpPr>
          <p:grpSpPr bwMode="auto">
            <a:xfrm>
              <a:off x="2790524" y="2140161"/>
              <a:ext cx="317405" cy="47788"/>
              <a:chOff x="1606" y="10844"/>
              <a:chExt cx="524" cy="71"/>
            </a:xfrm>
          </p:grpSpPr>
          <p:sp>
            <p:nvSpPr>
              <p:cNvPr id="1280"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1"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20" name="Group 258"/>
            <p:cNvGrpSpPr>
              <a:grpSpLocks/>
            </p:cNvGrpSpPr>
            <p:nvPr/>
          </p:nvGrpSpPr>
          <p:grpSpPr bwMode="auto">
            <a:xfrm>
              <a:off x="3739104" y="2349484"/>
              <a:ext cx="311953" cy="47788"/>
              <a:chOff x="3172" y="10844"/>
              <a:chExt cx="515" cy="71"/>
            </a:xfrm>
          </p:grpSpPr>
          <p:sp>
            <p:nvSpPr>
              <p:cNvPr id="1283"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4"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21" name="Group 261"/>
            <p:cNvGrpSpPr>
              <a:grpSpLocks/>
            </p:cNvGrpSpPr>
            <p:nvPr/>
          </p:nvGrpSpPr>
          <p:grpSpPr bwMode="auto">
            <a:xfrm>
              <a:off x="2935900" y="2301696"/>
              <a:ext cx="317405" cy="47788"/>
              <a:chOff x="1846" y="11084"/>
              <a:chExt cx="524" cy="71"/>
            </a:xfrm>
          </p:grpSpPr>
          <p:sp>
            <p:nvSpPr>
              <p:cNvPr id="1286"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7"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22" name="Group 264"/>
            <p:cNvGrpSpPr>
              <a:grpSpLocks/>
            </p:cNvGrpSpPr>
            <p:nvPr/>
          </p:nvGrpSpPr>
          <p:grpSpPr bwMode="auto">
            <a:xfrm>
              <a:off x="3081277" y="2463232"/>
              <a:ext cx="317405" cy="47788"/>
              <a:chOff x="2086" y="11324"/>
              <a:chExt cx="524" cy="71"/>
            </a:xfrm>
          </p:grpSpPr>
          <p:sp>
            <p:nvSpPr>
              <p:cNvPr id="1289"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0"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91" name="Rectangle 267"/>
            <p:cNvSpPr>
              <a:spLocks noChangeArrowheads="1"/>
            </p:cNvSpPr>
            <p:nvPr/>
          </p:nvSpPr>
          <p:spPr bwMode="auto">
            <a:xfrm>
              <a:off x="3263603" y="2140161"/>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2" name="Rectangle 268"/>
            <p:cNvSpPr>
              <a:spLocks noChangeArrowheads="1"/>
            </p:cNvSpPr>
            <p:nvPr/>
          </p:nvSpPr>
          <p:spPr bwMode="auto">
            <a:xfrm>
              <a:off x="4114660" y="2140161"/>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3" name="Rectangle 269"/>
            <p:cNvSpPr>
              <a:spLocks noChangeArrowheads="1"/>
            </p:cNvSpPr>
            <p:nvPr/>
          </p:nvSpPr>
          <p:spPr bwMode="auto">
            <a:xfrm>
              <a:off x="3343560" y="2301696"/>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4" name="Rectangle 270"/>
            <p:cNvSpPr>
              <a:spLocks noChangeArrowheads="1"/>
            </p:cNvSpPr>
            <p:nvPr/>
          </p:nvSpPr>
          <p:spPr bwMode="auto">
            <a:xfrm>
              <a:off x="4055298" y="2349484"/>
              <a:ext cx="371315"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5" name="Rectangle 271"/>
            <p:cNvSpPr>
              <a:spLocks noChangeArrowheads="1"/>
            </p:cNvSpPr>
            <p:nvPr/>
          </p:nvSpPr>
          <p:spPr bwMode="auto">
            <a:xfrm>
              <a:off x="2957707" y="2206121"/>
              <a:ext cx="128416"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23" name="Group 272"/>
            <p:cNvGrpSpPr>
              <a:grpSpLocks/>
            </p:cNvGrpSpPr>
            <p:nvPr/>
          </p:nvGrpSpPr>
          <p:grpSpPr bwMode="auto">
            <a:xfrm>
              <a:off x="3427151" y="2415444"/>
              <a:ext cx="311953" cy="47788"/>
              <a:chOff x="3172" y="10844"/>
              <a:chExt cx="515" cy="71"/>
            </a:xfrm>
          </p:grpSpPr>
          <p:sp>
            <p:nvSpPr>
              <p:cNvPr id="1297"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8"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27" name="Group 275"/>
            <p:cNvGrpSpPr>
              <a:grpSpLocks/>
            </p:cNvGrpSpPr>
            <p:nvPr/>
          </p:nvGrpSpPr>
          <p:grpSpPr bwMode="auto">
            <a:xfrm>
              <a:off x="2735402" y="2397271"/>
              <a:ext cx="317405" cy="47788"/>
              <a:chOff x="1633" y="11977"/>
              <a:chExt cx="524" cy="71"/>
            </a:xfrm>
          </p:grpSpPr>
          <p:sp>
            <p:nvSpPr>
              <p:cNvPr id="1300"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01"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02" name="Rectangle 278"/>
            <p:cNvSpPr>
              <a:spLocks noChangeArrowheads="1"/>
            </p:cNvSpPr>
            <p:nvPr/>
          </p:nvSpPr>
          <p:spPr bwMode="auto">
            <a:xfrm>
              <a:off x="3269660" y="2206121"/>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03" name="Rectangle 279"/>
            <p:cNvSpPr>
              <a:spLocks noChangeArrowheads="1"/>
            </p:cNvSpPr>
            <p:nvPr/>
          </p:nvSpPr>
          <p:spPr bwMode="auto">
            <a:xfrm>
              <a:off x="3743345" y="2158334"/>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04" name="Rectangle 280"/>
            <p:cNvSpPr>
              <a:spLocks noChangeArrowheads="1"/>
            </p:cNvSpPr>
            <p:nvPr/>
          </p:nvSpPr>
          <p:spPr bwMode="auto">
            <a:xfrm>
              <a:off x="3789986" y="2463232"/>
              <a:ext cx="371315"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28" name="Group 281"/>
            <p:cNvGrpSpPr>
              <a:grpSpLocks/>
            </p:cNvGrpSpPr>
            <p:nvPr/>
          </p:nvGrpSpPr>
          <p:grpSpPr bwMode="auto">
            <a:xfrm>
              <a:off x="3784535" y="2757360"/>
              <a:ext cx="371315" cy="47788"/>
              <a:chOff x="3256" y="11013"/>
              <a:chExt cx="613" cy="71"/>
            </a:xfrm>
          </p:grpSpPr>
          <p:sp>
            <p:nvSpPr>
              <p:cNvPr id="1306"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07"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08" name="Rectangle 284"/>
            <p:cNvSpPr>
              <a:spLocks noChangeArrowheads="1"/>
            </p:cNvSpPr>
            <p:nvPr/>
          </p:nvSpPr>
          <p:spPr bwMode="auto">
            <a:xfrm>
              <a:off x="2918940" y="2575633"/>
              <a:ext cx="128416"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29" name="Group 285"/>
            <p:cNvGrpSpPr>
              <a:grpSpLocks/>
            </p:cNvGrpSpPr>
            <p:nvPr/>
          </p:nvGrpSpPr>
          <p:grpSpPr bwMode="auto">
            <a:xfrm>
              <a:off x="3784535" y="2575633"/>
              <a:ext cx="371315" cy="47788"/>
              <a:chOff x="3256" y="10743"/>
              <a:chExt cx="613" cy="71"/>
            </a:xfrm>
          </p:grpSpPr>
          <p:sp>
            <p:nvSpPr>
              <p:cNvPr id="1310"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11"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30" name="Group 288"/>
            <p:cNvGrpSpPr>
              <a:grpSpLocks/>
            </p:cNvGrpSpPr>
            <p:nvPr/>
          </p:nvGrpSpPr>
          <p:grpSpPr bwMode="auto">
            <a:xfrm>
              <a:off x="2785072" y="2643613"/>
              <a:ext cx="317405" cy="47788"/>
              <a:chOff x="1606" y="10844"/>
              <a:chExt cx="524" cy="71"/>
            </a:xfrm>
          </p:grpSpPr>
          <p:sp>
            <p:nvSpPr>
              <p:cNvPr id="1313"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14"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31" name="Group 291"/>
            <p:cNvGrpSpPr>
              <a:grpSpLocks/>
            </p:cNvGrpSpPr>
            <p:nvPr/>
          </p:nvGrpSpPr>
          <p:grpSpPr bwMode="auto">
            <a:xfrm>
              <a:off x="4586527" y="1893820"/>
              <a:ext cx="311953" cy="47788"/>
              <a:chOff x="3172" y="10844"/>
              <a:chExt cx="515" cy="71"/>
            </a:xfrm>
          </p:grpSpPr>
          <p:sp>
            <p:nvSpPr>
              <p:cNvPr id="1316"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17"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32" name="Group 294"/>
            <p:cNvGrpSpPr>
              <a:grpSpLocks/>
            </p:cNvGrpSpPr>
            <p:nvPr/>
          </p:nvGrpSpPr>
          <p:grpSpPr bwMode="auto">
            <a:xfrm>
              <a:off x="2930449" y="2805148"/>
              <a:ext cx="317405" cy="47788"/>
              <a:chOff x="1846" y="11084"/>
              <a:chExt cx="524" cy="71"/>
            </a:xfrm>
          </p:grpSpPr>
          <p:sp>
            <p:nvSpPr>
              <p:cNvPr id="1319"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20"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33" name="Group 297"/>
            <p:cNvGrpSpPr>
              <a:grpSpLocks/>
            </p:cNvGrpSpPr>
            <p:nvPr/>
          </p:nvGrpSpPr>
          <p:grpSpPr bwMode="auto">
            <a:xfrm>
              <a:off x="4513839" y="2140161"/>
              <a:ext cx="317405" cy="47788"/>
              <a:chOff x="2086" y="11324"/>
              <a:chExt cx="524" cy="71"/>
            </a:xfrm>
          </p:grpSpPr>
          <p:sp>
            <p:nvSpPr>
              <p:cNvPr id="1322"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23"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24" name="Rectangle 300"/>
            <p:cNvSpPr>
              <a:spLocks noChangeArrowheads="1"/>
            </p:cNvSpPr>
            <p:nvPr/>
          </p:nvSpPr>
          <p:spPr bwMode="auto">
            <a:xfrm>
              <a:off x="3258151" y="2643613"/>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25" name="Rectangle 301"/>
            <p:cNvSpPr>
              <a:spLocks noChangeArrowheads="1"/>
            </p:cNvSpPr>
            <p:nvPr/>
          </p:nvSpPr>
          <p:spPr bwMode="auto">
            <a:xfrm>
              <a:off x="4109208" y="2643613"/>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26" name="Rectangle 302"/>
            <p:cNvSpPr>
              <a:spLocks noChangeArrowheads="1"/>
            </p:cNvSpPr>
            <p:nvPr/>
          </p:nvSpPr>
          <p:spPr bwMode="auto">
            <a:xfrm>
              <a:off x="3338108" y="2805148"/>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27" name="Rectangle 303"/>
            <p:cNvSpPr>
              <a:spLocks noChangeArrowheads="1"/>
            </p:cNvSpPr>
            <p:nvPr/>
          </p:nvSpPr>
          <p:spPr bwMode="auto">
            <a:xfrm>
              <a:off x="6135391" y="2709573"/>
              <a:ext cx="371315"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28" name="Rectangle 304"/>
            <p:cNvSpPr>
              <a:spLocks noChangeArrowheads="1"/>
            </p:cNvSpPr>
            <p:nvPr/>
          </p:nvSpPr>
          <p:spPr bwMode="auto">
            <a:xfrm>
              <a:off x="2952255" y="2709573"/>
              <a:ext cx="128416"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34" name="Group 305"/>
            <p:cNvGrpSpPr>
              <a:grpSpLocks/>
            </p:cNvGrpSpPr>
            <p:nvPr/>
          </p:nvGrpSpPr>
          <p:grpSpPr bwMode="auto">
            <a:xfrm>
              <a:off x="3246642" y="1928819"/>
              <a:ext cx="311953" cy="47788"/>
              <a:chOff x="3172" y="10844"/>
              <a:chExt cx="515" cy="71"/>
            </a:xfrm>
          </p:grpSpPr>
          <p:sp>
            <p:nvSpPr>
              <p:cNvPr id="1330"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1"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35" name="Group 308"/>
            <p:cNvGrpSpPr>
              <a:grpSpLocks/>
            </p:cNvGrpSpPr>
            <p:nvPr/>
          </p:nvGrpSpPr>
          <p:grpSpPr bwMode="auto">
            <a:xfrm>
              <a:off x="5361262" y="2757360"/>
              <a:ext cx="317405" cy="47788"/>
              <a:chOff x="1633" y="11977"/>
              <a:chExt cx="524" cy="71"/>
            </a:xfrm>
          </p:grpSpPr>
          <p:sp>
            <p:nvSpPr>
              <p:cNvPr id="1333"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4"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35" name="Rectangle 311"/>
            <p:cNvSpPr>
              <a:spLocks noChangeArrowheads="1"/>
            </p:cNvSpPr>
            <p:nvPr/>
          </p:nvSpPr>
          <p:spPr bwMode="auto">
            <a:xfrm>
              <a:off x="3264208" y="2709573"/>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6" name="Rectangle 312"/>
            <p:cNvSpPr>
              <a:spLocks noChangeArrowheads="1"/>
            </p:cNvSpPr>
            <p:nvPr/>
          </p:nvSpPr>
          <p:spPr bwMode="auto">
            <a:xfrm>
              <a:off x="3737893" y="2661785"/>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7" name="Rectangle 313"/>
            <p:cNvSpPr>
              <a:spLocks noChangeArrowheads="1"/>
            </p:cNvSpPr>
            <p:nvPr/>
          </p:nvSpPr>
          <p:spPr bwMode="auto">
            <a:xfrm>
              <a:off x="3427151" y="1846032"/>
              <a:ext cx="371315"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38" name="Text Box 314"/>
          <p:cNvSpPr txBox="1">
            <a:spLocks noChangeArrowheads="1"/>
          </p:cNvSpPr>
          <p:nvPr/>
        </p:nvSpPr>
        <p:spPr bwMode="auto">
          <a:xfrm>
            <a:off x="395536" y="1143000"/>
            <a:ext cx="6140662" cy="30777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400" i="0" u="none" strike="noStrike" cap="none" normalizeH="0" baseline="0" dirty="0" smtClean="0">
                <a:ln>
                  <a:noFill/>
                </a:ln>
                <a:solidFill>
                  <a:schemeClr val="tx1"/>
                </a:solidFill>
                <a:effectLst/>
                <a:cs typeface="Arial" pitchFamily="34" charset="0"/>
              </a:rPr>
              <a:t>(a) Multiple copies of a genome are fragmented into small reads</a:t>
            </a:r>
          </a:p>
        </p:txBody>
      </p:sp>
      <p:sp>
        <p:nvSpPr>
          <p:cNvPr id="1342" name="AutoShape 318"/>
          <p:cNvSpPr>
            <a:spLocks noChangeArrowheads="1"/>
          </p:cNvSpPr>
          <p:nvPr/>
        </p:nvSpPr>
        <p:spPr bwMode="auto">
          <a:xfrm>
            <a:off x="4860032" y="3032624"/>
            <a:ext cx="144016" cy="396376"/>
          </a:xfrm>
          <a:prstGeom prst="downArrow">
            <a:avLst>
              <a:gd name="adj1" fmla="val 50000"/>
              <a:gd name="adj2" fmla="val 41250"/>
            </a:avLst>
          </a:prstGeom>
          <a:solidFill>
            <a:srgbClr val="FFFFFF"/>
          </a:solidFill>
          <a:ln w="9525">
            <a:solidFill>
              <a:srgbClr val="000000"/>
            </a:solidFill>
            <a:miter lim="800000"/>
            <a:headEnd/>
            <a:tailEnd/>
          </a:ln>
        </p:spPr>
        <p:txBody>
          <a:bodyPr vert="eaVert" wrap="square" lIns="91440" tIns="45720" rIns="91440" bIns="45720" numCol="1" anchor="t" anchorCtr="0" compatLnSpc="1">
            <a:prstTxWarp prst="textNoShape">
              <a:avLst/>
            </a:prstTxWarp>
          </a:bodyPr>
          <a:lstStyle/>
          <a:p>
            <a:endParaRPr lang="en-US"/>
          </a:p>
        </p:txBody>
      </p:sp>
      <p:grpSp>
        <p:nvGrpSpPr>
          <p:cNvPr id="336" name="320 Grupo"/>
          <p:cNvGrpSpPr/>
          <p:nvPr/>
        </p:nvGrpSpPr>
        <p:grpSpPr>
          <a:xfrm>
            <a:off x="1835696" y="1916832"/>
            <a:ext cx="2816389" cy="1258791"/>
            <a:chOff x="1835696" y="1916832"/>
            <a:chExt cx="2816389" cy="1258791"/>
          </a:xfrm>
        </p:grpSpPr>
        <p:sp>
          <p:nvSpPr>
            <p:cNvPr id="672" name="AutoShape 316"/>
            <p:cNvSpPr>
              <a:spLocks/>
            </p:cNvSpPr>
            <p:nvPr/>
          </p:nvSpPr>
          <p:spPr bwMode="auto">
            <a:xfrm>
              <a:off x="2483768" y="1916832"/>
              <a:ext cx="144016" cy="936104"/>
            </a:xfrm>
            <a:prstGeom prst="leftBrace">
              <a:avLst>
                <a:gd name="adj1" fmla="val 67798"/>
                <a:gd name="adj2" fmla="val 50000"/>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Text Box 4"/>
            <p:cNvSpPr txBox="1">
              <a:spLocks noChangeArrowheads="1"/>
            </p:cNvSpPr>
            <p:nvPr/>
          </p:nvSpPr>
          <p:spPr bwMode="auto">
            <a:xfrm>
              <a:off x="1835696" y="2204864"/>
              <a:ext cx="2816389" cy="97075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lang="en-US" sz="1400" dirty="0" smtClean="0">
                  <a:cs typeface="Arial" pitchFamily="34" charset="0"/>
                </a:rPr>
                <a:t>Reads</a:t>
              </a:r>
            </a:p>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800" b="0" i="0" u="none" strike="noStrike" cap="none" normalizeH="0" baseline="0" dirty="0" smtClean="0">
                <a:ln>
                  <a:noFill/>
                </a:ln>
                <a:solidFill>
                  <a:schemeClr val="tx1"/>
                </a:solidFill>
                <a:effectLst/>
                <a:latin typeface="Sylfaen" pitchFamily="18" charset="0"/>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800" b="0" i="0" u="none" strike="noStrike" cap="none" normalizeH="0" baseline="0" dirty="0" smtClean="0">
                <a:ln>
                  <a:noFill/>
                </a:ln>
                <a:solidFill>
                  <a:schemeClr val="tx1"/>
                </a:solidFill>
                <a:effectLst/>
                <a:latin typeface="Sylfaen" pitchFamily="18" charset="0"/>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800" b="0" i="0" u="none" strike="noStrike" cap="none" normalizeH="0" baseline="0" dirty="0" smtClean="0">
                <a:ln>
                  <a:noFill/>
                </a:ln>
                <a:solidFill>
                  <a:schemeClr val="tx1"/>
                </a:solidFill>
                <a:effectLst/>
                <a:latin typeface="Sylfaen" pitchFamily="18" charset="0"/>
                <a:cs typeface="Arial" pitchFamily="34" charset="0"/>
              </a:endParaRPr>
            </a:p>
          </p:txBody>
        </p:sp>
      </p:grpSp>
      <p:grpSp>
        <p:nvGrpSpPr>
          <p:cNvPr id="337" name="677 Grupo"/>
          <p:cNvGrpSpPr/>
          <p:nvPr/>
        </p:nvGrpSpPr>
        <p:grpSpPr>
          <a:xfrm>
            <a:off x="2871087" y="1414736"/>
            <a:ext cx="4997311" cy="430088"/>
            <a:chOff x="2871087" y="1414736"/>
            <a:chExt cx="4997311" cy="430088"/>
          </a:xfrm>
        </p:grpSpPr>
        <p:grpSp>
          <p:nvGrpSpPr>
            <p:cNvPr id="338" name="Group 202"/>
            <p:cNvGrpSpPr>
              <a:grpSpLocks/>
            </p:cNvGrpSpPr>
            <p:nvPr/>
          </p:nvGrpSpPr>
          <p:grpSpPr bwMode="auto">
            <a:xfrm>
              <a:off x="2871087" y="1414736"/>
              <a:ext cx="4997311" cy="430088"/>
              <a:chOff x="1606" y="9702"/>
              <a:chExt cx="8250" cy="639"/>
            </a:xfrm>
          </p:grpSpPr>
          <p:grpSp>
            <p:nvGrpSpPr>
              <p:cNvPr id="339" name="Group 203"/>
              <p:cNvGrpSpPr>
                <a:grpSpLocks/>
              </p:cNvGrpSpPr>
              <p:nvPr/>
            </p:nvGrpSpPr>
            <p:grpSpPr bwMode="auto">
              <a:xfrm>
                <a:off x="1606" y="9702"/>
                <a:ext cx="8250" cy="468"/>
                <a:chOff x="1606" y="9702"/>
                <a:chExt cx="8250" cy="468"/>
              </a:xfrm>
            </p:grpSpPr>
            <p:grpSp>
              <p:nvGrpSpPr>
                <p:cNvPr id="340" name="Group 204"/>
                <p:cNvGrpSpPr>
                  <a:grpSpLocks/>
                </p:cNvGrpSpPr>
                <p:nvPr/>
              </p:nvGrpSpPr>
              <p:grpSpPr bwMode="auto">
                <a:xfrm>
                  <a:off x="1606" y="9800"/>
                  <a:ext cx="8250" cy="71"/>
                  <a:chOff x="2535" y="15338"/>
                  <a:chExt cx="7838" cy="71"/>
                </a:xfrm>
              </p:grpSpPr>
              <p:sp>
                <p:nvSpPr>
                  <p:cNvPr id="1229" name="Rectangle 205"/>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30" name="Rectangle 206"/>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31" name="Rectangle 207"/>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32" name="Rectangle 208"/>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33" name="Rectangle 209"/>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34" name="Rectangle 210"/>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35" name="Rectangle 211"/>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41" name="Group 213"/>
                <p:cNvGrpSpPr>
                  <a:grpSpLocks/>
                </p:cNvGrpSpPr>
                <p:nvPr/>
              </p:nvGrpSpPr>
              <p:grpSpPr bwMode="auto">
                <a:xfrm>
                  <a:off x="1606" y="9900"/>
                  <a:ext cx="8250" cy="71"/>
                  <a:chOff x="2535" y="15338"/>
                  <a:chExt cx="7838" cy="71"/>
                </a:xfrm>
              </p:grpSpPr>
              <p:sp>
                <p:nvSpPr>
                  <p:cNvPr id="1238" name="Rectangle 214"/>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39" name="Rectangle 215"/>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0" name="Rectangle 216"/>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1" name="Rectangle 217"/>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2" name="Rectangle 218"/>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3" name="Rectangle 219"/>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4" name="Rectangle 220"/>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42" name="Group 222"/>
                <p:cNvGrpSpPr>
                  <a:grpSpLocks/>
                </p:cNvGrpSpPr>
                <p:nvPr/>
              </p:nvGrpSpPr>
              <p:grpSpPr bwMode="auto">
                <a:xfrm>
                  <a:off x="1606" y="10001"/>
                  <a:ext cx="8250" cy="71"/>
                  <a:chOff x="2535" y="15338"/>
                  <a:chExt cx="7838" cy="71"/>
                </a:xfrm>
              </p:grpSpPr>
              <p:sp>
                <p:nvSpPr>
                  <p:cNvPr id="1247" name="Rectangle 223"/>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8"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9"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50"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51"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52"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53"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54"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55" name="Rectangle 231"/>
                <p:cNvSpPr>
                  <a:spLocks noChangeArrowheads="1"/>
                </p:cNvSpPr>
                <p:nvPr/>
              </p:nvSpPr>
              <p:spPr bwMode="auto">
                <a:xfrm>
                  <a:off x="2130" y="9702"/>
                  <a:ext cx="71" cy="37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6" name="Rectangle 232"/>
                <p:cNvSpPr>
                  <a:spLocks noChangeArrowheads="1"/>
                </p:cNvSpPr>
                <p:nvPr/>
              </p:nvSpPr>
              <p:spPr bwMode="auto">
                <a:xfrm>
                  <a:off x="2902" y="9770"/>
                  <a:ext cx="71" cy="37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7" name="Rectangle 233"/>
                <p:cNvSpPr>
                  <a:spLocks noChangeArrowheads="1"/>
                </p:cNvSpPr>
                <p:nvPr/>
              </p:nvSpPr>
              <p:spPr bwMode="auto">
                <a:xfrm>
                  <a:off x="3687" y="9800"/>
                  <a:ext cx="71" cy="37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8" name="Rectangle 234"/>
                <p:cNvSpPr>
                  <a:spLocks noChangeArrowheads="1"/>
                </p:cNvSpPr>
                <p:nvPr/>
              </p:nvSpPr>
              <p:spPr bwMode="auto">
                <a:xfrm>
                  <a:off x="4367" y="9770"/>
                  <a:ext cx="71" cy="37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235"/>
                <p:cNvSpPr>
                  <a:spLocks noChangeArrowheads="1"/>
                </p:cNvSpPr>
                <p:nvPr/>
              </p:nvSpPr>
              <p:spPr bwMode="auto">
                <a:xfrm>
                  <a:off x="5069" y="9770"/>
                  <a:ext cx="71" cy="37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Rectangle 236"/>
                <p:cNvSpPr>
                  <a:spLocks noChangeArrowheads="1"/>
                </p:cNvSpPr>
                <p:nvPr/>
              </p:nvSpPr>
              <p:spPr bwMode="auto">
                <a:xfrm>
                  <a:off x="5810" y="9770"/>
                  <a:ext cx="71" cy="37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1" name="Rectangle 237"/>
                <p:cNvSpPr>
                  <a:spLocks noChangeArrowheads="1"/>
                </p:cNvSpPr>
                <p:nvPr/>
              </p:nvSpPr>
              <p:spPr bwMode="auto">
                <a:xfrm>
                  <a:off x="6630" y="9770"/>
                  <a:ext cx="71" cy="37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2" name="Rectangle 238"/>
                <p:cNvSpPr>
                  <a:spLocks noChangeArrowheads="1"/>
                </p:cNvSpPr>
                <p:nvPr/>
              </p:nvSpPr>
              <p:spPr bwMode="auto">
                <a:xfrm>
                  <a:off x="7359" y="9702"/>
                  <a:ext cx="71" cy="37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239"/>
                <p:cNvSpPr>
                  <a:spLocks noChangeArrowheads="1"/>
                </p:cNvSpPr>
                <p:nvPr/>
              </p:nvSpPr>
              <p:spPr bwMode="auto">
                <a:xfrm>
                  <a:off x="8150" y="9770"/>
                  <a:ext cx="71" cy="37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240"/>
                <p:cNvSpPr>
                  <a:spLocks noChangeArrowheads="1"/>
                </p:cNvSpPr>
                <p:nvPr/>
              </p:nvSpPr>
              <p:spPr bwMode="auto">
                <a:xfrm>
                  <a:off x="8889" y="9702"/>
                  <a:ext cx="71" cy="37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268" name="Rectangle 244"/>
              <p:cNvSpPr>
                <a:spLocks noChangeArrowheads="1"/>
              </p:cNvSpPr>
              <p:nvPr/>
            </p:nvSpPr>
            <p:spPr bwMode="auto">
              <a:xfrm>
                <a:off x="5140" y="9971"/>
                <a:ext cx="3791" cy="37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676" name="Rectangle 230"/>
            <p:cNvSpPr>
              <a:spLocks noChangeArrowheads="1"/>
            </p:cNvSpPr>
            <p:nvPr/>
          </p:nvSpPr>
          <p:spPr bwMode="auto">
            <a:xfrm>
              <a:off x="7524328" y="1548000"/>
              <a:ext cx="277983"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7" name="Rectangle 230"/>
            <p:cNvSpPr>
              <a:spLocks noChangeArrowheads="1"/>
            </p:cNvSpPr>
            <p:nvPr/>
          </p:nvSpPr>
          <p:spPr bwMode="auto">
            <a:xfrm>
              <a:off x="7524328" y="1484784"/>
              <a:ext cx="277983"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43" name="22 Grupo"/>
          <p:cNvGrpSpPr/>
          <p:nvPr/>
        </p:nvGrpSpPr>
        <p:grpSpPr>
          <a:xfrm>
            <a:off x="683568" y="228600"/>
            <a:ext cx="8460432" cy="752128"/>
            <a:chOff x="228600" y="228600"/>
            <a:chExt cx="8915400" cy="753480"/>
          </a:xfrm>
        </p:grpSpPr>
        <p:sp>
          <p:nvSpPr>
            <p:cNvPr id="679"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680" name="CustomShape 3"/>
            <p:cNvSpPr/>
            <p:nvPr/>
          </p:nvSpPr>
          <p:spPr>
            <a:xfrm>
              <a:off x="158052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000" strike="noStrike" dirty="0" smtClean="0">
                  <a:solidFill>
                    <a:srgbClr val="FFFFFF"/>
                  </a:solidFill>
                  <a:latin typeface="Arial"/>
                </a:rPr>
                <a:t>Introduction: </a:t>
              </a:r>
              <a:r>
                <a:rPr lang="en-US" sz="2000" dirty="0" smtClean="0">
                  <a:solidFill>
                    <a:schemeClr val="bg1"/>
                  </a:solidFill>
                </a:rPr>
                <a:t>General notions and challenges</a:t>
              </a:r>
            </a:p>
            <a:p>
              <a:pPr>
                <a:lnSpc>
                  <a:spcPct val="100000"/>
                </a:lnSpc>
              </a:pPr>
              <a:endParaRPr dirty="0"/>
            </a:p>
          </p:txBody>
        </p:sp>
      </p:grpSp>
      <p:sp>
        <p:nvSpPr>
          <p:cNvPr id="316" name="Text Box 4"/>
          <p:cNvSpPr txBox="1">
            <a:spLocks noChangeArrowheads="1"/>
          </p:cNvSpPr>
          <p:nvPr/>
        </p:nvSpPr>
        <p:spPr bwMode="auto">
          <a:xfrm>
            <a:off x="2339752" y="3669835"/>
            <a:ext cx="6577628" cy="2207437"/>
          </a:xfrm>
          <a:prstGeom prst="rect">
            <a:avLst/>
          </a:prstGeom>
          <a:solidFill>
            <a:srgbClr val="FFFFFF"/>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1100" b="1" i="0" u="none" strike="noStrike" cap="none" normalizeH="0" baseline="0" dirty="0" smtClean="0">
              <a:ln>
                <a:noFill/>
              </a:ln>
              <a:effectLst/>
              <a:latin typeface="Century Gothic"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fr-FR" sz="1100" b="1" i="0" u="none" strike="noStrike" cap="none" normalizeH="0" baseline="0" dirty="0" smtClean="0">
              <a:ln>
                <a:noFill/>
              </a:ln>
              <a:effectLst/>
              <a:latin typeface="Century Gothic"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100" b="0" i="0" u="none" strike="noStrike" cap="none" normalizeH="0" baseline="0" dirty="0" smtClean="0">
                <a:ln>
                  <a:noFill/>
                </a:ln>
                <a:effectLst/>
                <a:latin typeface="Century Gothic" pitchFamily="34" charset="0"/>
                <a:cs typeface="Arial" pitchFamily="34" charset="0"/>
              </a:rPr>
              <a:t>  ACGG      </a:t>
            </a:r>
            <a:r>
              <a:rPr kumimoji="0" lang="fr-FR" sz="1000" b="0" i="0" u="none" strike="noStrike" cap="none" normalizeH="0" baseline="0" dirty="0" smtClean="0">
                <a:ln>
                  <a:noFill/>
                </a:ln>
                <a:effectLst/>
                <a:latin typeface="Century Gothic" pitchFamily="34" charset="0"/>
                <a:cs typeface="Arial" pitchFamily="34" charset="0"/>
              </a:rPr>
              <a:t>   </a:t>
            </a:r>
            <a:r>
              <a:rPr kumimoji="0" lang="fr-FR" sz="1100" b="0" i="0" u="none" strike="noStrike" cap="none" normalizeH="0" dirty="0" smtClean="0">
                <a:ln>
                  <a:noFill/>
                </a:ln>
                <a:effectLst/>
                <a:latin typeface="Century Gothic" pitchFamily="34" charset="0"/>
                <a:cs typeface="Arial" pitchFamily="34" charset="0"/>
              </a:rPr>
              <a:t>  </a:t>
            </a:r>
            <a:r>
              <a:rPr kumimoji="0" lang="fr-FR" sz="1100" b="0" i="0" u="none" strike="noStrike" cap="none" normalizeH="0" baseline="0" dirty="0" smtClean="0">
                <a:ln>
                  <a:noFill/>
                </a:ln>
                <a:effectLst/>
                <a:latin typeface="Century Gothic" pitchFamily="34" charset="0"/>
                <a:cs typeface="Arial" pitchFamily="34" charset="0"/>
              </a:rPr>
              <a:t>GACAGAT </a:t>
            </a:r>
            <a:r>
              <a:rPr kumimoji="0" lang="fr-FR" sz="1100" b="0" i="0" u="none" strike="noStrike" cap="none" normalizeH="0" baseline="0" dirty="0" smtClean="0">
                <a:ln>
                  <a:noFill/>
                </a:ln>
                <a:effectLst/>
                <a:latin typeface="Century Gothic" pitchFamily="34" charset="0"/>
                <a:cs typeface="Arial" pitchFamily="34" charset="0"/>
              </a:rPr>
              <a:t>TC      </a:t>
            </a:r>
            <a:r>
              <a:rPr kumimoji="0" lang="fr-FR" sz="1050" b="0" i="0" u="none" strike="noStrike" cap="none" normalizeH="0" baseline="0" dirty="0" smtClean="0">
                <a:ln>
                  <a:noFill/>
                </a:ln>
                <a:effectLst/>
                <a:latin typeface="Century Gothic" pitchFamily="34" charset="0"/>
                <a:cs typeface="Arial" pitchFamily="34" charset="0"/>
              </a:rPr>
              <a:t>       </a:t>
            </a:r>
            <a:r>
              <a:rPr kumimoji="0" lang="fr-FR" sz="1050" b="0" i="0" u="none" strike="noStrike" cap="none" normalizeH="0" baseline="0" dirty="0" smtClean="0">
                <a:ln>
                  <a:noFill/>
                </a:ln>
                <a:effectLst/>
                <a:latin typeface="Century Gothic" pitchFamily="34" charset="0"/>
                <a:cs typeface="Arial" pitchFamily="34" charset="0"/>
              </a:rPr>
              <a:t>    </a:t>
            </a:r>
            <a:r>
              <a:rPr kumimoji="0" lang="fr-FR" sz="1100" b="0" i="0" u="none" strike="noStrike" cap="none" normalizeH="0" baseline="0" dirty="0" smtClean="0">
                <a:ln>
                  <a:noFill/>
                </a:ln>
                <a:effectLst/>
                <a:latin typeface="Century Gothic" pitchFamily="34" charset="0"/>
                <a:cs typeface="Arial" pitchFamily="34" charset="0"/>
              </a:rPr>
              <a:t>   ACGTAACAAGA         </a:t>
            </a:r>
            <a:r>
              <a:rPr kumimoji="0" lang="fr-FR" sz="1200" b="0" i="0" u="none" strike="noStrike" cap="none" normalizeH="0" baseline="0" dirty="0" smtClean="0">
                <a:ln>
                  <a:noFill/>
                </a:ln>
                <a:effectLst/>
                <a:latin typeface="Century Gothic" pitchFamily="34" charset="0"/>
                <a:cs typeface="Arial" pitchFamily="34" charset="0"/>
              </a:rPr>
              <a:t>   </a:t>
            </a:r>
            <a:r>
              <a:rPr kumimoji="0" lang="fr-FR" sz="1100" b="0" i="0" u="none" strike="noStrike" cap="none" normalizeH="0" baseline="0" dirty="0" smtClean="0">
                <a:ln>
                  <a:noFill/>
                </a:ln>
                <a:effectLst/>
                <a:latin typeface="Century Gothic" pitchFamily="34" charset="0"/>
                <a:cs typeface="Arial" pitchFamily="34" charset="0"/>
              </a:rPr>
              <a:t>     </a:t>
            </a:r>
            <a:r>
              <a:rPr kumimoji="0" lang="fr-FR" sz="1100" b="0" i="0" u="none" strike="noStrike" cap="none" normalizeH="0" baseline="0" dirty="0" smtClean="0">
                <a:ln>
                  <a:noFill/>
                </a:ln>
                <a:effectLst/>
                <a:latin typeface="Century Gothic" pitchFamily="34" charset="0"/>
                <a:cs typeface="Arial" pitchFamily="34" charset="0"/>
              </a:rPr>
              <a:t>T G T </a:t>
            </a:r>
            <a:r>
              <a:rPr kumimoji="0" lang="fr-FR" sz="1100" b="0" i="0" u="none" strike="noStrike" cap="none" normalizeH="0" baseline="0" dirty="0" smtClean="0">
                <a:ln>
                  <a:noFill/>
                </a:ln>
                <a:effectLst/>
                <a:latin typeface="Century Gothic" pitchFamily="34" charset="0"/>
                <a:cs typeface="Arial" pitchFamily="34" charset="0"/>
              </a:rPr>
              <a:t>CCC</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100" b="0" i="0" u="none" strike="noStrike" cap="none" normalizeH="0" dirty="0" smtClean="0">
                <a:ln>
                  <a:noFill/>
                </a:ln>
                <a:effectLst/>
                <a:latin typeface="Century Gothic" pitchFamily="34" charset="0"/>
                <a:cs typeface="Arial" pitchFamily="34" charset="0"/>
              </a:rPr>
              <a:t>        </a:t>
            </a:r>
            <a:r>
              <a:rPr kumimoji="0" lang="fr-FR" sz="1100" b="0" i="0" u="none" strike="noStrike" cap="none" normalizeH="0" baseline="0" dirty="0" smtClean="0">
                <a:ln>
                  <a:noFill/>
                </a:ln>
                <a:effectLst/>
                <a:latin typeface="Century Gothic" pitchFamily="34" charset="0"/>
                <a:cs typeface="Arial" pitchFamily="34" charset="0"/>
              </a:rPr>
              <a:t>GGGCT 		 </a:t>
            </a:r>
            <a:r>
              <a:rPr lang="fr-FR" sz="1100" dirty="0">
                <a:latin typeface="Century Gothic" pitchFamily="34" charset="0"/>
                <a:cs typeface="Arial" pitchFamily="34" charset="0"/>
              </a:rPr>
              <a:t> </a:t>
            </a:r>
            <a:r>
              <a:rPr lang="fr-FR" sz="1100" dirty="0" smtClean="0">
                <a:latin typeface="Century Gothic" pitchFamily="34" charset="0"/>
                <a:cs typeface="Arial" pitchFamily="34" charset="0"/>
              </a:rPr>
              <a:t>         </a:t>
            </a:r>
            <a:r>
              <a:rPr lang="fr-FR" sz="1200" dirty="0" smtClean="0">
                <a:latin typeface="Century Gothic" pitchFamily="34" charset="0"/>
                <a:cs typeface="Arial" pitchFamily="34" charset="0"/>
              </a:rPr>
              <a:t>   </a:t>
            </a:r>
            <a:r>
              <a:rPr lang="fr-FR" sz="1100" dirty="0" smtClean="0">
                <a:latin typeface="Century Gothic" pitchFamily="34" charset="0"/>
                <a:cs typeface="Arial" pitchFamily="34" charset="0"/>
              </a:rPr>
              <a:t>     </a:t>
            </a:r>
            <a:r>
              <a:rPr kumimoji="0" lang="fr-FR" sz="1100" b="0" i="0" u="none" strike="noStrike" cap="none" normalizeH="0" baseline="0" dirty="0" smtClean="0">
                <a:ln>
                  <a:noFill/>
                </a:ln>
                <a:effectLst/>
                <a:latin typeface="Century Gothic" pitchFamily="34" charset="0"/>
                <a:cs typeface="Arial" pitchFamily="34" charset="0"/>
              </a:rPr>
              <a:t>TACGTAACAA               </a:t>
            </a:r>
            <a:r>
              <a:rPr kumimoji="0" lang="fr-FR" sz="800" b="0" i="0" u="none" strike="noStrike" cap="none" normalizeH="0" baseline="0" dirty="0" smtClean="0">
                <a:ln>
                  <a:noFill/>
                </a:ln>
                <a:effectLst/>
                <a:latin typeface="Century Gothic" pitchFamily="34" charset="0"/>
                <a:cs typeface="Arial" pitchFamily="34" charset="0"/>
              </a:rPr>
              <a:t>  </a:t>
            </a:r>
            <a:r>
              <a:rPr kumimoji="0" lang="fr-FR" sz="1100" b="0" i="0" u="none" strike="noStrike" cap="none" normalizeH="0" baseline="0" dirty="0" smtClean="0">
                <a:ln>
                  <a:noFill/>
                </a:ln>
                <a:effectLst/>
                <a:latin typeface="Century Gothic" pitchFamily="34" charset="0"/>
                <a:cs typeface="Arial" pitchFamily="34" charset="0"/>
              </a:rPr>
              <a:t>TAT T G T </a:t>
            </a:r>
            <a:r>
              <a:rPr kumimoji="0" lang="fr-FR" sz="1100" b="0" i="0" u="none" strike="noStrike" cap="none" normalizeH="0" baseline="0" dirty="0" smtClean="0">
                <a:ln>
                  <a:noFill/>
                </a:ln>
                <a:effectLst/>
                <a:latin typeface="Century Gothic" pitchFamily="34" charset="0"/>
                <a:cs typeface="Arial" pitchFamily="34" charset="0"/>
              </a:rPr>
              <a:t>CCC</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100" b="0" i="0" u="none" strike="noStrike" cap="none" normalizeH="0" baseline="0" dirty="0" smtClean="0">
                <a:ln>
                  <a:noFill/>
                </a:ln>
                <a:effectLst/>
                <a:latin typeface="Century Gothic" pitchFamily="34" charset="0"/>
                <a:cs typeface="Arial" pitchFamily="34" charset="0"/>
              </a:rPr>
              <a:t>     AGG</a:t>
            </a:r>
            <a:r>
              <a:rPr kumimoji="0" lang="fr-FR" sz="1100" b="1" i="0" u="none" strike="noStrike" cap="none" normalizeH="0" baseline="0" dirty="0" smtClean="0">
                <a:ln>
                  <a:noFill/>
                </a:ln>
                <a:solidFill>
                  <a:srgbClr val="FF0000"/>
                </a:solidFill>
                <a:effectLst/>
                <a:latin typeface="Century Gothic" pitchFamily="34" charset="0"/>
                <a:cs typeface="Arial" pitchFamily="34" charset="0"/>
              </a:rPr>
              <a:t>A</a:t>
            </a:r>
            <a:r>
              <a:rPr kumimoji="0" lang="fr-FR" sz="1100" b="0" i="0" u="none" strike="noStrike" cap="none" normalizeH="0" baseline="0" dirty="0" smtClean="0">
                <a:ln>
                  <a:noFill/>
                </a:ln>
                <a:effectLst/>
                <a:latin typeface="Century Gothic" pitchFamily="34" charset="0"/>
                <a:cs typeface="Arial" pitchFamily="34" charset="0"/>
              </a:rPr>
              <a:t>	  </a:t>
            </a:r>
            <a:r>
              <a:rPr kumimoji="0" lang="fr-FR" sz="1100" b="0" i="0" u="none" strike="noStrike" cap="none" normalizeH="0" dirty="0" smtClean="0">
                <a:ln>
                  <a:noFill/>
                </a:ln>
                <a:effectLst/>
                <a:latin typeface="Century Gothic" pitchFamily="34" charset="0"/>
                <a:cs typeface="Arial" pitchFamily="34" charset="0"/>
              </a:rPr>
              <a:t>              </a:t>
            </a:r>
            <a:r>
              <a:rPr kumimoji="0" lang="fr-FR" sz="1100" b="0" i="0" u="none" strike="noStrike" cap="none" normalizeH="0" baseline="0" dirty="0" smtClean="0">
                <a:ln>
                  <a:noFill/>
                </a:ln>
                <a:effectLst/>
                <a:latin typeface="Century Gothic" pitchFamily="34" charset="0"/>
                <a:cs typeface="Arial" pitchFamily="34" charset="0"/>
              </a:rPr>
              <a:t>AT TCACCAGT TAC           </a:t>
            </a:r>
            <a:r>
              <a:rPr kumimoji="0" lang="fr-FR" sz="1000" b="0" i="0" u="none" strike="noStrike" cap="none" normalizeH="0" dirty="0" smtClean="0">
                <a:ln>
                  <a:noFill/>
                </a:ln>
                <a:effectLst/>
                <a:latin typeface="Century Gothic" pitchFamily="34" charset="0"/>
                <a:cs typeface="Arial" pitchFamily="34" charset="0"/>
              </a:rPr>
              <a:t> </a:t>
            </a:r>
            <a:r>
              <a:rPr kumimoji="0" lang="fr-FR" sz="1000" b="0" i="0" u="none" strike="noStrike" cap="none" normalizeH="0" baseline="0" dirty="0" smtClean="0">
                <a:ln>
                  <a:noFill/>
                </a:ln>
                <a:effectLst/>
                <a:latin typeface="Century Gothic" pitchFamily="34" charset="0"/>
                <a:cs typeface="Arial" pitchFamily="34" charset="0"/>
              </a:rPr>
              <a:t>    </a:t>
            </a:r>
            <a:r>
              <a:rPr kumimoji="0" lang="fr-FR" sz="1100" b="0" i="0" u="none" strike="noStrike" cap="none" normalizeH="0" baseline="0" dirty="0" smtClean="0">
                <a:ln>
                  <a:noFill/>
                </a:ln>
                <a:effectLst/>
                <a:latin typeface="Century Gothic" pitchFamily="34" charset="0"/>
                <a:cs typeface="Arial" pitchFamily="34" charset="0"/>
              </a:rPr>
              <a:t>AAGA TCGTAT </a:t>
            </a:r>
            <a:r>
              <a:rPr kumimoji="0" lang="fr-FR" sz="1100" b="0" i="0" u="none" strike="noStrike" cap="none" normalizeH="0" baseline="0" dirty="0" smtClean="0">
                <a:ln>
                  <a:noFill/>
                </a:ln>
                <a:effectLst/>
                <a:latin typeface="Century Gothic" pitchFamily="34" charset="0"/>
                <a:cs typeface="Arial" pitchFamily="34" charset="0"/>
              </a:rPr>
              <a:t>	      </a:t>
            </a:r>
            <a:endParaRPr kumimoji="0" lang="fr-FR" sz="1100" b="0" i="0" u="none" strike="noStrike" cap="none" normalizeH="0" baseline="0" dirty="0" smtClean="0">
              <a:ln>
                <a:noFill/>
              </a:ln>
              <a:effectLst/>
              <a:latin typeface="Century Gothic"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100" b="0" i="0" u="none" strike="noStrike" cap="none" normalizeH="0" baseline="0" dirty="0" smtClean="0">
                <a:ln>
                  <a:noFill/>
                </a:ln>
                <a:effectLst/>
                <a:latin typeface="Century Gothic" pitchFamily="34" charset="0"/>
                <a:cs typeface="Arial" pitchFamily="34" charset="0"/>
              </a:rPr>
              <a:t>           GGCT</a:t>
            </a:r>
            <a:r>
              <a:rPr kumimoji="0" lang="fr-FR" sz="800" b="0" i="0" u="none" strike="noStrike" cap="none" normalizeH="0" baseline="0" dirty="0" smtClean="0">
                <a:ln>
                  <a:noFill/>
                </a:ln>
                <a:effectLst/>
                <a:latin typeface="Century Gothic" pitchFamily="34" charset="0"/>
                <a:cs typeface="Arial" pitchFamily="34" charset="0"/>
              </a:rPr>
              <a:t> </a:t>
            </a:r>
            <a:r>
              <a:rPr kumimoji="0" lang="fr-FR" sz="1100" b="0" i="0" u="none" strike="noStrike" cap="none" normalizeH="0" baseline="0" dirty="0" smtClean="0">
                <a:ln>
                  <a:noFill/>
                </a:ln>
                <a:effectLst/>
                <a:latin typeface="Century Gothic" pitchFamily="34" charset="0"/>
                <a:cs typeface="Arial" pitchFamily="34" charset="0"/>
              </a:rPr>
              <a:t>TGACAG</a:t>
            </a:r>
            <a:r>
              <a:rPr kumimoji="0" lang="fr-FR" sz="600" b="0" i="0" u="none" strike="noStrike" cap="none" normalizeH="0" baseline="0" dirty="0" smtClean="0">
                <a:ln>
                  <a:noFill/>
                </a:ln>
                <a:effectLst/>
                <a:latin typeface="Century Gothic" pitchFamily="34" charset="0"/>
                <a:cs typeface="Arial" pitchFamily="34" charset="0"/>
              </a:rPr>
              <a:t> </a:t>
            </a:r>
            <a:r>
              <a:rPr kumimoji="0" lang="fr-FR" sz="1100" b="0" i="0" u="none" strike="noStrike" cap="none" normalizeH="0" baseline="0" dirty="0" smtClean="0">
                <a:ln>
                  <a:noFill/>
                </a:ln>
                <a:effectLst/>
                <a:latin typeface="Century Gothic" pitchFamily="34" charset="0"/>
                <a:cs typeface="Arial" pitchFamily="34" charset="0"/>
              </a:rPr>
              <a:t>AT T          </a:t>
            </a:r>
            <a:r>
              <a:rPr kumimoji="0" lang="fr-FR" sz="1100" b="0" i="0" u="none" strike="noStrike" cap="none" normalizeH="0" dirty="0" smtClean="0">
                <a:ln>
                  <a:noFill/>
                </a:ln>
                <a:effectLst/>
                <a:latin typeface="Century Gothic" pitchFamily="34" charset="0"/>
                <a:cs typeface="Arial" pitchFamily="34" charset="0"/>
              </a:rPr>
              <a:t> </a:t>
            </a:r>
            <a:r>
              <a:rPr kumimoji="0" lang="fr-FR" sz="1100" b="0" i="0" u="none" strike="noStrike" cap="none" normalizeH="0" baseline="0" dirty="0" smtClean="0">
                <a:ln>
                  <a:noFill/>
                </a:ln>
                <a:effectLst/>
                <a:latin typeface="Century Gothic" pitchFamily="34" charset="0"/>
                <a:cs typeface="Arial" pitchFamily="34" charset="0"/>
              </a:rPr>
              <a:t>  </a:t>
            </a:r>
            <a:r>
              <a:rPr kumimoji="0" lang="fr-FR" sz="1100" b="0" i="0" u="none" strike="noStrike" cap="none" normalizeH="0" baseline="0" dirty="0" smtClean="0">
                <a:ln>
                  <a:noFill/>
                </a:ln>
                <a:effectLst/>
                <a:latin typeface="Century Gothic" pitchFamily="34" charset="0"/>
                <a:cs typeface="Arial" pitchFamily="34" charset="0"/>
              </a:rPr>
              <a:t>AGT TACGTA                        </a:t>
            </a:r>
            <a:r>
              <a:rPr kumimoji="0" lang="fr-FR" sz="900" b="0" i="0" u="none" strike="noStrike" cap="none" normalizeH="0" baseline="0" dirty="0" smtClean="0">
                <a:ln>
                  <a:noFill/>
                </a:ln>
                <a:effectLst/>
                <a:latin typeface="Century Gothic" pitchFamily="34" charset="0"/>
                <a:cs typeface="Arial" pitchFamily="34" charset="0"/>
              </a:rPr>
              <a:t> </a:t>
            </a:r>
            <a:r>
              <a:rPr kumimoji="0" lang="fr-FR" sz="900" b="0" i="0" u="none" strike="noStrike" cap="none" normalizeH="0" baseline="0" dirty="0" smtClean="0">
                <a:ln>
                  <a:noFill/>
                </a:ln>
                <a:effectLst/>
                <a:latin typeface="Century Gothic" pitchFamily="34" charset="0"/>
                <a:cs typeface="Arial" pitchFamily="34" charset="0"/>
              </a:rPr>
              <a:t>  </a:t>
            </a:r>
            <a:r>
              <a:rPr kumimoji="0" lang="fr-FR" sz="1100" b="0" i="0" u="none" strike="noStrike" cap="none" normalizeH="0" baseline="0" dirty="0" smtClean="0">
                <a:ln>
                  <a:noFill/>
                </a:ln>
                <a:effectLst/>
                <a:latin typeface="Century Gothic" pitchFamily="34" charset="0"/>
                <a:cs typeface="Arial" pitchFamily="34" charset="0"/>
              </a:rPr>
              <a:t> </a:t>
            </a:r>
            <a:r>
              <a:rPr kumimoji="0" lang="fr-FR" sz="1100" b="0" i="0" u="none" strike="noStrike" cap="none" normalizeH="0" baseline="0" dirty="0" smtClean="0">
                <a:ln>
                  <a:noFill/>
                </a:ln>
                <a:solidFill>
                  <a:srgbClr val="FF0000"/>
                </a:solidFill>
                <a:effectLst/>
                <a:latin typeface="Century Gothic" pitchFamily="34" charset="0"/>
                <a:cs typeface="Arial" pitchFamily="34" charset="0"/>
              </a:rPr>
              <a:t> </a:t>
            </a:r>
            <a:r>
              <a:rPr kumimoji="0" lang="fr-FR" sz="1100" b="1" i="0" u="none" strike="noStrike" cap="none" normalizeH="0" baseline="0" dirty="0" smtClean="0">
                <a:ln>
                  <a:noFill/>
                </a:ln>
                <a:solidFill>
                  <a:srgbClr val="FF0000"/>
                </a:solidFill>
                <a:effectLst/>
                <a:latin typeface="Century Gothic" pitchFamily="34" charset="0"/>
                <a:cs typeface="Arial" pitchFamily="34" charset="0"/>
              </a:rPr>
              <a:t>T</a:t>
            </a:r>
            <a:r>
              <a:rPr kumimoji="0" lang="fr-FR" sz="800" b="1" i="0" u="none" strike="noStrike" cap="none" normalizeH="0" baseline="0" dirty="0" smtClean="0">
                <a:ln>
                  <a:noFill/>
                </a:ln>
                <a:solidFill>
                  <a:srgbClr val="FF0000"/>
                </a:solidFill>
                <a:effectLst/>
                <a:latin typeface="Century Gothic" pitchFamily="34" charset="0"/>
                <a:cs typeface="Arial" pitchFamily="34" charset="0"/>
              </a:rPr>
              <a:t> </a:t>
            </a:r>
            <a:r>
              <a:rPr kumimoji="0" lang="fr-FR" sz="1100" b="0" i="0" u="none" strike="noStrike" cap="none" normalizeH="0" baseline="0" dirty="0" smtClean="0">
                <a:ln>
                  <a:noFill/>
                </a:ln>
                <a:effectLst/>
                <a:latin typeface="Century Gothic" pitchFamily="34" charset="0"/>
                <a:cs typeface="Arial" pitchFamily="34" charset="0"/>
              </a:rPr>
              <a:t>T T GT C </a:t>
            </a:r>
            <a:endParaRPr lang="fr-FR" sz="1100" dirty="0" smtClean="0">
              <a:latin typeface="Century Gothic"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100" b="0" i="0" u="none" strike="noStrike" cap="none" normalizeH="0" dirty="0" smtClean="0">
                <a:ln>
                  <a:noFill/>
                </a:ln>
                <a:effectLst/>
                <a:latin typeface="Century Gothic" pitchFamily="34" charset="0"/>
                <a:cs typeface="Arial" pitchFamily="34" charset="0"/>
              </a:rPr>
              <a:t>     </a:t>
            </a:r>
            <a:r>
              <a:rPr kumimoji="0" lang="fr-FR" sz="1100" b="0" i="0" u="none" strike="noStrike" cap="none" normalizeH="0" baseline="0" dirty="0" smtClean="0">
                <a:ln>
                  <a:noFill/>
                </a:ln>
                <a:effectLst/>
                <a:latin typeface="Century Gothic" pitchFamily="34" charset="0"/>
                <a:cs typeface="Arial" pitchFamily="34" charset="0"/>
              </a:rPr>
              <a:t>CGG</a:t>
            </a:r>
            <a:r>
              <a:rPr kumimoji="0" lang="fr-FR" sz="1100" b="1" i="0" u="none" strike="noStrike" cap="none" normalizeH="0" baseline="0" dirty="0" smtClean="0">
                <a:ln>
                  <a:noFill/>
                </a:ln>
                <a:solidFill>
                  <a:srgbClr val="FF0000"/>
                </a:solidFill>
                <a:effectLst/>
                <a:latin typeface="Century Gothic" pitchFamily="34" charset="0"/>
                <a:cs typeface="Arial" pitchFamily="34" charset="0"/>
              </a:rPr>
              <a:t>A</a:t>
            </a:r>
            <a:r>
              <a:rPr kumimoji="0" lang="fr-FR" sz="1100" b="0" i="0" u="none" strike="noStrike" cap="none" normalizeH="0" baseline="0" dirty="0" smtClean="0">
                <a:ln>
                  <a:noFill/>
                </a:ln>
                <a:effectLst/>
                <a:latin typeface="Century Gothic" pitchFamily="34" charset="0"/>
                <a:cs typeface="Arial" pitchFamily="34" charset="0"/>
              </a:rPr>
              <a:t>CT </a:t>
            </a:r>
            <a:r>
              <a:rPr kumimoji="0" lang="fr-FR" sz="1100" b="0" i="0" u="none" strike="noStrike" cap="none" normalizeH="0" baseline="0" dirty="0" smtClean="0">
                <a:ln>
                  <a:noFill/>
                </a:ln>
                <a:effectLst/>
                <a:latin typeface="Century Gothic" pitchFamily="34" charset="0"/>
                <a:cs typeface="Arial" pitchFamily="34" charset="0"/>
              </a:rPr>
              <a:t>TGAC                 ACCAGT TACG          </a:t>
            </a:r>
            <a:r>
              <a:rPr kumimoji="0" lang="fr-FR" sz="1100" b="0" i="0" u="none" strike="noStrike" cap="none" normalizeH="0" baseline="0" dirty="0" smtClean="0">
                <a:ln>
                  <a:noFill/>
                </a:ln>
                <a:effectLst/>
                <a:latin typeface="Century Gothic" pitchFamily="34" charset="0"/>
                <a:cs typeface="Arial" pitchFamily="34" charset="0"/>
              </a:rPr>
              <a:t>    AGATCGT</a:t>
            </a:r>
            <a:r>
              <a:rPr kumimoji="0" lang="fr-FR" sz="800" b="0" i="0" u="none" strike="noStrike" cap="none" normalizeH="0" baseline="0" dirty="0" smtClean="0">
                <a:ln>
                  <a:noFill/>
                </a:ln>
                <a:solidFill>
                  <a:srgbClr val="FF0000"/>
                </a:solidFill>
                <a:effectLst/>
                <a:latin typeface="Century Gothic" pitchFamily="34" charset="0"/>
                <a:cs typeface="Arial" pitchFamily="34" charset="0"/>
              </a:rPr>
              <a:t>  </a:t>
            </a:r>
            <a:r>
              <a:rPr kumimoji="0" lang="fr-FR" sz="1100" b="1" i="0" u="none" strike="noStrike" cap="none" normalizeH="0" baseline="0" dirty="0" smtClean="0">
                <a:ln>
                  <a:noFill/>
                </a:ln>
                <a:solidFill>
                  <a:srgbClr val="FF0000"/>
                </a:solidFill>
                <a:effectLst/>
                <a:latin typeface="Century Gothic" pitchFamily="34" charset="0"/>
                <a:cs typeface="Arial" pitchFamily="34" charset="0"/>
              </a:rPr>
              <a:t>T</a:t>
            </a:r>
            <a:r>
              <a:rPr kumimoji="0" lang="fr-FR" sz="1100" b="1" i="0" u="none" strike="noStrike" cap="none" normalizeH="0" baseline="0" dirty="0" smtClean="0">
                <a:ln>
                  <a:noFill/>
                </a:ln>
                <a:effectLst/>
                <a:latin typeface="Century Gothic" pitchFamily="34" charset="0"/>
                <a:cs typeface="Arial" pitchFamily="34" charset="0"/>
              </a:rPr>
              <a:t> </a:t>
            </a:r>
            <a:r>
              <a:rPr kumimoji="0" lang="fr-FR" sz="1100" b="0" i="0" u="none" strike="noStrike" cap="none" normalizeH="0" baseline="0" dirty="0" smtClean="0">
                <a:ln>
                  <a:noFill/>
                </a:ln>
                <a:effectLst/>
                <a:latin typeface="Century Gothic" pitchFamily="34" charset="0"/>
                <a:cs typeface="Arial" pitchFamily="34" charset="0"/>
              </a:rPr>
              <a:t>T T </a:t>
            </a:r>
            <a:endParaRPr kumimoji="0" lang="fr-FR" sz="1100" b="0" i="0" u="none" strike="noStrike" cap="none" normalizeH="0" baseline="0" dirty="0" smtClean="0">
              <a:ln>
                <a:noFill/>
              </a:ln>
              <a:effectLst/>
              <a:latin typeface="Century Gothic"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fr-FR" sz="1100" dirty="0" smtClean="0">
                <a:latin typeface="Century Gothic" pitchFamily="34" charset="0"/>
                <a:cs typeface="Arial" pitchFamily="34" charset="0"/>
              </a:rPr>
              <a:t> </a:t>
            </a:r>
            <a:r>
              <a:rPr lang="fr-FR" sz="1100" dirty="0" smtClean="0">
                <a:latin typeface="Century Gothic" pitchFamily="34" charset="0"/>
                <a:cs typeface="Arial" pitchFamily="34" charset="0"/>
              </a:rPr>
              <a:t> </a:t>
            </a:r>
            <a:r>
              <a:rPr kumimoji="0" lang="fr-FR" sz="1100" b="0" i="0" u="none" strike="noStrike" cap="none" normalizeH="0" baseline="0" dirty="0" smtClean="0">
                <a:ln>
                  <a:noFill/>
                </a:ln>
                <a:effectLst/>
                <a:latin typeface="Century Gothic" pitchFamily="34" charset="0"/>
                <a:cs typeface="Arial" pitchFamily="34" charset="0"/>
              </a:rPr>
              <a:t>ACGGG                 AGAT TCAC           </a:t>
            </a:r>
            <a:r>
              <a:rPr kumimoji="0" lang="fr-FR" sz="800" b="0" i="0" u="none" strike="noStrike" cap="none" normalizeH="0" baseline="0" dirty="0" smtClean="0">
                <a:ln>
                  <a:noFill/>
                </a:ln>
                <a:effectLst/>
                <a:latin typeface="Century Gothic" pitchFamily="34" charset="0"/>
                <a:cs typeface="Arial" pitchFamily="34" charset="0"/>
              </a:rPr>
              <a:t> </a:t>
            </a:r>
            <a:r>
              <a:rPr kumimoji="0" lang="fr-FR" sz="1100" b="0" i="0" u="none" strike="noStrike" cap="none" normalizeH="0" baseline="0" dirty="0" smtClean="0">
                <a:ln>
                  <a:noFill/>
                </a:ln>
                <a:effectLst/>
                <a:latin typeface="Century Gothic" pitchFamily="34" charset="0"/>
                <a:cs typeface="Arial" pitchFamily="34" charset="0"/>
              </a:rPr>
              <a:t>TACGTAACAAG                  </a:t>
            </a:r>
            <a:r>
              <a:rPr kumimoji="0" lang="fr-FR" sz="800" b="0" i="0" u="none" strike="noStrike" cap="none" normalizeH="0" baseline="0" dirty="0" smtClean="0">
                <a:ln>
                  <a:noFill/>
                </a:ln>
                <a:effectLst/>
                <a:latin typeface="Century Gothic" pitchFamily="34" charset="0"/>
                <a:cs typeface="Arial" pitchFamily="34" charset="0"/>
              </a:rPr>
              <a:t>  </a:t>
            </a:r>
            <a:r>
              <a:rPr kumimoji="0" lang="fr-FR" sz="1100" b="0" i="0" u="none" strike="noStrike" cap="none" normalizeH="0" baseline="0" dirty="0" smtClean="0">
                <a:ln>
                  <a:noFill/>
                </a:ln>
                <a:effectLst/>
                <a:latin typeface="Century Gothic" pitchFamily="34" charset="0"/>
                <a:cs typeface="Arial" pitchFamily="34" charset="0"/>
              </a:rPr>
              <a:t>T GT CCC</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100" b="0" i="0" u="none" strike="noStrike" cap="none" normalizeH="0" baseline="0" dirty="0" smtClean="0">
                <a:ln>
                  <a:noFill/>
                </a:ln>
                <a:effectLst/>
                <a:latin typeface="Century Gothic" pitchFamily="34" charset="0"/>
                <a:cs typeface="Arial" pitchFamily="34" charset="0"/>
              </a:rPr>
              <a:t> </a:t>
            </a:r>
            <a:endParaRPr kumimoji="0" lang="fr-FR" sz="1100" b="0" i="0" u="none" strike="noStrike" cap="none" normalizeH="0" baseline="0" dirty="0" smtClean="0">
              <a:ln>
                <a:noFill/>
              </a:ln>
              <a:effectLst/>
              <a:latin typeface="Century Gothic" pitchFamily="34" charset="0"/>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pPr>
            <a:r>
              <a:rPr kumimoji="0" lang="fr-FR" sz="1100" b="0" i="0" u="none" strike="noStrike" cap="none" normalizeH="0" baseline="0" dirty="0" smtClean="0">
                <a:ln>
                  <a:noFill/>
                </a:ln>
                <a:effectLst/>
                <a:latin typeface="Century Gothic" pitchFamily="34" charset="0"/>
                <a:cs typeface="Arial" pitchFamily="34" charset="0"/>
              </a:rPr>
              <a:t>  </a:t>
            </a:r>
            <a:r>
              <a:rPr kumimoji="0" lang="fr-FR" sz="1100" b="0" i="0" u="none" strike="noStrike" cap="none" normalizeH="0" baseline="0" dirty="0" smtClean="0">
                <a:ln>
                  <a:noFill/>
                </a:ln>
                <a:effectLst/>
                <a:latin typeface="Century Gothic" pitchFamily="34" charset="0"/>
                <a:cs typeface="Arial" pitchFamily="34" charset="0"/>
              </a:rPr>
              <a:t>ACGG</a:t>
            </a:r>
            <a:r>
              <a:rPr kumimoji="0" lang="fr-FR" sz="1100" b="1" i="0" u="none" strike="noStrike" cap="none" normalizeH="0" baseline="0" dirty="0" smtClean="0">
                <a:ln>
                  <a:noFill/>
                </a:ln>
                <a:solidFill>
                  <a:srgbClr val="FF0000"/>
                </a:solidFill>
                <a:effectLst/>
                <a:latin typeface="Century Gothic" pitchFamily="34" charset="0"/>
                <a:cs typeface="Arial" pitchFamily="34" charset="0"/>
              </a:rPr>
              <a:t>G</a:t>
            </a:r>
            <a:r>
              <a:rPr kumimoji="0" lang="fr-FR" sz="1100" b="0" i="0" u="none" strike="noStrike" cap="none" normalizeH="0" baseline="0" dirty="0" smtClean="0">
                <a:ln>
                  <a:noFill/>
                </a:ln>
                <a:effectLst/>
                <a:latin typeface="Century Gothic" pitchFamily="34" charset="0"/>
                <a:cs typeface="Arial" pitchFamily="34" charset="0"/>
              </a:rPr>
              <a:t>CT TGAC</a:t>
            </a:r>
            <a:r>
              <a:rPr kumimoji="0" lang="fr-FR" sz="800" b="0" i="0" u="none" strike="noStrike" cap="none" normalizeH="0" baseline="0" dirty="0" smtClean="0">
                <a:ln>
                  <a:noFill/>
                </a:ln>
                <a:effectLst/>
                <a:latin typeface="Century Gothic" pitchFamily="34" charset="0"/>
                <a:cs typeface="Arial" pitchFamily="34" charset="0"/>
              </a:rPr>
              <a:t> </a:t>
            </a:r>
            <a:r>
              <a:rPr kumimoji="0" lang="fr-FR" sz="1100" b="0" i="0" u="none" strike="noStrike" cap="none" normalizeH="0" baseline="0" dirty="0" smtClean="0">
                <a:ln>
                  <a:noFill/>
                </a:ln>
                <a:effectLst/>
                <a:latin typeface="Century Gothic" pitchFamily="34" charset="0"/>
                <a:cs typeface="Arial" pitchFamily="34" charset="0"/>
              </a:rPr>
              <a:t>AGAT TCACCAG</a:t>
            </a:r>
            <a:r>
              <a:rPr kumimoji="0" lang="fr-FR" sz="800" b="0" i="0" u="none" strike="noStrike" cap="none" normalizeH="0" baseline="0" dirty="0" smtClean="0">
                <a:ln>
                  <a:noFill/>
                </a:ln>
                <a:effectLst/>
                <a:latin typeface="Century Gothic" pitchFamily="34" charset="0"/>
                <a:cs typeface="Arial" pitchFamily="34" charset="0"/>
              </a:rPr>
              <a:t> </a:t>
            </a:r>
            <a:r>
              <a:rPr kumimoji="0" lang="fr-FR" sz="1100" b="0" i="0" u="none" strike="noStrike" cap="none" normalizeH="0" baseline="0" dirty="0" smtClean="0">
                <a:ln>
                  <a:noFill/>
                </a:ln>
                <a:effectLst/>
                <a:latin typeface="Century Gothic" pitchFamily="34" charset="0"/>
                <a:cs typeface="Arial" pitchFamily="34" charset="0"/>
              </a:rPr>
              <a:t>T </a:t>
            </a:r>
            <a:r>
              <a:rPr kumimoji="0" lang="fr-FR" sz="1100" b="0" i="0" u="none" strike="noStrike" cap="none" normalizeH="0" baseline="0" dirty="0" smtClean="0">
                <a:ln>
                  <a:noFill/>
                </a:ln>
                <a:effectLst/>
                <a:latin typeface="Century Gothic" pitchFamily="34" charset="0"/>
                <a:cs typeface="Arial" pitchFamily="34" charset="0"/>
              </a:rPr>
              <a:t>TACGTAACAAGA  </a:t>
            </a:r>
            <a:r>
              <a:rPr kumimoji="0" lang="fr-FR" sz="1100" b="0" i="0" u="none" strike="noStrike" cap="none" normalizeH="0" baseline="0" dirty="0" smtClean="0">
                <a:ln>
                  <a:noFill/>
                </a:ln>
                <a:effectLst/>
                <a:latin typeface="Century Gothic" pitchFamily="34" charset="0"/>
                <a:cs typeface="Arial" pitchFamily="34" charset="0"/>
              </a:rPr>
              <a:t>TCGT</a:t>
            </a:r>
            <a:r>
              <a:rPr kumimoji="0" lang="fr-FR" sz="1100" b="1" i="0" u="none" strike="noStrike" cap="none" normalizeH="0" baseline="0" dirty="0" smtClean="0">
                <a:ln>
                  <a:noFill/>
                </a:ln>
                <a:solidFill>
                  <a:srgbClr val="FF0000"/>
                </a:solidFill>
                <a:effectLst/>
                <a:latin typeface="Century Gothic" pitchFamily="34" charset="0"/>
                <a:cs typeface="Arial" pitchFamily="34" charset="0"/>
              </a:rPr>
              <a:t>A</a:t>
            </a:r>
            <a:r>
              <a:rPr kumimoji="0" lang="fr-FR" sz="1100" b="0" i="0" u="none" strike="noStrike" cap="none" normalizeH="0" baseline="0" dirty="0" smtClean="0">
                <a:ln>
                  <a:noFill/>
                </a:ln>
                <a:effectLst/>
                <a:latin typeface="Century Gothic" pitchFamily="34" charset="0"/>
                <a:cs typeface="Arial" pitchFamily="34" charset="0"/>
              </a:rPr>
              <a:t>T T G T CCC</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fr-FR" sz="1100" b="1" i="0" u="none" strike="noStrike" cap="none" normalizeH="0" baseline="0" dirty="0" smtClean="0">
              <a:ln>
                <a:noFill/>
              </a:ln>
              <a:solidFill>
                <a:srgbClr val="FF0000"/>
              </a:solidFill>
              <a:effectLst/>
              <a:latin typeface="Times New Roman" pitchFamily="18" charset="0"/>
              <a:cs typeface="Arial" pitchFamily="34" charset="0"/>
            </a:endParaRPr>
          </a:p>
          <a:p>
            <a:pPr marL="457200" marR="0" lvl="1" indent="0" algn="l" defTabSz="914400" rtl="0" eaLnBrk="1" fontAlgn="base" latinLnBrk="0" hangingPunct="1">
              <a:lnSpc>
                <a:spcPct val="100000"/>
              </a:lnSpc>
              <a:spcBef>
                <a:spcPct val="0"/>
              </a:spcBef>
              <a:spcAft>
                <a:spcPct val="0"/>
              </a:spcAft>
              <a:buClrTx/>
              <a:buSzTx/>
              <a:buFontTx/>
              <a:buNone/>
              <a:tabLst/>
            </a:pPr>
            <a:endParaRPr kumimoji="0" lang="fr-FR" sz="1100" b="1" i="0" u="none" strike="noStrike" cap="none" normalizeH="0" baseline="0" dirty="0" smtClean="0">
              <a:ln>
                <a:noFill/>
              </a:ln>
              <a:solidFill>
                <a:srgbClr val="00B050"/>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357" name="356 Grupo"/>
          <p:cNvGrpSpPr/>
          <p:nvPr/>
        </p:nvGrpSpPr>
        <p:grpSpPr>
          <a:xfrm>
            <a:off x="2411760" y="5112000"/>
            <a:ext cx="5410200" cy="504056"/>
            <a:chOff x="2895600" y="2132856"/>
            <a:chExt cx="5410200" cy="504056"/>
          </a:xfrm>
        </p:grpSpPr>
        <p:grpSp>
          <p:nvGrpSpPr>
            <p:cNvPr id="358" name="Group 177"/>
            <p:cNvGrpSpPr>
              <a:grpSpLocks/>
            </p:cNvGrpSpPr>
            <p:nvPr/>
          </p:nvGrpSpPr>
          <p:grpSpPr bwMode="auto">
            <a:xfrm>
              <a:off x="2895600" y="2286000"/>
              <a:ext cx="5410200" cy="152400"/>
              <a:chOff x="2535" y="15338"/>
              <a:chExt cx="7838" cy="71"/>
            </a:xfrm>
          </p:grpSpPr>
          <p:sp>
            <p:nvSpPr>
              <p:cNvPr id="362" name="Rectangle 178"/>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3" name="Rectangle 179"/>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4" name="Rectangle 180"/>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5" name="Rectangle 181"/>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6" name="Rectangle 182"/>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7" name="Rectangle 183"/>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8" name="Rectangle 184"/>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9" name="Rectangle 185"/>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359" name="358 Rectángulo"/>
            <p:cNvSpPr/>
            <p:nvPr/>
          </p:nvSpPr>
          <p:spPr>
            <a:xfrm>
              <a:off x="4211960" y="2204864"/>
              <a:ext cx="72008"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359 Rectángulo"/>
            <p:cNvSpPr/>
            <p:nvPr/>
          </p:nvSpPr>
          <p:spPr>
            <a:xfrm>
              <a:off x="5508104" y="2132856"/>
              <a:ext cx="72008"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360 Rectángulo"/>
            <p:cNvSpPr/>
            <p:nvPr/>
          </p:nvSpPr>
          <p:spPr>
            <a:xfrm>
              <a:off x="6372200" y="2276872"/>
              <a:ext cx="72008"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0" name="Text Box 4"/>
          <p:cNvSpPr txBox="1">
            <a:spLocks noChangeArrowheads="1"/>
          </p:cNvSpPr>
          <p:nvPr/>
        </p:nvSpPr>
        <p:spPr bwMode="auto">
          <a:xfrm>
            <a:off x="323528" y="5157192"/>
            <a:ext cx="2816389" cy="360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lang="en-US" sz="1400" dirty="0" smtClean="0">
                <a:cs typeface="Arial" pitchFamily="34" charset="0"/>
              </a:rPr>
              <a:t>(c)  Consensus Assembly</a:t>
            </a:r>
            <a:endParaRPr lang="en-US" sz="1400" dirty="0" smtClean="0">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800" b="0" i="0" u="none" strike="noStrike" cap="none" normalizeH="0" baseline="0" dirty="0" smtClean="0">
              <a:ln>
                <a:noFill/>
              </a:ln>
              <a:solidFill>
                <a:schemeClr val="tx1"/>
              </a:solidFill>
              <a:effectLst/>
              <a:latin typeface="Sylfaen" pitchFamily="18" charset="0"/>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800" b="0" i="0" u="none" strike="noStrike" cap="none" normalizeH="0" baseline="0" dirty="0" smtClean="0">
              <a:ln>
                <a:noFill/>
              </a:ln>
              <a:solidFill>
                <a:schemeClr val="tx1"/>
              </a:solidFill>
              <a:effectLst/>
              <a:latin typeface="Sylfaen" pitchFamily="18" charset="0"/>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800" b="0" i="0" u="none" strike="noStrike" cap="none" normalizeH="0" baseline="0" dirty="0" smtClean="0">
              <a:ln>
                <a:noFill/>
              </a:ln>
              <a:solidFill>
                <a:schemeClr val="tx1"/>
              </a:solidFill>
              <a:effectLst/>
              <a:latin typeface="Sylfaen" pitchFamily="18" charset="0"/>
              <a:cs typeface="Arial" pitchFamily="34" charset="0"/>
            </a:endParaRPr>
          </a:p>
        </p:txBody>
      </p:sp>
      <p:grpSp>
        <p:nvGrpSpPr>
          <p:cNvPr id="373" name="372 Grupo"/>
          <p:cNvGrpSpPr/>
          <p:nvPr/>
        </p:nvGrpSpPr>
        <p:grpSpPr>
          <a:xfrm>
            <a:off x="2970000" y="3861048"/>
            <a:ext cx="3798016" cy="1728192"/>
            <a:chOff x="2970000" y="3861048"/>
            <a:chExt cx="3798016" cy="1728192"/>
          </a:xfrm>
        </p:grpSpPr>
        <p:sp>
          <p:nvSpPr>
            <p:cNvPr id="371" name="370 Rectángulo"/>
            <p:cNvSpPr/>
            <p:nvPr/>
          </p:nvSpPr>
          <p:spPr>
            <a:xfrm>
              <a:off x="2970000" y="3861048"/>
              <a:ext cx="144016" cy="172819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371 Rectángulo"/>
            <p:cNvSpPr/>
            <p:nvPr/>
          </p:nvSpPr>
          <p:spPr>
            <a:xfrm>
              <a:off x="6624000" y="3861048"/>
              <a:ext cx="144016" cy="172819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38"/>
                                        </p:tgtEl>
                                        <p:attrNameLst>
                                          <p:attrName>style.visibility</p:attrName>
                                        </p:attrNameLst>
                                      </p:cBhvr>
                                      <p:to>
                                        <p:strVal val="visible"/>
                                      </p:to>
                                    </p:set>
                                    <p:animEffect transition="in" filter="fade">
                                      <p:cBhvr>
                                        <p:cTn id="7" dur="2000"/>
                                        <p:tgtEl>
                                          <p:spTgt spid="1338"/>
                                        </p:tgtEl>
                                      </p:cBhvr>
                                    </p:animEffect>
                                  </p:childTnLst>
                                </p:cTn>
                              </p:par>
                              <p:par>
                                <p:cTn id="8" presetID="10" presetClass="entr" presetSubtype="0" fill="hold" nodeType="withEffect">
                                  <p:stCondLst>
                                    <p:cond delay="1000"/>
                                  </p:stCondLst>
                                  <p:childTnLst>
                                    <p:set>
                                      <p:cBhvr>
                                        <p:cTn id="9" dur="1" fill="hold">
                                          <p:stCondLst>
                                            <p:cond delay="0"/>
                                          </p:stCondLst>
                                        </p:cTn>
                                        <p:tgtEl>
                                          <p:spTgt spid="336"/>
                                        </p:tgtEl>
                                        <p:attrNameLst>
                                          <p:attrName>style.visibility</p:attrName>
                                        </p:attrNameLst>
                                      </p:cBhvr>
                                      <p:to>
                                        <p:strVal val="visible"/>
                                      </p:to>
                                    </p:set>
                                    <p:animEffect transition="in" filter="fade">
                                      <p:cBhvr>
                                        <p:cTn id="10" dur="2000"/>
                                        <p:tgtEl>
                                          <p:spTgt spid="33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342"/>
                                        </p:tgtEl>
                                        <p:attrNameLst>
                                          <p:attrName>style.visibility</p:attrName>
                                        </p:attrNameLst>
                                      </p:cBhvr>
                                      <p:to>
                                        <p:strVal val="visible"/>
                                      </p:to>
                                    </p:set>
                                    <p:animEffect transition="in" filter="fade">
                                      <p:cBhvr>
                                        <p:cTn id="13" dur="2000"/>
                                        <p:tgtEl>
                                          <p:spTgt spid="1342"/>
                                        </p:tgtEl>
                                      </p:cBhvr>
                                    </p:animEffect>
                                  </p:childTnLst>
                                </p:cTn>
                              </p:par>
                            </p:childTnLst>
                          </p:cTn>
                        </p:par>
                        <p:par>
                          <p:cTn id="14" fill="hold">
                            <p:stCondLst>
                              <p:cond delay="3000"/>
                            </p:stCondLst>
                            <p:childTnLst>
                              <p:par>
                                <p:cTn id="15" presetID="10" presetClass="entr" presetSubtype="0" fill="hold" grpId="0" nodeType="afterEffect">
                                  <p:stCondLst>
                                    <p:cond delay="50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2000"/>
                                        <p:tgtEl>
                                          <p:spTgt spid="1028"/>
                                        </p:tgtEl>
                                      </p:cBhvr>
                                    </p:animEffect>
                                  </p:childTnLst>
                                </p:cTn>
                              </p:par>
                              <p:par>
                                <p:cTn id="18" presetID="10" presetClass="entr" presetSubtype="0" fill="hold" nodeType="withEffect">
                                  <p:stCondLst>
                                    <p:cond delay="150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2000"/>
                                        <p:tgtEl>
                                          <p:spTgt spid="2"/>
                                        </p:tgtEl>
                                      </p:cBhvr>
                                    </p:animEffect>
                                  </p:childTnLst>
                                </p:cTn>
                              </p:par>
                            </p:childTnLst>
                          </p:cTn>
                        </p:par>
                        <p:par>
                          <p:cTn id="21" fill="hold">
                            <p:stCondLst>
                              <p:cond delay="6500"/>
                            </p:stCondLst>
                            <p:childTnLst>
                              <p:par>
                                <p:cTn id="22" presetID="10" presetClass="entr" presetSubtype="0" fill="hold" nodeType="afterEffect">
                                  <p:stCondLst>
                                    <p:cond delay="2000"/>
                                  </p:stCondLst>
                                  <p:childTnLst>
                                    <p:set>
                                      <p:cBhvr>
                                        <p:cTn id="23" dur="1" fill="hold">
                                          <p:stCondLst>
                                            <p:cond delay="0"/>
                                          </p:stCondLst>
                                        </p:cTn>
                                        <p:tgtEl>
                                          <p:spTgt spid="357"/>
                                        </p:tgtEl>
                                        <p:attrNameLst>
                                          <p:attrName>style.visibility</p:attrName>
                                        </p:attrNameLst>
                                      </p:cBhvr>
                                      <p:to>
                                        <p:strVal val="visible"/>
                                      </p:to>
                                    </p:set>
                                    <p:animEffect transition="in" filter="fade">
                                      <p:cBhvr>
                                        <p:cTn id="24" dur="2000"/>
                                        <p:tgtEl>
                                          <p:spTgt spid="35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0"/>
                                        </p:tgtEl>
                                        <p:attrNameLst>
                                          <p:attrName>style.visibility</p:attrName>
                                        </p:attrNameLst>
                                      </p:cBhvr>
                                      <p:to>
                                        <p:strVal val="visible"/>
                                      </p:to>
                                    </p:set>
                                    <p:animEffect transition="in" filter="fade">
                                      <p:cBhvr>
                                        <p:cTn id="27" dur="2000"/>
                                        <p:tgtEl>
                                          <p:spTgt spid="370"/>
                                        </p:tgtEl>
                                      </p:cBhvr>
                                    </p:animEffect>
                                  </p:childTnLst>
                                </p:cTn>
                              </p:par>
                            </p:childTnLst>
                          </p:cTn>
                        </p:par>
                        <p:par>
                          <p:cTn id="28" fill="hold">
                            <p:stCondLst>
                              <p:cond delay="10500"/>
                            </p:stCondLst>
                            <p:childTnLst>
                              <p:par>
                                <p:cTn id="29" presetID="10" presetClass="entr" presetSubtype="0" fill="hold" grpId="0" nodeType="afterEffect">
                                  <p:stCondLst>
                                    <p:cond delay="0"/>
                                  </p:stCondLst>
                                  <p:childTnLst>
                                    <p:set>
                                      <p:cBhvr>
                                        <p:cTn id="30" dur="1" fill="hold">
                                          <p:stCondLst>
                                            <p:cond delay="0"/>
                                          </p:stCondLst>
                                        </p:cTn>
                                        <p:tgtEl>
                                          <p:spTgt spid="316"/>
                                        </p:tgtEl>
                                        <p:attrNameLst>
                                          <p:attrName>style.visibility</p:attrName>
                                        </p:attrNameLst>
                                      </p:cBhvr>
                                      <p:to>
                                        <p:strVal val="visible"/>
                                      </p:to>
                                    </p:set>
                                    <p:animEffect transition="in" filter="fade">
                                      <p:cBhvr>
                                        <p:cTn id="31" dur="2000"/>
                                        <p:tgtEl>
                                          <p:spTgt spid="316"/>
                                        </p:tgtEl>
                                      </p:cBhvr>
                                    </p:animEffect>
                                  </p:childTnLst>
                                </p:cTn>
                              </p:par>
                            </p:childTnLst>
                          </p:cTn>
                        </p:par>
                        <p:par>
                          <p:cTn id="32" fill="hold">
                            <p:stCondLst>
                              <p:cond delay="12500"/>
                            </p:stCondLst>
                            <p:childTnLst>
                              <p:par>
                                <p:cTn id="33" presetID="10" presetClass="exit" presetSubtype="0" fill="hold" nodeType="afterEffect">
                                  <p:stCondLst>
                                    <p:cond delay="2000"/>
                                  </p:stCondLst>
                                  <p:childTnLst>
                                    <p:animEffect transition="out" filter="fade">
                                      <p:cBhvr>
                                        <p:cTn id="34" dur="2000"/>
                                        <p:tgtEl>
                                          <p:spTgt spid="357"/>
                                        </p:tgtEl>
                                      </p:cBhvr>
                                    </p:animEffect>
                                    <p:set>
                                      <p:cBhvr>
                                        <p:cTn id="35" dur="1" fill="hold">
                                          <p:stCondLst>
                                            <p:cond delay="1999"/>
                                          </p:stCondLst>
                                        </p:cTn>
                                        <p:tgtEl>
                                          <p:spTgt spid="357"/>
                                        </p:tgtEl>
                                        <p:attrNameLst>
                                          <p:attrName>style.visibility</p:attrName>
                                        </p:attrNameLst>
                                      </p:cBhvr>
                                      <p:to>
                                        <p:strVal val="hidden"/>
                                      </p:to>
                                    </p:set>
                                  </p:childTnLst>
                                </p:cTn>
                              </p:par>
                            </p:childTnLst>
                          </p:cTn>
                        </p:par>
                        <p:par>
                          <p:cTn id="36" fill="hold">
                            <p:stCondLst>
                              <p:cond delay="16500"/>
                            </p:stCondLst>
                            <p:childTnLst>
                              <p:par>
                                <p:cTn id="37" presetID="1" presetClass="entr" presetSubtype="0" fill="hold" nodeType="afterEffect">
                                  <p:stCondLst>
                                    <p:cond delay="0"/>
                                  </p:stCondLst>
                                  <p:childTnLst>
                                    <p:set>
                                      <p:cBhvr>
                                        <p:cTn id="38"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338" grpId="0" animBg="1"/>
      <p:bldP spid="1342" grpId="0" animBg="1"/>
      <p:bldP spid="316" grpId="0" animBg="1"/>
      <p:bldP spid="37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 Box 4"/>
          <p:cNvSpPr txBox="1">
            <a:spLocks noChangeArrowheads="1"/>
          </p:cNvSpPr>
          <p:nvPr/>
        </p:nvSpPr>
        <p:spPr bwMode="auto">
          <a:xfrm>
            <a:off x="323528" y="3351681"/>
            <a:ext cx="2816389" cy="97075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400" i="0" u="none" strike="noStrike" cap="none" normalizeH="0" baseline="0" dirty="0" smtClean="0">
                <a:ln>
                  <a:noFill/>
                </a:ln>
                <a:solidFill>
                  <a:schemeClr val="tx1"/>
                </a:solidFill>
                <a:effectLst/>
                <a:cs typeface="Arial" pitchFamily="34" charset="0"/>
              </a:rPr>
              <a:t>(b)  Reads aligned by overlaps</a:t>
            </a:r>
          </a:p>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800" b="0" i="0" u="none" strike="noStrike" cap="none" normalizeH="0" baseline="0" dirty="0" smtClean="0">
              <a:ln>
                <a:noFill/>
              </a:ln>
              <a:solidFill>
                <a:schemeClr val="tx1"/>
              </a:solidFill>
              <a:effectLst/>
              <a:latin typeface="Sylfaen" pitchFamily="18" charset="0"/>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800" b="0" i="0" u="none" strike="noStrike" cap="none" normalizeH="0" baseline="0" dirty="0" smtClean="0">
              <a:ln>
                <a:noFill/>
              </a:ln>
              <a:solidFill>
                <a:schemeClr val="tx1"/>
              </a:solidFill>
              <a:effectLst/>
              <a:latin typeface="Sylfaen" pitchFamily="18" charset="0"/>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800" b="0" i="0" u="none" strike="noStrike" cap="none" normalizeH="0" baseline="0" dirty="0" smtClean="0">
              <a:ln>
                <a:noFill/>
              </a:ln>
              <a:solidFill>
                <a:schemeClr val="tx1"/>
              </a:solidFill>
              <a:effectLst/>
              <a:latin typeface="Sylfaen" pitchFamily="18" charset="0"/>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800" b="0" i="0" u="none" strike="noStrike" cap="none" normalizeH="0" baseline="0" dirty="0" smtClean="0">
              <a:ln>
                <a:noFill/>
              </a:ln>
              <a:solidFill>
                <a:schemeClr val="tx1"/>
              </a:solidFill>
              <a:effectLst/>
              <a:latin typeface="Sylfaen" pitchFamily="18" charset="0"/>
              <a:cs typeface="Arial" pitchFamily="34" charset="0"/>
            </a:endParaRPr>
          </a:p>
        </p:txBody>
      </p:sp>
      <p:sp>
        <p:nvSpPr>
          <p:cNvPr id="1064" name="Rectangle 40"/>
          <p:cNvSpPr>
            <a:spLocks noChangeArrowheads="1"/>
          </p:cNvSpPr>
          <p:nvPr/>
        </p:nvSpPr>
        <p:spPr bwMode="auto">
          <a:xfrm>
            <a:off x="5785276" y="3417261"/>
            <a:ext cx="43007" cy="249034"/>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1" name="Rectangle 87"/>
          <p:cNvSpPr>
            <a:spLocks noChangeArrowheads="1"/>
          </p:cNvSpPr>
          <p:nvPr/>
        </p:nvSpPr>
        <p:spPr bwMode="auto">
          <a:xfrm>
            <a:off x="5751961" y="3479183"/>
            <a:ext cx="43007" cy="249034"/>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9" name="673 Grupo"/>
          <p:cNvGrpSpPr/>
          <p:nvPr/>
        </p:nvGrpSpPr>
        <p:grpSpPr>
          <a:xfrm>
            <a:off x="2735402" y="1846032"/>
            <a:ext cx="5132996" cy="1006904"/>
            <a:chOff x="2735402" y="1846032"/>
            <a:chExt cx="5132996" cy="1006904"/>
          </a:xfrm>
        </p:grpSpPr>
        <p:sp>
          <p:nvSpPr>
            <p:cNvPr id="1031" name="Rectangle 7"/>
            <p:cNvSpPr>
              <a:spLocks noChangeArrowheads="1"/>
            </p:cNvSpPr>
            <p:nvPr/>
          </p:nvSpPr>
          <p:spPr bwMode="auto">
            <a:xfrm>
              <a:off x="5914298" y="2164391"/>
              <a:ext cx="43007" cy="249034"/>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2" name="Rectangle 8"/>
            <p:cNvSpPr>
              <a:spLocks noChangeArrowheads="1"/>
            </p:cNvSpPr>
            <p:nvPr/>
          </p:nvSpPr>
          <p:spPr bwMode="auto">
            <a:xfrm>
              <a:off x="4017137" y="1981318"/>
              <a:ext cx="40584"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3" name="Rectangle 9"/>
            <p:cNvSpPr>
              <a:spLocks noChangeArrowheads="1"/>
            </p:cNvSpPr>
            <p:nvPr/>
          </p:nvSpPr>
          <p:spPr bwMode="auto">
            <a:xfrm>
              <a:off x="5069904" y="2024394"/>
              <a:ext cx="128416"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4" name="Rectangle 10"/>
            <p:cNvSpPr>
              <a:spLocks noChangeArrowheads="1"/>
            </p:cNvSpPr>
            <p:nvPr/>
          </p:nvSpPr>
          <p:spPr bwMode="auto">
            <a:xfrm>
              <a:off x="6999774" y="2164391"/>
              <a:ext cx="129021"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0" name="Group 11"/>
            <p:cNvGrpSpPr>
              <a:grpSpLocks/>
            </p:cNvGrpSpPr>
            <p:nvPr/>
          </p:nvGrpSpPr>
          <p:grpSpPr bwMode="auto">
            <a:xfrm>
              <a:off x="7329294" y="2184583"/>
              <a:ext cx="539104" cy="47788"/>
              <a:chOff x="8966" y="10643"/>
              <a:chExt cx="890" cy="71"/>
            </a:xfrm>
          </p:grpSpPr>
          <p:sp>
            <p:nvSpPr>
              <p:cNvPr id="1036"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7"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1" name="Group 14"/>
            <p:cNvGrpSpPr>
              <a:grpSpLocks/>
            </p:cNvGrpSpPr>
            <p:nvPr/>
          </p:nvGrpSpPr>
          <p:grpSpPr bwMode="auto">
            <a:xfrm>
              <a:off x="4945728" y="2251889"/>
              <a:ext cx="371315" cy="47788"/>
              <a:chOff x="5031" y="10743"/>
              <a:chExt cx="613" cy="71"/>
            </a:xfrm>
          </p:grpSpPr>
          <p:sp>
            <p:nvSpPr>
              <p:cNvPr id="1039"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40"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41" name="Rectangle 17"/>
            <p:cNvSpPr>
              <a:spLocks noChangeArrowheads="1"/>
            </p:cNvSpPr>
            <p:nvPr/>
          </p:nvSpPr>
          <p:spPr bwMode="auto">
            <a:xfrm>
              <a:off x="4378155" y="2433617"/>
              <a:ext cx="278032"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2" name="Group 18"/>
            <p:cNvGrpSpPr>
              <a:grpSpLocks/>
            </p:cNvGrpSpPr>
            <p:nvPr/>
          </p:nvGrpSpPr>
          <p:grpSpPr bwMode="auto">
            <a:xfrm>
              <a:off x="6135391" y="2115258"/>
              <a:ext cx="371315" cy="49134"/>
              <a:chOff x="7502" y="10743"/>
              <a:chExt cx="613" cy="73"/>
            </a:xfrm>
          </p:grpSpPr>
          <p:sp>
            <p:nvSpPr>
              <p:cNvPr id="1043"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44"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3" name="Group 21"/>
            <p:cNvGrpSpPr>
              <a:grpSpLocks/>
            </p:cNvGrpSpPr>
            <p:nvPr/>
          </p:nvGrpSpPr>
          <p:grpSpPr bwMode="auto">
            <a:xfrm>
              <a:off x="6506706" y="2527846"/>
              <a:ext cx="371315" cy="49134"/>
              <a:chOff x="8491" y="10743"/>
              <a:chExt cx="613" cy="73"/>
            </a:xfrm>
          </p:grpSpPr>
          <p:sp>
            <p:nvSpPr>
              <p:cNvPr id="1046"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47"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48" name="Rectangle 24"/>
            <p:cNvSpPr>
              <a:spLocks noChangeArrowheads="1"/>
            </p:cNvSpPr>
            <p:nvPr/>
          </p:nvSpPr>
          <p:spPr bwMode="auto">
            <a:xfrm>
              <a:off x="7524946" y="2251889"/>
              <a:ext cx="278032"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4" name="Group 25"/>
            <p:cNvGrpSpPr>
              <a:grpSpLocks/>
            </p:cNvGrpSpPr>
            <p:nvPr/>
          </p:nvGrpSpPr>
          <p:grpSpPr bwMode="auto">
            <a:xfrm>
              <a:off x="4945728" y="2433617"/>
              <a:ext cx="371315" cy="47788"/>
              <a:chOff x="5140" y="10844"/>
              <a:chExt cx="613" cy="71"/>
            </a:xfrm>
          </p:grpSpPr>
          <p:sp>
            <p:nvSpPr>
              <p:cNvPr id="1050"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51"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5" name="Group 28"/>
            <p:cNvGrpSpPr>
              <a:grpSpLocks/>
            </p:cNvGrpSpPr>
            <p:nvPr/>
          </p:nvGrpSpPr>
          <p:grpSpPr bwMode="auto">
            <a:xfrm>
              <a:off x="5648380" y="2319869"/>
              <a:ext cx="440369" cy="47788"/>
              <a:chOff x="6191" y="10844"/>
              <a:chExt cx="727" cy="71"/>
            </a:xfrm>
          </p:grpSpPr>
          <p:sp>
            <p:nvSpPr>
              <p:cNvPr id="1053"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54"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6" name="Group 31"/>
            <p:cNvGrpSpPr>
              <a:grpSpLocks/>
            </p:cNvGrpSpPr>
            <p:nvPr/>
          </p:nvGrpSpPr>
          <p:grpSpPr bwMode="auto">
            <a:xfrm>
              <a:off x="6398886" y="2319869"/>
              <a:ext cx="371315" cy="47788"/>
              <a:chOff x="7430" y="10844"/>
              <a:chExt cx="613" cy="71"/>
            </a:xfrm>
          </p:grpSpPr>
          <p:sp>
            <p:nvSpPr>
              <p:cNvPr id="1056"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57"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58" name="Rectangle 34"/>
            <p:cNvSpPr>
              <a:spLocks noChangeArrowheads="1"/>
            </p:cNvSpPr>
            <p:nvPr/>
          </p:nvSpPr>
          <p:spPr bwMode="auto">
            <a:xfrm>
              <a:off x="7524946" y="2319869"/>
              <a:ext cx="278032"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59" name="Rectangle 35"/>
            <p:cNvSpPr>
              <a:spLocks noChangeArrowheads="1"/>
            </p:cNvSpPr>
            <p:nvPr/>
          </p:nvSpPr>
          <p:spPr bwMode="auto">
            <a:xfrm>
              <a:off x="4574413" y="2319869"/>
              <a:ext cx="371315"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0" name="Rectangle 36"/>
            <p:cNvSpPr>
              <a:spLocks noChangeArrowheads="1"/>
            </p:cNvSpPr>
            <p:nvPr/>
          </p:nvSpPr>
          <p:spPr bwMode="auto">
            <a:xfrm>
              <a:off x="4131621" y="1976606"/>
              <a:ext cx="371315"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7" name="Group 37"/>
            <p:cNvGrpSpPr>
              <a:grpSpLocks/>
            </p:cNvGrpSpPr>
            <p:nvPr/>
          </p:nvGrpSpPr>
          <p:grpSpPr bwMode="auto">
            <a:xfrm>
              <a:off x="6911337" y="2319869"/>
              <a:ext cx="459753" cy="47788"/>
              <a:chOff x="8276" y="10844"/>
              <a:chExt cx="759" cy="71"/>
            </a:xfrm>
          </p:grpSpPr>
          <p:sp>
            <p:nvSpPr>
              <p:cNvPr id="1062"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3"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65" name="Rectangle 41"/>
            <p:cNvSpPr>
              <a:spLocks noChangeArrowheads="1"/>
            </p:cNvSpPr>
            <p:nvPr/>
          </p:nvSpPr>
          <p:spPr bwMode="auto">
            <a:xfrm>
              <a:off x="5460602" y="2433617"/>
              <a:ext cx="40584"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6" name="Rectangle 42"/>
            <p:cNvSpPr>
              <a:spLocks noChangeArrowheads="1"/>
            </p:cNvSpPr>
            <p:nvPr/>
          </p:nvSpPr>
          <p:spPr bwMode="auto">
            <a:xfrm>
              <a:off x="5015993" y="2338042"/>
              <a:ext cx="128416"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7" name="Rectangle 43"/>
            <p:cNvSpPr>
              <a:spLocks noChangeArrowheads="1"/>
            </p:cNvSpPr>
            <p:nvPr/>
          </p:nvSpPr>
          <p:spPr bwMode="auto">
            <a:xfrm>
              <a:off x="5241326" y="2338042"/>
              <a:ext cx="278032"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8" name="Group 44"/>
            <p:cNvGrpSpPr>
              <a:grpSpLocks/>
            </p:cNvGrpSpPr>
            <p:nvPr/>
          </p:nvGrpSpPr>
          <p:grpSpPr bwMode="auto">
            <a:xfrm>
              <a:off x="5564183" y="2481404"/>
              <a:ext cx="371315" cy="47788"/>
              <a:chOff x="7359" y="10643"/>
              <a:chExt cx="613" cy="71"/>
            </a:xfrm>
          </p:grpSpPr>
          <p:sp>
            <p:nvSpPr>
              <p:cNvPr id="1069"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0"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71" name="Rectangle 47"/>
            <p:cNvSpPr>
              <a:spLocks noChangeArrowheads="1"/>
            </p:cNvSpPr>
            <p:nvPr/>
          </p:nvSpPr>
          <p:spPr bwMode="auto">
            <a:xfrm>
              <a:off x="6942230" y="2480058"/>
              <a:ext cx="129021"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9" name="Group 48"/>
            <p:cNvGrpSpPr>
              <a:grpSpLocks/>
            </p:cNvGrpSpPr>
            <p:nvPr/>
          </p:nvGrpSpPr>
          <p:grpSpPr bwMode="auto">
            <a:xfrm>
              <a:off x="7102144" y="2413425"/>
              <a:ext cx="539104" cy="47788"/>
              <a:chOff x="8966" y="10643"/>
              <a:chExt cx="890" cy="71"/>
            </a:xfrm>
          </p:grpSpPr>
          <p:sp>
            <p:nvSpPr>
              <p:cNvPr id="1073"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4"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0" name="Group 51"/>
            <p:cNvGrpSpPr>
              <a:grpSpLocks/>
            </p:cNvGrpSpPr>
            <p:nvPr/>
          </p:nvGrpSpPr>
          <p:grpSpPr bwMode="auto">
            <a:xfrm>
              <a:off x="4968746" y="2529192"/>
              <a:ext cx="371315" cy="47788"/>
              <a:chOff x="3256" y="10743"/>
              <a:chExt cx="613" cy="71"/>
            </a:xfrm>
          </p:grpSpPr>
          <p:sp>
            <p:nvSpPr>
              <p:cNvPr id="1076"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7"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1" name="Group 54"/>
            <p:cNvGrpSpPr>
              <a:grpSpLocks/>
            </p:cNvGrpSpPr>
            <p:nvPr/>
          </p:nvGrpSpPr>
          <p:grpSpPr bwMode="auto">
            <a:xfrm>
              <a:off x="5613248" y="2024394"/>
              <a:ext cx="371315" cy="47788"/>
              <a:chOff x="5031" y="10743"/>
              <a:chExt cx="613" cy="71"/>
            </a:xfrm>
          </p:grpSpPr>
          <p:sp>
            <p:nvSpPr>
              <p:cNvPr id="1079"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80"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81" name="Rectangle 57"/>
            <p:cNvSpPr>
              <a:spLocks noChangeArrowheads="1"/>
            </p:cNvSpPr>
            <p:nvPr/>
          </p:nvSpPr>
          <p:spPr bwMode="auto">
            <a:xfrm>
              <a:off x="4586527" y="2529192"/>
              <a:ext cx="278032"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88" name="Group 58"/>
            <p:cNvGrpSpPr>
              <a:grpSpLocks/>
            </p:cNvGrpSpPr>
            <p:nvPr/>
          </p:nvGrpSpPr>
          <p:grpSpPr bwMode="auto">
            <a:xfrm>
              <a:off x="6043319" y="2481404"/>
              <a:ext cx="371315" cy="49134"/>
              <a:chOff x="7502" y="10743"/>
              <a:chExt cx="613" cy="73"/>
            </a:xfrm>
          </p:grpSpPr>
          <p:sp>
            <p:nvSpPr>
              <p:cNvPr id="1083"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84"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89" name="Group 61"/>
            <p:cNvGrpSpPr>
              <a:grpSpLocks/>
            </p:cNvGrpSpPr>
            <p:nvPr/>
          </p:nvGrpSpPr>
          <p:grpSpPr bwMode="auto">
            <a:xfrm>
              <a:off x="6730828" y="2642940"/>
              <a:ext cx="371315" cy="49134"/>
              <a:chOff x="8491" y="10743"/>
              <a:chExt cx="613" cy="73"/>
            </a:xfrm>
          </p:grpSpPr>
          <p:sp>
            <p:nvSpPr>
              <p:cNvPr id="1086"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87"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88" name="Rectangle 64"/>
            <p:cNvSpPr>
              <a:spLocks noChangeArrowheads="1"/>
            </p:cNvSpPr>
            <p:nvPr/>
          </p:nvSpPr>
          <p:spPr bwMode="auto">
            <a:xfrm>
              <a:off x="7242068" y="2547365"/>
              <a:ext cx="278032"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90" name="Group 65"/>
            <p:cNvGrpSpPr>
              <a:grpSpLocks/>
            </p:cNvGrpSpPr>
            <p:nvPr/>
          </p:nvGrpSpPr>
          <p:grpSpPr bwMode="auto">
            <a:xfrm>
              <a:off x="5909452" y="2385829"/>
              <a:ext cx="317405" cy="47788"/>
              <a:chOff x="1393" y="11737"/>
              <a:chExt cx="524" cy="71"/>
            </a:xfrm>
          </p:grpSpPr>
          <p:sp>
            <p:nvSpPr>
              <p:cNvPr id="1090"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91"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91" name="Group 68"/>
            <p:cNvGrpSpPr>
              <a:grpSpLocks/>
            </p:cNvGrpSpPr>
            <p:nvPr/>
          </p:nvGrpSpPr>
          <p:grpSpPr bwMode="auto">
            <a:xfrm>
              <a:off x="5417595" y="2212179"/>
              <a:ext cx="371315" cy="47788"/>
              <a:chOff x="5140" y="10844"/>
              <a:chExt cx="613" cy="71"/>
            </a:xfrm>
          </p:grpSpPr>
          <p:sp>
            <p:nvSpPr>
              <p:cNvPr id="1093"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94"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92" name="Group 71"/>
            <p:cNvGrpSpPr>
              <a:grpSpLocks/>
            </p:cNvGrpSpPr>
            <p:nvPr/>
          </p:nvGrpSpPr>
          <p:grpSpPr bwMode="auto">
            <a:xfrm>
              <a:off x="5432739" y="2576979"/>
              <a:ext cx="440369" cy="47788"/>
              <a:chOff x="6191" y="10844"/>
              <a:chExt cx="727" cy="71"/>
            </a:xfrm>
          </p:grpSpPr>
          <p:sp>
            <p:nvSpPr>
              <p:cNvPr id="1096"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97"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93" name="Group 74"/>
            <p:cNvGrpSpPr>
              <a:grpSpLocks/>
            </p:cNvGrpSpPr>
            <p:nvPr/>
          </p:nvGrpSpPr>
          <p:grpSpPr bwMode="auto">
            <a:xfrm>
              <a:off x="6506706" y="2413425"/>
              <a:ext cx="371315" cy="47788"/>
              <a:chOff x="7430" y="10844"/>
              <a:chExt cx="613" cy="71"/>
            </a:xfrm>
          </p:grpSpPr>
          <p:sp>
            <p:nvSpPr>
              <p:cNvPr id="1099"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00"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01" name="Rectangle 77"/>
            <p:cNvSpPr>
              <a:spLocks noChangeArrowheads="1"/>
            </p:cNvSpPr>
            <p:nvPr/>
          </p:nvSpPr>
          <p:spPr bwMode="auto">
            <a:xfrm>
              <a:off x="7184523" y="2644286"/>
              <a:ext cx="278032"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94" name="Group 78"/>
            <p:cNvGrpSpPr>
              <a:grpSpLocks/>
            </p:cNvGrpSpPr>
            <p:nvPr/>
          </p:nvGrpSpPr>
          <p:grpSpPr bwMode="auto">
            <a:xfrm>
              <a:off x="7550993" y="2595152"/>
              <a:ext cx="317405" cy="47788"/>
              <a:chOff x="1873" y="12217"/>
              <a:chExt cx="524" cy="71"/>
            </a:xfrm>
          </p:grpSpPr>
          <p:sp>
            <p:nvSpPr>
              <p:cNvPr id="1103"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04"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05" name="Rectangle 81"/>
            <p:cNvSpPr>
              <a:spLocks noChangeArrowheads="1"/>
            </p:cNvSpPr>
            <p:nvPr/>
          </p:nvSpPr>
          <p:spPr bwMode="auto">
            <a:xfrm>
              <a:off x="4864559" y="2642940"/>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06" name="Rectangle 82"/>
            <p:cNvSpPr>
              <a:spLocks noChangeArrowheads="1"/>
            </p:cNvSpPr>
            <p:nvPr/>
          </p:nvSpPr>
          <p:spPr bwMode="auto">
            <a:xfrm>
              <a:off x="4378155" y="2642940"/>
              <a:ext cx="371315"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95" name="Group 83"/>
            <p:cNvGrpSpPr>
              <a:grpSpLocks/>
            </p:cNvGrpSpPr>
            <p:nvPr/>
          </p:nvGrpSpPr>
          <p:grpSpPr bwMode="auto">
            <a:xfrm>
              <a:off x="5954882" y="2576979"/>
              <a:ext cx="459753" cy="47788"/>
              <a:chOff x="8276" y="10844"/>
              <a:chExt cx="759" cy="71"/>
            </a:xfrm>
          </p:grpSpPr>
          <p:sp>
            <p:nvSpPr>
              <p:cNvPr id="1108"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09"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96" name="Group 245"/>
            <p:cNvGrpSpPr>
              <a:grpSpLocks/>
            </p:cNvGrpSpPr>
            <p:nvPr/>
          </p:nvGrpSpPr>
          <p:grpSpPr bwMode="auto">
            <a:xfrm>
              <a:off x="6000885" y="1916832"/>
              <a:ext cx="371315" cy="47788"/>
              <a:chOff x="7359" y="10643"/>
              <a:chExt cx="613" cy="71"/>
            </a:xfrm>
          </p:grpSpPr>
          <p:sp>
            <p:nvSpPr>
              <p:cNvPr id="1270"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71"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97" name="Group 248"/>
            <p:cNvGrpSpPr>
              <a:grpSpLocks/>
            </p:cNvGrpSpPr>
            <p:nvPr/>
          </p:nvGrpSpPr>
          <p:grpSpPr bwMode="auto">
            <a:xfrm>
              <a:off x="3789986" y="2253909"/>
              <a:ext cx="371315" cy="47788"/>
              <a:chOff x="3256" y="11013"/>
              <a:chExt cx="613" cy="71"/>
            </a:xfrm>
          </p:grpSpPr>
          <p:sp>
            <p:nvSpPr>
              <p:cNvPr id="1273"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74"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75" name="Rectangle 251"/>
            <p:cNvSpPr>
              <a:spLocks noChangeArrowheads="1"/>
            </p:cNvSpPr>
            <p:nvPr/>
          </p:nvSpPr>
          <p:spPr bwMode="auto">
            <a:xfrm>
              <a:off x="2924391" y="2072181"/>
              <a:ext cx="128416"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98" name="Group 252"/>
            <p:cNvGrpSpPr>
              <a:grpSpLocks/>
            </p:cNvGrpSpPr>
            <p:nvPr/>
          </p:nvGrpSpPr>
          <p:grpSpPr bwMode="auto">
            <a:xfrm>
              <a:off x="3789986" y="2072181"/>
              <a:ext cx="371315" cy="47788"/>
              <a:chOff x="3256" y="10743"/>
              <a:chExt cx="613" cy="71"/>
            </a:xfrm>
          </p:grpSpPr>
          <p:sp>
            <p:nvSpPr>
              <p:cNvPr id="1277"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78"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99" name="Group 255"/>
            <p:cNvGrpSpPr>
              <a:grpSpLocks/>
            </p:cNvGrpSpPr>
            <p:nvPr/>
          </p:nvGrpSpPr>
          <p:grpSpPr bwMode="auto">
            <a:xfrm>
              <a:off x="2790524" y="2140161"/>
              <a:ext cx="317405" cy="47788"/>
              <a:chOff x="1606" y="10844"/>
              <a:chExt cx="524" cy="71"/>
            </a:xfrm>
          </p:grpSpPr>
          <p:sp>
            <p:nvSpPr>
              <p:cNvPr id="1280"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1"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00" name="Group 258"/>
            <p:cNvGrpSpPr>
              <a:grpSpLocks/>
            </p:cNvGrpSpPr>
            <p:nvPr/>
          </p:nvGrpSpPr>
          <p:grpSpPr bwMode="auto">
            <a:xfrm>
              <a:off x="3739104" y="2349484"/>
              <a:ext cx="311953" cy="47788"/>
              <a:chOff x="3172" y="10844"/>
              <a:chExt cx="515" cy="71"/>
            </a:xfrm>
          </p:grpSpPr>
          <p:sp>
            <p:nvSpPr>
              <p:cNvPr id="1283"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4"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01" name="Group 261"/>
            <p:cNvGrpSpPr>
              <a:grpSpLocks/>
            </p:cNvGrpSpPr>
            <p:nvPr/>
          </p:nvGrpSpPr>
          <p:grpSpPr bwMode="auto">
            <a:xfrm>
              <a:off x="2935900" y="2301696"/>
              <a:ext cx="317405" cy="47788"/>
              <a:chOff x="1846" y="11084"/>
              <a:chExt cx="524" cy="71"/>
            </a:xfrm>
          </p:grpSpPr>
          <p:sp>
            <p:nvSpPr>
              <p:cNvPr id="1286"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7"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02" name="Group 264"/>
            <p:cNvGrpSpPr>
              <a:grpSpLocks/>
            </p:cNvGrpSpPr>
            <p:nvPr/>
          </p:nvGrpSpPr>
          <p:grpSpPr bwMode="auto">
            <a:xfrm>
              <a:off x="3081277" y="2463232"/>
              <a:ext cx="317405" cy="47788"/>
              <a:chOff x="2086" y="11324"/>
              <a:chExt cx="524" cy="71"/>
            </a:xfrm>
          </p:grpSpPr>
          <p:sp>
            <p:nvSpPr>
              <p:cNvPr id="1289"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0"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91" name="Rectangle 267"/>
            <p:cNvSpPr>
              <a:spLocks noChangeArrowheads="1"/>
            </p:cNvSpPr>
            <p:nvPr/>
          </p:nvSpPr>
          <p:spPr bwMode="auto">
            <a:xfrm>
              <a:off x="3263603" y="2140161"/>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2" name="Rectangle 268"/>
            <p:cNvSpPr>
              <a:spLocks noChangeArrowheads="1"/>
            </p:cNvSpPr>
            <p:nvPr/>
          </p:nvSpPr>
          <p:spPr bwMode="auto">
            <a:xfrm>
              <a:off x="4114660" y="2140161"/>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3" name="Rectangle 269"/>
            <p:cNvSpPr>
              <a:spLocks noChangeArrowheads="1"/>
            </p:cNvSpPr>
            <p:nvPr/>
          </p:nvSpPr>
          <p:spPr bwMode="auto">
            <a:xfrm>
              <a:off x="3343560" y="2301696"/>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4" name="Rectangle 270"/>
            <p:cNvSpPr>
              <a:spLocks noChangeArrowheads="1"/>
            </p:cNvSpPr>
            <p:nvPr/>
          </p:nvSpPr>
          <p:spPr bwMode="auto">
            <a:xfrm>
              <a:off x="4055298" y="2349484"/>
              <a:ext cx="371315"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5" name="Rectangle 271"/>
            <p:cNvSpPr>
              <a:spLocks noChangeArrowheads="1"/>
            </p:cNvSpPr>
            <p:nvPr/>
          </p:nvSpPr>
          <p:spPr bwMode="auto">
            <a:xfrm>
              <a:off x="2957707" y="2206121"/>
              <a:ext cx="128416"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03" name="Group 272"/>
            <p:cNvGrpSpPr>
              <a:grpSpLocks/>
            </p:cNvGrpSpPr>
            <p:nvPr/>
          </p:nvGrpSpPr>
          <p:grpSpPr bwMode="auto">
            <a:xfrm>
              <a:off x="3427151" y="2415444"/>
              <a:ext cx="311953" cy="47788"/>
              <a:chOff x="3172" y="10844"/>
              <a:chExt cx="515" cy="71"/>
            </a:xfrm>
          </p:grpSpPr>
          <p:sp>
            <p:nvSpPr>
              <p:cNvPr id="1297"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8"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04" name="Group 275"/>
            <p:cNvGrpSpPr>
              <a:grpSpLocks/>
            </p:cNvGrpSpPr>
            <p:nvPr/>
          </p:nvGrpSpPr>
          <p:grpSpPr bwMode="auto">
            <a:xfrm>
              <a:off x="2735402" y="2397271"/>
              <a:ext cx="317405" cy="47788"/>
              <a:chOff x="1633" y="11977"/>
              <a:chExt cx="524" cy="71"/>
            </a:xfrm>
          </p:grpSpPr>
          <p:sp>
            <p:nvSpPr>
              <p:cNvPr id="1300"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01"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02" name="Rectangle 278"/>
            <p:cNvSpPr>
              <a:spLocks noChangeArrowheads="1"/>
            </p:cNvSpPr>
            <p:nvPr/>
          </p:nvSpPr>
          <p:spPr bwMode="auto">
            <a:xfrm>
              <a:off x="3269660" y="2206121"/>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03" name="Rectangle 279"/>
            <p:cNvSpPr>
              <a:spLocks noChangeArrowheads="1"/>
            </p:cNvSpPr>
            <p:nvPr/>
          </p:nvSpPr>
          <p:spPr bwMode="auto">
            <a:xfrm>
              <a:off x="3743345" y="2158334"/>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04" name="Rectangle 280"/>
            <p:cNvSpPr>
              <a:spLocks noChangeArrowheads="1"/>
            </p:cNvSpPr>
            <p:nvPr/>
          </p:nvSpPr>
          <p:spPr bwMode="auto">
            <a:xfrm>
              <a:off x="3789986" y="2463232"/>
              <a:ext cx="371315"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05" name="Group 281"/>
            <p:cNvGrpSpPr>
              <a:grpSpLocks/>
            </p:cNvGrpSpPr>
            <p:nvPr/>
          </p:nvGrpSpPr>
          <p:grpSpPr bwMode="auto">
            <a:xfrm>
              <a:off x="3784535" y="2757360"/>
              <a:ext cx="371315" cy="47788"/>
              <a:chOff x="3256" y="11013"/>
              <a:chExt cx="613" cy="71"/>
            </a:xfrm>
          </p:grpSpPr>
          <p:sp>
            <p:nvSpPr>
              <p:cNvPr id="1306"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07"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08" name="Rectangle 284"/>
            <p:cNvSpPr>
              <a:spLocks noChangeArrowheads="1"/>
            </p:cNvSpPr>
            <p:nvPr/>
          </p:nvSpPr>
          <p:spPr bwMode="auto">
            <a:xfrm>
              <a:off x="2918940" y="2575633"/>
              <a:ext cx="128416"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06" name="Group 285"/>
            <p:cNvGrpSpPr>
              <a:grpSpLocks/>
            </p:cNvGrpSpPr>
            <p:nvPr/>
          </p:nvGrpSpPr>
          <p:grpSpPr bwMode="auto">
            <a:xfrm>
              <a:off x="3784535" y="2575633"/>
              <a:ext cx="371315" cy="47788"/>
              <a:chOff x="3256" y="10743"/>
              <a:chExt cx="613" cy="71"/>
            </a:xfrm>
          </p:grpSpPr>
          <p:sp>
            <p:nvSpPr>
              <p:cNvPr id="1310"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11"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07" name="Group 288"/>
            <p:cNvGrpSpPr>
              <a:grpSpLocks/>
            </p:cNvGrpSpPr>
            <p:nvPr/>
          </p:nvGrpSpPr>
          <p:grpSpPr bwMode="auto">
            <a:xfrm>
              <a:off x="2785072" y="2643613"/>
              <a:ext cx="317405" cy="47788"/>
              <a:chOff x="1606" y="10844"/>
              <a:chExt cx="524" cy="71"/>
            </a:xfrm>
          </p:grpSpPr>
          <p:sp>
            <p:nvSpPr>
              <p:cNvPr id="1313"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14"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08" name="Group 291"/>
            <p:cNvGrpSpPr>
              <a:grpSpLocks/>
            </p:cNvGrpSpPr>
            <p:nvPr/>
          </p:nvGrpSpPr>
          <p:grpSpPr bwMode="auto">
            <a:xfrm>
              <a:off x="4586527" y="1893820"/>
              <a:ext cx="311953" cy="47788"/>
              <a:chOff x="3172" y="10844"/>
              <a:chExt cx="515" cy="71"/>
            </a:xfrm>
          </p:grpSpPr>
          <p:sp>
            <p:nvSpPr>
              <p:cNvPr id="1316"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17"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09" name="Group 294"/>
            <p:cNvGrpSpPr>
              <a:grpSpLocks/>
            </p:cNvGrpSpPr>
            <p:nvPr/>
          </p:nvGrpSpPr>
          <p:grpSpPr bwMode="auto">
            <a:xfrm>
              <a:off x="2930449" y="2805148"/>
              <a:ext cx="317405" cy="47788"/>
              <a:chOff x="1846" y="11084"/>
              <a:chExt cx="524" cy="71"/>
            </a:xfrm>
          </p:grpSpPr>
          <p:sp>
            <p:nvSpPr>
              <p:cNvPr id="1319"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20"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10" name="Group 297"/>
            <p:cNvGrpSpPr>
              <a:grpSpLocks/>
            </p:cNvGrpSpPr>
            <p:nvPr/>
          </p:nvGrpSpPr>
          <p:grpSpPr bwMode="auto">
            <a:xfrm>
              <a:off x="4513839" y="2140161"/>
              <a:ext cx="317405" cy="47788"/>
              <a:chOff x="2086" y="11324"/>
              <a:chExt cx="524" cy="71"/>
            </a:xfrm>
          </p:grpSpPr>
          <p:sp>
            <p:nvSpPr>
              <p:cNvPr id="1322"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23"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24" name="Rectangle 300"/>
            <p:cNvSpPr>
              <a:spLocks noChangeArrowheads="1"/>
            </p:cNvSpPr>
            <p:nvPr/>
          </p:nvSpPr>
          <p:spPr bwMode="auto">
            <a:xfrm>
              <a:off x="3258151" y="2643613"/>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25" name="Rectangle 301"/>
            <p:cNvSpPr>
              <a:spLocks noChangeArrowheads="1"/>
            </p:cNvSpPr>
            <p:nvPr/>
          </p:nvSpPr>
          <p:spPr bwMode="auto">
            <a:xfrm>
              <a:off x="4109208" y="2643613"/>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26" name="Rectangle 302"/>
            <p:cNvSpPr>
              <a:spLocks noChangeArrowheads="1"/>
            </p:cNvSpPr>
            <p:nvPr/>
          </p:nvSpPr>
          <p:spPr bwMode="auto">
            <a:xfrm>
              <a:off x="3338108" y="2805148"/>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27" name="Rectangle 303"/>
            <p:cNvSpPr>
              <a:spLocks noChangeArrowheads="1"/>
            </p:cNvSpPr>
            <p:nvPr/>
          </p:nvSpPr>
          <p:spPr bwMode="auto">
            <a:xfrm>
              <a:off x="6135391" y="2709573"/>
              <a:ext cx="371315"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28" name="Rectangle 304"/>
            <p:cNvSpPr>
              <a:spLocks noChangeArrowheads="1"/>
            </p:cNvSpPr>
            <p:nvPr/>
          </p:nvSpPr>
          <p:spPr bwMode="auto">
            <a:xfrm>
              <a:off x="2952255" y="2709573"/>
              <a:ext cx="128416"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11" name="Group 305"/>
            <p:cNvGrpSpPr>
              <a:grpSpLocks/>
            </p:cNvGrpSpPr>
            <p:nvPr/>
          </p:nvGrpSpPr>
          <p:grpSpPr bwMode="auto">
            <a:xfrm>
              <a:off x="3246642" y="1928819"/>
              <a:ext cx="311953" cy="47788"/>
              <a:chOff x="3172" y="10844"/>
              <a:chExt cx="515" cy="71"/>
            </a:xfrm>
          </p:grpSpPr>
          <p:sp>
            <p:nvSpPr>
              <p:cNvPr id="1330"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1"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12" name="Group 308"/>
            <p:cNvGrpSpPr>
              <a:grpSpLocks/>
            </p:cNvGrpSpPr>
            <p:nvPr/>
          </p:nvGrpSpPr>
          <p:grpSpPr bwMode="auto">
            <a:xfrm>
              <a:off x="5361262" y="2757360"/>
              <a:ext cx="317405" cy="47788"/>
              <a:chOff x="1633" y="11977"/>
              <a:chExt cx="524" cy="71"/>
            </a:xfrm>
          </p:grpSpPr>
          <p:sp>
            <p:nvSpPr>
              <p:cNvPr id="1333"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4"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35" name="Rectangle 311"/>
            <p:cNvSpPr>
              <a:spLocks noChangeArrowheads="1"/>
            </p:cNvSpPr>
            <p:nvPr/>
          </p:nvSpPr>
          <p:spPr bwMode="auto">
            <a:xfrm>
              <a:off x="3264208" y="2709573"/>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6" name="Rectangle 312"/>
            <p:cNvSpPr>
              <a:spLocks noChangeArrowheads="1"/>
            </p:cNvSpPr>
            <p:nvPr/>
          </p:nvSpPr>
          <p:spPr bwMode="auto">
            <a:xfrm>
              <a:off x="3737893" y="2661785"/>
              <a:ext cx="311953"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7" name="Rectangle 313"/>
            <p:cNvSpPr>
              <a:spLocks noChangeArrowheads="1"/>
            </p:cNvSpPr>
            <p:nvPr/>
          </p:nvSpPr>
          <p:spPr bwMode="auto">
            <a:xfrm>
              <a:off x="3427151" y="1846032"/>
              <a:ext cx="371315" cy="4778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38" name="Text Box 314"/>
          <p:cNvSpPr txBox="1">
            <a:spLocks noChangeArrowheads="1"/>
          </p:cNvSpPr>
          <p:nvPr/>
        </p:nvSpPr>
        <p:spPr bwMode="auto">
          <a:xfrm>
            <a:off x="395536" y="1143000"/>
            <a:ext cx="6140662" cy="30777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400" i="0" u="none" strike="noStrike" cap="none" normalizeH="0" baseline="0" dirty="0" smtClean="0">
                <a:ln>
                  <a:noFill/>
                </a:ln>
                <a:solidFill>
                  <a:schemeClr val="tx1"/>
                </a:solidFill>
                <a:effectLst/>
                <a:cs typeface="Arial" pitchFamily="34" charset="0"/>
              </a:rPr>
              <a:t>(a) Multiple copies of a genome are fragmented into small reads</a:t>
            </a:r>
          </a:p>
        </p:txBody>
      </p:sp>
      <p:sp>
        <p:nvSpPr>
          <p:cNvPr id="1342" name="AutoShape 318"/>
          <p:cNvSpPr>
            <a:spLocks noChangeArrowheads="1"/>
          </p:cNvSpPr>
          <p:nvPr/>
        </p:nvSpPr>
        <p:spPr bwMode="auto">
          <a:xfrm>
            <a:off x="4860032" y="3032624"/>
            <a:ext cx="144016" cy="396376"/>
          </a:xfrm>
          <a:prstGeom prst="downArrow">
            <a:avLst>
              <a:gd name="adj1" fmla="val 50000"/>
              <a:gd name="adj2" fmla="val 41250"/>
            </a:avLst>
          </a:prstGeom>
          <a:solidFill>
            <a:srgbClr val="FFFFFF"/>
          </a:solidFill>
          <a:ln w="9525">
            <a:solidFill>
              <a:srgbClr val="000000"/>
            </a:solidFill>
            <a:miter lim="800000"/>
            <a:headEnd/>
            <a:tailEnd/>
          </a:ln>
        </p:spPr>
        <p:txBody>
          <a:bodyPr vert="eaVert" wrap="square" lIns="91440" tIns="45720" rIns="91440" bIns="45720" numCol="1" anchor="t" anchorCtr="0" compatLnSpc="1">
            <a:prstTxWarp prst="textNoShape">
              <a:avLst/>
            </a:prstTxWarp>
          </a:bodyPr>
          <a:lstStyle/>
          <a:p>
            <a:endParaRPr lang="en-US"/>
          </a:p>
        </p:txBody>
      </p:sp>
      <p:grpSp>
        <p:nvGrpSpPr>
          <p:cNvPr id="313" name="320 Grupo"/>
          <p:cNvGrpSpPr/>
          <p:nvPr/>
        </p:nvGrpSpPr>
        <p:grpSpPr>
          <a:xfrm>
            <a:off x="1835696" y="1916832"/>
            <a:ext cx="2816389" cy="1258791"/>
            <a:chOff x="1835696" y="1916832"/>
            <a:chExt cx="2816389" cy="1258791"/>
          </a:xfrm>
        </p:grpSpPr>
        <p:sp>
          <p:nvSpPr>
            <p:cNvPr id="672" name="AutoShape 316"/>
            <p:cNvSpPr>
              <a:spLocks/>
            </p:cNvSpPr>
            <p:nvPr/>
          </p:nvSpPr>
          <p:spPr bwMode="auto">
            <a:xfrm>
              <a:off x="2483768" y="1916832"/>
              <a:ext cx="144016" cy="936104"/>
            </a:xfrm>
            <a:prstGeom prst="leftBrace">
              <a:avLst>
                <a:gd name="adj1" fmla="val 67798"/>
                <a:gd name="adj2" fmla="val 50000"/>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Text Box 4"/>
            <p:cNvSpPr txBox="1">
              <a:spLocks noChangeArrowheads="1"/>
            </p:cNvSpPr>
            <p:nvPr/>
          </p:nvSpPr>
          <p:spPr bwMode="auto">
            <a:xfrm>
              <a:off x="1835696" y="2204864"/>
              <a:ext cx="2816389" cy="97075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lang="en-US" sz="1400" dirty="0" smtClean="0">
                  <a:cs typeface="Arial" pitchFamily="34" charset="0"/>
                </a:rPr>
                <a:t>Reads</a:t>
              </a:r>
            </a:p>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800" b="0" i="0" u="none" strike="noStrike" cap="none" normalizeH="0" baseline="0" dirty="0" smtClean="0">
                <a:ln>
                  <a:noFill/>
                </a:ln>
                <a:solidFill>
                  <a:schemeClr val="tx1"/>
                </a:solidFill>
                <a:effectLst/>
                <a:latin typeface="Sylfaen" pitchFamily="18" charset="0"/>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800" b="0" i="0" u="none" strike="noStrike" cap="none" normalizeH="0" baseline="0" dirty="0" smtClean="0">
                <a:ln>
                  <a:noFill/>
                </a:ln>
                <a:solidFill>
                  <a:schemeClr val="tx1"/>
                </a:solidFill>
                <a:effectLst/>
                <a:latin typeface="Sylfaen" pitchFamily="18" charset="0"/>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800" b="0" i="0" u="none" strike="noStrike" cap="none" normalizeH="0" baseline="0" dirty="0" smtClean="0">
                <a:ln>
                  <a:noFill/>
                </a:ln>
                <a:solidFill>
                  <a:schemeClr val="tx1"/>
                </a:solidFill>
                <a:effectLst/>
                <a:latin typeface="Sylfaen" pitchFamily="18" charset="0"/>
                <a:cs typeface="Arial" pitchFamily="34" charset="0"/>
              </a:endParaRPr>
            </a:p>
          </p:txBody>
        </p:sp>
      </p:grpSp>
      <p:grpSp>
        <p:nvGrpSpPr>
          <p:cNvPr id="314" name="677 Grupo"/>
          <p:cNvGrpSpPr/>
          <p:nvPr/>
        </p:nvGrpSpPr>
        <p:grpSpPr>
          <a:xfrm>
            <a:off x="2871087" y="1414736"/>
            <a:ext cx="4997311" cy="430088"/>
            <a:chOff x="2871087" y="1414736"/>
            <a:chExt cx="4997311" cy="430088"/>
          </a:xfrm>
        </p:grpSpPr>
        <p:grpSp>
          <p:nvGrpSpPr>
            <p:cNvPr id="315" name="Group 202"/>
            <p:cNvGrpSpPr>
              <a:grpSpLocks/>
            </p:cNvGrpSpPr>
            <p:nvPr/>
          </p:nvGrpSpPr>
          <p:grpSpPr bwMode="auto">
            <a:xfrm>
              <a:off x="2871087" y="1414736"/>
              <a:ext cx="4997311" cy="430088"/>
              <a:chOff x="1606" y="9702"/>
              <a:chExt cx="8250" cy="639"/>
            </a:xfrm>
          </p:grpSpPr>
          <p:grpSp>
            <p:nvGrpSpPr>
              <p:cNvPr id="317" name="Group 203"/>
              <p:cNvGrpSpPr>
                <a:grpSpLocks/>
              </p:cNvGrpSpPr>
              <p:nvPr/>
            </p:nvGrpSpPr>
            <p:grpSpPr bwMode="auto">
              <a:xfrm>
                <a:off x="1606" y="9702"/>
                <a:ext cx="8250" cy="468"/>
                <a:chOff x="1606" y="9702"/>
                <a:chExt cx="8250" cy="468"/>
              </a:xfrm>
            </p:grpSpPr>
            <p:grpSp>
              <p:nvGrpSpPr>
                <p:cNvPr id="318" name="Group 204"/>
                <p:cNvGrpSpPr>
                  <a:grpSpLocks/>
                </p:cNvGrpSpPr>
                <p:nvPr/>
              </p:nvGrpSpPr>
              <p:grpSpPr bwMode="auto">
                <a:xfrm>
                  <a:off x="1606" y="9800"/>
                  <a:ext cx="8250" cy="71"/>
                  <a:chOff x="2535" y="15338"/>
                  <a:chExt cx="7838" cy="71"/>
                </a:xfrm>
              </p:grpSpPr>
              <p:sp>
                <p:nvSpPr>
                  <p:cNvPr id="1229" name="Rectangle 205"/>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30" name="Rectangle 206"/>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31" name="Rectangle 207"/>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32" name="Rectangle 208"/>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33" name="Rectangle 209"/>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34" name="Rectangle 210"/>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35" name="Rectangle 211"/>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19" name="Group 213"/>
                <p:cNvGrpSpPr>
                  <a:grpSpLocks/>
                </p:cNvGrpSpPr>
                <p:nvPr/>
              </p:nvGrpSpPr>
              <p:grpSpPr bwMode="auto">
                <a:xfrm>
                  <a:off x="1606" y="9900"/>
                  <a:ext cx="8250" cy="71"/>
                  <a:chOff x="2535" y="15338"/>
                  <a:chExt cx="7838" cy="71"/>
                </a:xfrm>
              </p:grpSpPr>
              <p:sp>
                <p:nvSpPr>
                  <p:cNvPr id="1238" name="Rectangle 214"/>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39" name="Rectangle 215"/>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0" name="Rectangle 216"/>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1" name="Rectangle 217"/>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2" name="Rectangle 218"/>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3" name="Rectangle 219"/>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4" name="Rectangle 220"/>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024" name="Group 222"/>
                <p:cNvGrpSpPr>
                  <a:grpSpLocks/>
                </p:cNvGrpSpPr>
                <p:nvPr/>
              </p:nvGrpSpPr>
              <p:grpSpPr bwMode="auto">
                <a:xfrm>
                  <a:off x="1606" y="10001"/>
                  <a:ext cx="8250" cy="71"/>
                  <a:chOff x="2535" y="15338"/>
                  <a:chExt cx="7838" cy="71"/>
                </a:xfrm>
              </p:grpSpPr>
              <p:sp>
                <p:nvSpPr>
                  <p:cNvPr id="1247" name="Rectangle 223"/>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8"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9"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50"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51"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52"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53"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54"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55" name="Rectangle 231"/>
                <p:cNvSpPr>
                  <a:spLocks noChangeArrowheads="1"/>
                </p:cNvSpPr>
                <p:nvPr/>
              </p:nvSpPr>
              <p:spPr bwMode="auto">
                <a:xfrm>
                  <a:off x="2130" y="9702"/>
                  <a:ext cx="71" cy="37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6" name="Rectangle 232"/>
                <p:cNvSpPr>
                  <a:spLocks noChangeArrowheads="1"/>
                </p:cNvSpPr>
                <p:nvPr/>
              </p:nvSpPr>
              <p:spPr bwMode="auto">
                <a:xfrm>
                  <a:off x="2902" y="9770"/>
                  <a:ext cx="71" cy="37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7" name="Rectangle 233"/>
                <p:cNvSpPr>
                  <a:spLocks noChangeArrowheads="1"/>
                </p:cNvSpPr>
                <p:nvPr/>
              </p:nvSpPr>
              <p:spPr bwMode="auto">
                <a:xfrm>
                  <a:off x="3687" y="9800"/>
                  <a:ext cx="71" cy="37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8" name="Rectangle 234"/>
                <p:cNvSpPr>
                  <a:spLocks noChangeArrowheads="1"/>
                </p:cNvSpPr>
                <p:nvPr/>
              </p:nvSpPr>
              <p:spPr bwMode="auto">
                <a:xfrm>
                  <a:off x="4367" y="9770"/>
                  <a:ext cx="71" cy="37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235"/>
                <p:cNvSpPr>
                  <a:spLocks noChangeArrowheads="1"/>
                </p:cNvSpPr>
                <p:nvPr/>
              </p:nvSpPr>
              <p:spPr bwMode="auto">
                <a:xfrm>
                  <a:off x="5069" y="9770"/>
                  <a:ext cx="71" cy="37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Rectangle 236"/>
                <p:cNvSpPr>
                  <a:spLocks noChangeArrowheads="1"/>
                </p:cNvSpPr>
                <p:nvPr/>
              </p:nvSpPr>
              <p:spPr bwMode="auto">
                <a:xfrm>
                  <a:off x="5810" y="9770"/>
                  <a:ext cx="71" cy="37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1" name="Rectangle 237"/>
                <p:cNvSpPr>
                  <a:spLocks noChangeArrowheads="1"/>
                </p:cNvSpPr>
                <p:nvPr/>
              </p:nvSpPr>
              <p:spPr bwMode="auto">
                <a:xfrm>
                  <a:off x="6630" y="9770"/>
                  <a:ext cx="71" cy="37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2" name="Rectangle 238"/>
                <p:cNvSpPr>
                  <a:spLocks noChangeArrowheads="1"/>
                </p:cNvSpPr>
                <p:nvPr/>
              </p:nvSpPr>
              <p:spPr bwMode="auto">
                <a:xfrm>
                  <a:off x="7359" y="9702"/>
                  <a:ext cx="71" cy="37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239"/>
                <p:cNvSpPr>
                  <a:spLocks noChangeArrowheads="1"/>
                </p:cNvSpPr>
                <p:nvPr/>
              </p:nvSpPr>
              <p:spPr bwMode="auto">
                <a:xfrm>
                  <a:off x="8150" y="9770"/>
                  <a:ext cx="71" cy="37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240"/>
                <p:cNvSpPr>
                  <a:spLocks noChangeArrowheads="1"/>
                </p:cNvSpPr>
                <p:nvPr/>
              </p:nvSpPr>
              <p:spPr bwMode="auto">
                <a:xfrm>
                  <a:off x="8889" y="9702"/>
                  <a:ext cx="71" cy="37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268" name="Rectangle 244"/>
              <p:cNvSpPr>
                <a:spLocks noChangeArrowheads="1"/>
              </p:cNvSpPr>
              <p:nvPr/>
            </p:nvSpPr>
            <p:spPr bwMode="auto">
              <a:xfrm>
                <a:off x="5140" y="9971"/>
                <a:ext cx="3791" cy="37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676" name="Rectangle 230"/>
            <p:cNvSpPr>
              <a:spLocks noChangeArrowheads="1"/>
            </p:cNvSpPr>
            <p:nvPr/>
          </p:nvSpPr>
          <p:spPr bwMode="auto">
            <a:xfrm>
              <a:off x="7524328" y="1548000"/>
              <a:ext cx="277983"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7" name="Rectangle 230"/>
            <p:cNvSpPr>
              <a:spLocks noChangeArrowheads="1"/>
            </p:cNvSpPr>
            <p:nvPr/>
          </p:nvSpPr>
          <p:spPr bwMode="auto">
            <a:xfrm>
              <a:off x="7524328" y="1484784"/>
              <a:ext cx="277983" cy="4778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025" name="22 Grupo"/>
          <p:cNvGrpSpPr/>
          <p:nvPr/>
        </p:nvGrpSpPr>
        <p:grpSpPr>
          <a:xfrm>
            <a:off x="683568" y="228600"/>
            <a:ext cx="8460432" cy="752128"/>
            <a:chOff x="228600" y="228600"/>
            <a:chExt cx="8915400" cy="753480"/>
          </a:xfrm>
        </p:grpSpPr>
        <p:sp>
          <p:nvSpPr>
            <p:cNvPr id="679"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680" name="CustomShape 3"/>
            <p:cNvSpPr/>
            <p:nvPr/>
          </p:nvSpPr>
          <p:spPr>
            <a:xfrm>
              <a:off x="158052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000" strike="noStrike" dirty="0" smtClean="0">
                  <a:solidFill>
                    <a:srgbClr val="FFFFFF"/>
                  </a:solidFill>
                  <a:latin typeface="Arial"/>
                </a:rPr>
                <a:t>Introduction: </a:t>
              </a:r>
              <a:r>
                <a:rPr lang="en-US" sz="2000" dirty="0" smtClean="0">
                  <a:solidFill>
                    <a:schemeClr val="bg1"/>
                  </a:solidFill>
                </a:rPr>
                <a:t>General notions and challenges</a:t>
              </a:r>
            </a:p>
            <a:p>
              <a:pPr>
                <a:lnSpc>
                  <a:spcPct val="100000"/>
                </a:lnSpc>
              </a:pPr>
              <a:endParaRPr dirty="0"/>
            </a:p>
          </p:txBody>
        </p:sp>
      </p:grpSp>
      <p:sp>
        <p:nvSpPr>
          <p:cNvPr id="370" name="Text Box 4"/>
          <p:cNvSpPr txBox="1">
            <a:spLocks noChangeArrowheads="1"/>
          </p:cNvSpPr>
          <p:nvPr/>
        </p:nvSpPr>
        <p:spPr bwMode="auto">
          <a:xfrm>
            <a:off x="323528" y="5157192"/>
            <a:ext cx="2816389" cy="360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lang="en-US" sz="1400" dirty="0" smtClean="0">
                <a:cs typeface="Arial" pitchFamily="34" charset="0"/>
              </a:rPr>
              <a:t>(c)  Consensus Assembly</a:t>
            </a:r>
            <a:endParaRPr lang="en-US" sz="1400" dirty="0" smtClean="0">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800" b="0" i="0" u="none" strike="noStrike" cap="none" normalizeH="0" baseline="0" dirty="0" smtClean="0">
              <a:ln>
                <a:noFill/>
              </a:ln>
              <a:solidFill>
                <a:schemeClr val="tx1"/>
              </a:solidFill>
              <a:effectLst/>
              <a:latin typeface="Sylfaen" pitchFamily="18" charset="0"/>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800" b="0" i="0" u="none" strike="noStrike" cap="none" normalizeH="0" baseline="0" dirty="0" smtClean="0">
              <a:ln>
                <a:noFill/>
              </a:ln>
              <a:solidFill>
                <a:schemeClr val="tx1"/>
              </a:solidFill>
              <a:effectLst/>
              <a:latin typeface="Sylfaen" pitchFamily="18" charset="0"/>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800" b="0" i="0" u="none" strike="noStrike" cap="none" normalizeH="0" baseline="0" dirty="0" smtClean="0">
              <a:ln>
                <a:noFill/>
              </a:ln>
              <a:solidFill>
                <a:schemeClr val="tx1"/>
              </a:solidFill>
              <a:effectLst/>
              <a:latin typeface="Sylfaen" pitchFamily="18" charset="0"/>
              <a:cs typeface="Arial" pitchFamily="34" charset="0"/>
            </a:endParaRPr>
          </a:p>
        </p:txBody>
      </p:sp>
      <p:sp>
        <p:nvSpPr>
          <p:cNvPr id="326" name="325 Rectángulo"/>
          <p:cNvSpPr/>
          <p:nvPr/>
        </p:nvSpPr>
        <p:spPr>
          <a:xfrm>
            <a:off x="2286000" y="3933056"/>
            <a:ext cx="6030416" cy="369332"/>
          </a:xfrm>
          <a:prstGeom prst="rect">
            <a:avLst/>
          </a:prstGeom>
        </p:spPr>
        <p:txBody>
          <a:bodyPr wrap="square">
            <a:spAutoFit/>
          </a:bodyPr>
          <a:lstStyle/>
          <a:p>
            <a:pPr lvl="0" fontAlgn="base">
              <a:spcBef>
                <a:spcPct val="0"/>
              </a:spcBef>
              <a:spcAft>
                <a:spcPct val="0"/>
              </a:spcAft>
            </a:pPr>
            <a:r>
              <a:rPr lang="fr-FR" dirty="0" smtClean="0">
                <a:latin typeface="Century Gothic" pitchFamily="34" charset="0"/>
                <a:cs typeface="Arial" pitchFamily="34" charset="0"/>
              </a:rPr>
              <a:t> </a:t>
            </a:r>
            <a:r>
              <a:rPr lang="fr-FR" dirty="0" smtClean="0">
                <a:latin typeface="Century Gothic" pitchFamily="34" charset="0"/>
                <a:cs typeface="Arial" pitchFamily="34" charset="0"/>
              </a:rPr>
              <a:t> </a:t>
            </a:r>
            <a:r>
              <a:rPr lang="fr-FR" sz="1100" dirty="0" smtClean="0">
                <a:latin typeface="Century Gothic" pitchFamily="34" charset="0"/>
                <a:cs typeface="Arial" pitchFamily="34" charset="0"/>
              </a:rPr>
              <a:t>ACGG    </a:t>
            </a:r>
            <a:r>
              <a:rPr lang="fr-FR" sz="1050" dirty="0" smtClean="0">
                <a:latin typeface="Century Gothic" pitchFamily="34" charset="0"/>
                <a:cs typeface="Arial" pitchFamily="34" charset="0"/>
              </a:rPr>
              <a:t>       </a:t>
            </a:r>
            <a:r>
              <a:rPr lang="fr-FR" sz="1100" dirty="0" smtClean="0">
                <a:latin typeface="Century Gothic" pitchFamily="34" charset="0"/>
                <a:cs typeface="Arial" pitchFamily="34" charset="0"/>
              </a:rPr>
              <a:t>GACAGAT </a:t>
            </a:r>
            <a:r>
              <a:rPr lang="fr-FR" sz="1100" dirty="0" smtClean="0">
                <a:latin typeface="Century Gothic" pitchFamily="34" charset="0"/>
                <a:cs typeface="Arial" pitchFamily="34" charset="0"/>
              </a:rPr>
              <a:t>TC         </a:t>
            </a:r>
            <a:r>
              <a:rPr lang="fr-FR" sz="1000" dirty="0" smtClean="0">
                <a:latin typeface="Century Gothic" pitchFamily="34" charset="0"/>
                <a:cs typeface="Arial" pitchFamily="34" charset="0"/>
              </a:rPr>
              <a:t>       </a:t>
            </a:r>
            <a:r>
              <a:rPr lang="fr-FR" sz="1100" dirty="0" smtClean="0">
                <a:latin typeface="Century Gothic" pitchFamily="34" charset="0"/>
                <a:cs typeface="Arial" pitchFamily="34" charset="0"/>
              </a:rPr>
              <a:t>    ACGTAACAAGA  </a:t>
            </a:r>
            <a:r>
              <a:rPr lang="fr-FR" sz="1200" dirty="0" smtClean="0">
                <a:latin typeface="Century Gothic" pitchFamily="34" charset="0"/>
                <a:cs typeface="Arial" pitchFamily="34" charset="0"/>
              </a:rPr>
              <a:t>   </a:t>
            </a:r>
            <a:r>
              <a:rPr lang="fr-FR" sz="1200" dirty="0" smtClean="0">
                <a:latin typeface="Century Gothic" pitchFamily="34" charset="0"/>
                <a:cs typeface="Arial" pitchFamily="34" charset="0"/>
              </a:rPr>
              <a:t> </a:t>
            </a:r>
            <a:r>
              <a:rPr lang="fr-FR" sz="1100" dirty="0" smtClean="0">
                <a:latin typeface="Century Gothic" pitchFamily="34" charset="0"/>
                <a:cs typeface="Arial" pitchFamily="34" charset="0"/>
              </a:rPr>
              <a:t>           </a:t>
            </a:r>
            <a:r>
              <a:rPr lang="fr-FR" sz="1100" dirty="0" smtClean="0">
                <a:latin typeface="Century Gothic" pitchFamily="34" charset="0"/>
                <a:cs typeface="Arial" pitchFamily="34" charset="0"/>
              </a:rPr>
              <a:t>T G T CCC</a:t>
            </a:r>
          </a:p>
        </p:txBody>
      </p:sp>
      <p:sp>
        <p:nvSpPr>
          <p:cNvPr id="327" name="326 Rectángulo"/>
          <p:cNvSpPr/>
          <p:nvPr/>
        </p:nvSpPr>
        <p:spPr>
          <a:xfrm>
            <a:off x="2340000" y="4208400"/>
            <a:ext cx="6858000" cy="261610"/>
          </a:xfrm>
          <a:prstGeom prst="rect">
            <a:avLst/>
          </a:prstGeom>
        </p:spPr>
        <p:txBody>
          <a:bodyPr wrap="square">
            <a:spAutoFit/>
          </a:bodyPr>
          <a:lstStyle/>
          <a:p>
            <a:r>
              <a:rPr lang="fr-FR" sz="1100" dirty="0" smtClean="0">
                <a:latin typeface="Century Gothic" pitchFamily="34" charset="0"/>
                <a:cs typeface="Arial" pitchFamily="34" charset="0"/>
              </a:rPr>
              <a:t>  </a:t>
            </a:r>
            <a:r>
              <a:rPr lang="fr-FR" sz="1100" dirty="0" smtClean="0">
                <a:latin typeface="Century Gothic" pitchFamily="34" charset="0"/>
                <a:cs typeface="Arial" pitchFamily="34" charset="0"/>
              </a:rPr>
              <a:t>      GGGCT </a:t>
            </a:r>
            <a:r>
              <a:rPr lang="fr-FR" sz="1100" dirty="0" smtClean="0">
                <a:latin typeface="Century Gothic" pitchFamily="34" charset="0"/>
                <a:cs typeface="Arial" pitchFamily="34" charset="0"/>
              </a:rPr>
              <a:t>		      </a:t>
            </a:r>
            <a:r>
              <a:rPr lang="fr-FR" sz="1000" dirty="0" smtClean="0">
                <a:latin typeface="Century Gothic" pitchFamily="34" charset="0"/>
                <a:cs typeface="Arial" pitchFamily="34" charset="0"/>
              </a:rPr>
              <a:t>   </a:t>
            </a:r>
            <a:r>
              <a:rPr lang="fr-FR" sz="1000" dirty="0" smtClean="0">
                <a:latin typeface="Century Gothic" pitchFamily="34" charset="0"/>
                <a:cs typeface="Arial" pitchFamily="34" charset="0"/>
              </a:rPr>
              <a:t> </a:t>
            </a:r>
            <a:r>
              <a:rPr lang="fr-FR" sz="1100" dirty="0" smtClean="0">
                <a:latin typeface="Century Gothic" pitchFamily="34" charset="0"/>
                <a:cs typeface="Arial" pitchFamily="34" charset="0"/>
              </a:rPr>
              <a:t>          </a:t>
            </a:r>
            <a:r>
              <a:rPr lang="fr-FR" sz="1100" dirty="0" smtClean="0">
                <a:latin typeface="Century Gothic" pitchFamily="34" charset="0"/>
                <a:cs typeface="Arial" pitchFamily="34" charset="0"/>
              </a:rPr>
              <a:t>TACGTAACAA        </a:t>
            </a:r>
            <a:r>
              <a:rPr lang="fr-FR" sz="1100" dirty="0" smtClean="0">
                <a:latin typeface="Century Gothic" pitchFamily="34" charset="0"/>
                <a:cs typeface="Arial" pitchFamily="34" charset="0"/>
              </a:rPr>
              <a:t>        </a:t>
            </a:r>
            <a:r>
              <a:rPr lang="fr-FR" sz="1100" dirty="0" smtClean="0">
                <a:latin typeface="Century Gothic" pitchFamily="34" charset="0"/>
                <a:cs typeface="Arial" pitchFamily="34" charset="0"/>
              </a:rPr>
              <a:t>TAT T G T CCC</a:t>
            </a:r>
            <a:endParaRPr lang="en-US" sz="1100" dirty="0"/>
          </a:p>
        </p:txBody>
      </p:sp>
      <p:sp>
        <p:nvSpPr>
          <p:cNvPr id="328" name="327 Rectángulo"/>
          <p:cNvSpPr/>
          <p:nvPr/>
        </p:nvSpPr>
        <p:spPr>
          <a:xfrm>
            <a:off x="2502024" y="4365104"/>
            <a:ext cx="5814392" cy="276999"/>
          </a:xfrm>
          <a:prstGeom prst="rect">
            <a:avLst/>
          </a:prstGeom>
        </p:spPr>
        <p:txBody>
          <a:bodyPr wrap="square">
            <a:spAutoFit/>
          </a:bodyPr>
          <a:lstStyle/>
          <a:p>
            <a:r>
              <a:rPr lang="fr-FR" sz="1100" dirty="0" smtClean="0">
                <a:latin typeface="Century Gothic" pitchFamily="34" charset="0"/>
                <a:cs typeface="Arial" pitchFamily="34" charset="0"/>
              </a:rPr>
              <a:t> AGG</a:t>
            </a:r>
            <a:r>
              <a:rPr lang="fr-FR" sz="1100" b="1" dirty="0" smtClean="0">
                <a:solidFill>
                  <a:srgbClr val="FF0000"/>
                </a:solidFill>
                <a:latin typeface="Century Gothic" pitchFamily="34" charset="0"/>
                <a:cs typeface="Arial" pitchFamily="34" charset="0"/>
              </a:rPr>
              <a:t>A</a:t>
            </a:r>
            <a:r>
              <a:rPr lang="fr-FR" sz="1100" dirty="0" smtClean="0">
                <a:latin typeface="Century Gothic" pitchFamily="34" charset="0"/>
                <a:cs typeface="Arial" pitchFamily="34" charset="0"/>
              </a:rPr>
              <a:t>	       </a:t>
            </a:r>
            <a:r>
              <a:rPr lang="fr-FR" sz="1100" dirty="0" smtClean="0">
                <a:latin typeface="Century Gothic" pitchFamily="34" charset="0"/>
                <a:cs typeface="Arial" pitchFamily="34" charset="0"/>
              </a:rPr>
              <a:t>     </a:t>
            </a:r>
            <a:r>
              <a:rPr lang="fr-FR" sz="1100" dirty="0" smtClean="0">
                <a:latin typeface="Century Gothic" pitchFamily="34" charset="0"/>
                <a:cs typeface="Arial" pitchFamily="34" charset="0"/>
              </a:rPr>
              <a:t>AT TCACCAGT TAC        </a:t>
            </a:r>
            <a:r>
              <a:rPr lang="fr-FR" sz="1200" dirty="0" smtClean="0">
                <a:latin typeface="Century Gothic" pitchFamily="34" charset="0"/>
                <a:cs typeface="Arial" pitchFamily="34" charset="0"/>
              </a:rPr>
              <a:t>  </a:t>
            </a:r>
            <a:r>
              <a:rPr lang="fr-FR" sz="1100" dirty="0" smtClean="0">
                <a:latin typeface="Century Gothic" pitchFamily="34" charset="0"/>
                <a:cs typeface="Arial" pitchFamily="34" charset="0"/>
              </a:rPr>
              <a:t>     </a:t>
            </a:r>
            <a:r>
              <a:rPr lang="fr-FR" sz="1100" dirty="0" smtClean="0">
                <a:latin typeface="Century Gothic" pitchFamily="34" charset="0"/>
                <a:cs typeface="Arial" pitchFamily="34" charset="0"/>
              </a:rPr>
              <a:t>AAGA TCGTAT 	      </a:t>
            </a:r>
            <a:endParaRPr lang="en-US" sz="1100" dirty="0"/>
          </a:p>
        </p:txBody>
      </p:sp>
      <p:sp>
        <p:nvSpPr>
          <p:cNvPr id="329" name="328 Rectángulo"/>
          <p:cNvSpPr/>
          <p:nvPr/>
        </p:nvSpPr>
        <p:spPr>
          <a:xfrm>
            <a:off x="2718048" y="4535542"/>
            <a:ext cx="5238328" cy="261610"/>
          </a:xfrm>
          <a:prstGeom prst="rect">
            <a:avLst/>
          </a:prstGeom>
        </p:spPr>
        <p:txBody>
          <a:bodyPr wrap="square">
            <a:spAutoFit/>
          </a:bodyPr>
          <a:lstStyle/>
          <a:p>
            <a:r>
              <a:rPr lang="fr-FR" sz="1100" dirty="0" smtClean="0">
                <a:latin typeface="Century Gothic" pitchFamily="34" charset="0"/>
                <a:cs typeface="Arial" pitchFamily="34" charset="0"/>
              </a:rPr>
              <a:t> GGCT TGACAG AT T     </a:t>
            </a:r>
            <a:r>
              <a:rPr lang="fr-FR" sz="1050" dirty="0" smtClean="0">
                <a:latin typeface="Century Gothic" pitchFamily="34" charset="0"/>
                <a:cs typeface="Arial" pitchFamily="34" charset="0"/>
              </a:rPr>
              <a:t>     </a:t>
            </a:r>
            <a:r>
              <a:rPr lang="fr-FR" sz="1100" dirty="0" smtClean="0">
                <a:latin typeface="Century Gothic" pitchFamily="34" charset="0"/>
                <a:cs typeface="Arial" pitchFamily="34" charset="0"/>
              </a:rPr>
              <a:t>  </a:t>
            </a:r>
            <a:r>
              <a:rPr lang="fr-FR" sz="1100" dirty="0" smtClean="0">
                <a:latin typeface="Century Gothic" pitchFamily="34" charset="0"/>
                <a:cs typeface="Arial" pitchFamily="34" charset="0"/>
              </a:rPr>
              <a:t> </a:t>
            </a:r>
            <a:r>
              <a:rPr lang="fr-FR" sz="1100" dirty="0" smtClean="0">
                <a:latin typeface="Century Gothic" pitchFamily="34" charset="0"/>
                <a:cs typeface="Arial" pitchFamily="34" charset="0"/>
              </a:rPr>
              <a:t>AGT TACGTA                     </a:t>
            </a:r>
            <a:r>
              <a:rPr lang="fr-FR" sz="1100" dirty="0" smtClean="0">
                <a:latin typeface="Century Gothic" pitchFamily="34" charset="0"/>
                <a:cs typeface="Arial" pitchFamily="34" charset="0"/>
              </a:rPr>
              <a:t>      </a:t>
            </a:r>
            <a:r>
              <a:rPr lang="fr-FR" sz="1100" dirty="0" smtClean="0">
                <a:solidFill>
                  <a:srgbClr val="FF0000"/>
                </a:solidFill>
                <a:latin typeface="Century Gothic" pitchFamily="34" charset="0"/>
                <a:cs typeface="Arial" pitchFamily="34" charset="0"/>
              </a:rPr>
              <a:t> </a:t>
            </a:r>
            <a:r>
              <a:rPr lang="fr-FR" sz="1100" b="1" dirty="0" smtClean="0">
                <a:solidFill>
                  <a:srgbClr val="FF0000"/>
                </a:solidFill>
                <a:latin typeface="Century Gothic" pitchFamily="34" charset="0"/>
                <a:cs typeface="Arial" pitchFamily="34" charset="0"/>
              </a:rPr>
              <a:t>T </a:t>
            </a:r>
            <a:r>
              <a:rPr lang="fr-FR" sz="1100" dirty="0" smtClean="0">
                <a:latin typeface="Century Gothic" pitchFamily="34" charset="0"/>
                <a:cs typeface="Arial" pitchFamily="34" charset="0"/>
              </a:rPr>
              <a:t>T T GT C </a:t>
            </a:r>
            <a:endParaRPr lang="en-US" sz="1100" dirty="0"/>
          </a:p>
        </p:txBody>
      </p:sp>
      <p:sp>
        <p:nvSpPr>
          <p:cNvPr id="330" name="329 Rectángulo"/>
          <p:cNvSpPr/>
          <p:nvPr/>
        </p:nvSpPr>
        <p:spPr>
          <a:xfrm>
            <a:off x="2483768" y="4716000"/>
            <a:ext cx="4572000" cy="261610"/>
          </a:xfrm>
          <a:prstGeom prst="rect">
            <a:avLst/>
          </a:prstGeom>
        </p:spPr>
        <p:txBody>
          <a:bodyPr>
            <a:spAutoFit/>
          </a:bodyPr>
          <a:lstStyle/>
          <a:p>
            <a:r>
              <a:rPr lang="fr-FR" sz="1100" dirty="0" smtClean="0">
                <a:latin typeface="Century Gothic" pitchFamily="34" charset="0"/>
                <a:cs typeface="Arial" pitchFamily="34" charset="0"/>
              </a:rPr>
              <a:t> CGG</a:t>
            </a:r>
            <a:r>
              <a:rPr lang="fr-FR" sz="1100" b="1" dirty="0" smtClean="0">
                <a:solidFill>
                  <a:srgbClr val="FF0000"/>
                </a:solidFill>
                <a:latin typeface="Century Gothic" pitchFamily="34" charset="0"/>
                <a:cs typeface="Arial" pitchFamily="34" charset="0"/>
              </a:rPr>
              <a:t>A</a:t>
            </a:r>
            <a:r>
              <a:rPr lang="fr-FR" sz="1100" dirty="0" smtClean="0">
                <a:latin typeface="Century Gothic" pitchFamily="34" charset="0"/>
                <a:cs typeface="Arial" pitchFamily="34" charset="0"/>
              </a:rPr>
              <a:t>CT TGAC                 ACCAGT TACG             </a:t>
            </a:r>
            <a:r>
              <a:rPr lang="fr-FR" sz="1100" dirty="0" smtClean="0">
                <a:latin typeface="Century Gothic" pitchFamily="34" charset="0"/>
                <a:cs typeface="Arial" pitchFamily="34" charset="0"/>
              </a:rPr>
              <a:t> AGATCGT</a:t>
            </a:r>
            <a:r>
              <a:rPr lang="fr-FR" sz="1100" dirty="0" smtClean="0">
                <a:solidFill>
                  <a:srgbClr val="FF0000"/>
                </a:solidFill>
                <a:latin typeface="Century Gothic" pitchFamily="34" charset="0"/>
                <a:cs typeface="Arial" pitchFamily="34" charset="0"/>
              </a:rPr>
              <a:t>  </a:t>
            </a:r>
            <a:r>
              <a:rPr lang="fr-FR" sz="1100" b="1" dirty="0" smtClean="0">
                <a:solidFill>
                  <a:srgbClr val="FF0000"/>
                </a:solidFill>
                <a:latin typeface="Century Gothic" pitchFamily="34" charset="0"/>
                <a:cs typeface="Arial" pitchFamily="34" charset="0"/>
              </a:rPr>
              <a:t>T</a:t>
            </a:r>
            <a:r>
              <a:rPr lang="fr-FR" sz="1100" b="1" dirty="0" smtClean="0">
                <a:latin typeface="Century Gothic" pitchFamily="34" charset="0"/>
                <a:cs typeface="Arial" pitchFamily="34" charset="0"/>
              </a:rPr>
              <a:t> </a:t>
            </a:r>
            <a:r>
              <a:rPr lang="fr-FR" sz="1100" dirty="0" smtClean="0">
                <a:latin typeface="Century Gothic" pitchFamily="34" charset="0"/>
                <a:cs typeface="Arial" pitchFamily="34" charset="0"/>
              </a:rPr>
              <a:t>T T </a:t>
            </a:r>
            <a:endParaRPr lang="en-US" sz="1100" dirty="0"/>
          </a:p>
        </p:txBody>
      </p:sp>
      <p:sp>
        <p:nvSpPr>
          <p:cNvPr id="331" name="330 Rectángulo"/>
          <p:cNvSpPr/>
          <p:nvPr/>
        </p:nvSpPr>
        <p:spPr>
          <a:xfrm>
            <a:off x="2339752" y="4869160"/>
            <a:ext cx="5742384" cy="261610"/>
          </a:xfrm>
          <a:prstGeom prst="rect">
            <a:avLst/>
          </a:prstGeom>
        </p:spPr>
        <p:txBody>
          <a:bodyPr wrap="square">
            <a:spAutoFit/>
          </a:bodyPr>
          <a:lstStyle/>
          <a:p>
            <a:r>
              <a:rPr lang="fr-FR" sz="1100" dirty="0" smtClean="0">
                <a:latin typeface="Century Gothic" pitchFamily="34" charset="0"/>
                <a:cs typeface="Arial" pitchFamily="34" charset="0"/>
              </a:rPr>
              <a:t> </a:t>
            </a:r>
            <a:r>
              <a:rPr lang="fr-FR" sz="1100" dirty="0" smtClean="0">
                <a:latin typeface="Century Gothic" pitchFamily="34" charset="0"/>
                <a:cs typeface="Arial" pitchFamily="34" charset="0"/>
              </a:rPr>
              <a:t> ACGGG                 </a:t>
            </a:r>
            <a:r>
              <a:rPr lang="fr-FR" sz="1100" dirty="0" smtClean="0">
                <a:latin typeface="Century Gothic" pitchFamily="34" charset="0"/>
                <a:cs typeface="Arial" pitchFamily="34" charset="0"/>
              </a:rPr>
              <a:t>AGAT TCAC            TACGTAACAAG           </a:t>
            </a:r>
            <a:r>
              <a:rPr lang="fr-FR" sz="1100" dirty="0" smtClean="0">
                <a:latin typeface="Century Gothic" pitchFamily="34" charset="0"/>
                <a:cs typeface="Arial" pitchFamily="34" charset="0"/>
              </a:rPr>
              <a:t>        </a:t>
            </a:r>
            <a:r>
              <a:rPr lang="fr-FR" sz="1100" dirty="0" smtClean="0">
                <a:latin typeface="Century Gothic" pitchFamily="34" charset="0"/>
                <a:cs typeface="Arial" pitchFamily="34" charset="0"/>
              </a:rPr>
              <a:t>T GT </a:t>
            </a:r>
            <a:r>
              <a:rPr lang="fr-FR" sz="1100" dirty="0" smtClean="0">
                <a:latin typeface="Century Gothic" pitchFamily="34" charset="0"/>
                <a:cs typeface="Arial" pitchFamily="34" charset="0"/>
              </a:rPr>
              <a:t>CCC</a:t>
            </a:r>
            <a:endParaRPr lang="en-US" sz="1100" dirty="0"/>
          </a:p>
        </p:txBody>
      </p:sp>
      <p:sp>
        <p:nvSpPr>
          <p:cNvPr id="332" name="331 Rectángulo"/>
          <p:cNvSpPr/>
          <p:nvPr/>
        </p:nvSpPr>
        <p:spPr>
          <a:xfrm>
            <a:off x="2376000" y="5229200"/>
            <a:ext cx="5976664" cy="261610"/>
          </a:xfrm>
          <a:prstGeom prst="rect">
            <a:avLst/>
          </a:prstGeom>
        </p:spPr>
        <p:txBody>
          <a:bodyPr wrap="square">
            <a:spAutoFit/>
          </a:bodyPr>
          <a:lstStyle/>
          <a:p>
            <a:r>
              <a:rPr lang="fr-FR" sz="1100" dirty="0" smtClean="0">
                <a:latin typeface="Century Gothic" pitchFamily="34" charset="0"/>
                <a:cs typeface="Arial" pitchFamily="34" charset="0"/>
              </a:rPr>
              <a:t> ACGG</a:t>
            </a:r>
            <a:r>
              <a:rPr lang="fr-FR" sz="1100" b="1" dirty="0" smtClean="0">
                <a:solidFill>
                  <a:srgbClr val="FF0000"/>
                </a:solidFill>
                <a:latin typeface="Century Gothic" pitchFamily="34" charset="0"/>
                <a:cs typeface="Arial" pitchFamily="34" charset="0"/>
              </a:rPr>
              <a:t>G</a:t>
            </a:r>
            <a:r>
              <a:rPr lang="fr-FR" sz="1100" dirty="0" smtClean="0">
                <a:latin typeface="Century Gothic" pitchFamily="34" charset="0"/>
                <a:cs typeface="Arial" pitchFamily="34" charset="0"/>
              </a:rPr>
              <a:t>CT TGAC AGAT TCACCAG T </a:t>
            </a:r>
            <a:r>
              <a:rPr lang="fr-FR" sz="1100" dirty="0" smtClean="0">
                <a:latin typeface="Century Gothic" pitchFamily="34" charset="0"/>
                <a:cs typeface="Arial" pitchFamily="34" charset="0"/>
              </a:rPr>
              <a:t>TACGTAACAAGA  </a:t>
            </a:r>
            <a:r>
              <a:rPr lang="fr-FR" sz="1100" dirty="0" smtClean="0">
                <a:latin typeface="Century Gothic" pitchFamily="34" charset="0"/>
                <a:cs typeface="Arial" pitchFamily="34" charset="0"/>
              </a:rPr>
              <a:t>TCGT</a:t>
            </a:r>
            <a:r>
              <a:rPr lang="fr-FR" sz="1100" b="1" dirty="0" smtClean="0">
                <a:solidFill>
                  <a:srgbClr val="FF0000"/>
                </a:solidFill>
                <a:latin typeface="Century Gothic" pitchFamily="34" charset="0"/>
                <a:cs typeface="Arial" pitchFamily="34" charset="0"/>
              </a:rPr>
              <a:t>A</a:t>
            </a:r>
            <a:r>
              <a:rPr lang="fr-FR" sz="1100" dirty="0" smtClean="0">
                <a:latin typeface="Century Gothic" pitchFamily="34" charset="0"/>
                <a:cs typeface="Arial" pitchFamily="34" charset="0"/>
              </a:rPr>
              <a:t>T T G T CCC</a:t>
            </a:r>
            <a:endParaRPr lang="en-US" sz="1100" dirty="0"/>
          </a:p>
        </p:txBody>
      </p:sp>
      <p:grpSp>
        <p:nvGrpSpPr>
          <p:cNvPr id="334" name="333 Grupo"/>
          <p:cNvGrpSpPr/>
          <p:nvPr/>
        </p:nvGrpSpPr>
        <p:grpSpPr>
          <a:xfrm>
            <a:off x="2970000" y="3861048"/>
            <a:ext cx="3798016" cy="1728192"/>
            <a:chOff x="2970000" y="3861048"/>
            <a:chExt cx="3798016" cy="1728192"/>
          </a:xfrm>
        </p:grpSpPr>
        <p:sp>
          <p:nvSpPr>
            <p:cNvPr id="335" name="334 Rectángulo"/>
            <p:cNvSpPr/>
            <p:nvPr/>
          </p:nvSpPr>
          <p:spPr>
            <a:xfrm>
              <a:off x="2970000" y="3861048"/>
              <a:ext cx="144016" cy="172819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335 Rectángulo"/>
            <p:cNvSpPr/>
            <p:nvPr/>
          </p:nvSpPr>
          <p:spPr>
            <a:xfrm>
              <a:off x="6624000" y="3861048"/>
              <a:ext cx="144016" cy="172819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2.96296E-6 L 2.5E-6 0.17246 " pathEditMode="relative" rAng="0" ptsTypes="AA">
                                      <p:cBhvr>
                                        <p:cTn id="6" dur="2000" fill="hold"/>
                                        <p:tgtEl>
                                          <p:spTgt spid="326"/>
                                        </p:tgtEl>
                                        <p:attrNameLst>
                                          <p:attrName>ppt_x</p:attrName>
                                          <p:attrName>ppt_y</p:attrName>
                                        </p:attrNameLst>
                                      </p:cBhvr>
                                      <p:rCtr x="0" y="86"/>
                                    </p:animMotion>
                                  </p:childTnLst>
                                </p:cTn>
                              </p:par>
                              <p:par>
                                <p:cTn id="7" presetID="42" presetClass="path" presetSubtype="0" accel="50000" decel="50000" fill="hold" grpId="0" nodeType="withEffect">
                                  <p:stCondLst>
                                    <p:cond delay="0"/>
                                  </p:stCondLst>
                                  <p:childTnLst>
                                    <p:animMotion origin="layout" path="M -2.77778E-6 1.11111E-6 L -2.77778E-6 0.14028 " pathEditMode="relative" rAng="0" ptsTypes="AA">
                                      <p:cBhvr>
                                        <p:cTn id="8" dur="2000" fill="hold"/>
                                        <p:tgtEl>
                                          <p:spTgt spid="327"/>
                                        </p:tgtEl>
                                        <p:attrNameLst>
                                          <p:attrName>ppt_x</p:attrName>
                                          <p:attrName>ppt_y</p:attrName>
                                        </p:attrNameLst>
                                      </p:cBhvr>
                                      <p:rCtr x="0" y="70"/>
                                    </p:animMotion>
                                  </p:childTnLst>
                                </p:cTn>
                              </p:par>
                              <p:par>
                                <p:cTn id="9" presetID="42" presetClass="path" presetSubtype="0" accel="50000" decel="50000" fill="hold" grpId="0" nodeType="withEffect">
                                  <p:stCondLst>
                                    <p:cond delay="0"/>
                                  </p:stCondLst>
                                  <p:childTnLst>
                                    <p:animMotion origin="layout" path="M -3.05556E-6 -2.96296E-6 L -3.05556E-6 0.11621 " pathEditMode="relative" rAng="0" ptsTypes="AA">
                                      <p:cBhvr>
                                        <p:cTn id="10" dur="2000" fill="hold"/>
                                        <p:tgtEl>
                                          <p:spTgt spid="328"/>
                                        </p:tgtEl>
                                        <p:attrNameLst>
                                          <p:attrName>ppt_x</p:attrName>
                                          <p:attrName>ppt_y</p:attrName>
                                        </p:attrNameLst>
                                      </p:cBhvr>
                                      <p:rCtr x="0" y="58"/>
                                    </p:animMotion>
                                  </p:childTnLst>
                                </p:cTn>
                              </p:par>
                              <p:par>
                                <p:cTn id="11" presetID="42" presetClass="path" presetSubtype="0" accel="50000" decel="50000" fill="hold" grpId="0" nodeType="withEffect">
                                  <p:stCondLst>
                                    <p:cond delay="0"/>
                                  </p:stCondLst>
                                  <p:childTnLst>
                                    <p:animMotion origin="layout" path="M -5.55556E-7 7.45025E-7 L -5.55556E-7 0.09255 " pathEditMode="relative" rAng="0" ptsTypes="AA">
                                      <p:cBhvr>
                                        <p:cTn id="12" dur="2000" fill="hold"/>
                                        <p:tgtEl>
                                          <p:spTgt spid="329"/>
                                        </p:tgtEl>
                                        <p:attrNameLst>
                                          <p:attrName>ppt_x</p:attrName>
                                          <p:attrName>ppt_y</p:attrName>
                                        </p:attrNameLst>
                                      </p:cBhvr>
                                      <p:rCtr x="0" y="46"/>
                                    </p:animMotion>
                                  </p:childTnLst>
                                </p:cTn>
                              </p:par>
                              <p:par>
                                <p:cTn id="13" presetID="42" presetClass="path" presetSubtype="0" accel="50000" decel="50000" fill="hold" grpId="0" nodeType="withEffect">
                                  <p:stCondLst>
                                    <p:cond delay="0"/>
                                  </p:stCondLst>
                                  <p:childTnLst>
                                    <p:animMotion origin="layout" path="M -1.66667E-6 2.12864E-6 L -1.66667E-6 0.04396 " pathEditMode="relative" rAng="0" ptsTypes="AA">
                                      <p:cBhvr>
                                        <p:cTn id="14" dur="2000" fill="hold"/>
                                        <p:tgtEl>
                                          <p:spTgt spid="331"/>
                                        </p:tgtEl>
                                        <p:attrNameLst>
                                          <p:attrName>ppt_x</p:attrName>
                                          <p:attrName>ppt_y</p:attrName>
                                        </p:attrNameLst>
                                      </p:cBhvr>
                                      <p:rCtr x="0" y="22"/>
                                    </p:animMotion>
                                  </p:childTnLst>
                                </p:cTn>
                              </p:par>
                              <p:par>
                                <p:cTn id="15" presetID="42" presetClass="path" presetSubtype="0" accel="50000" decel="50000" fill="hold" grpId="1" nodeType="withEffect">
                                  <p:stCondLst>
                                    <p:cond delay="0"/>
                                  </p:stCondLst>
                                  <p:childTnLst>
                                    <p:animMotion origin="layout" path="M -1.66667E-6 2.12864E-6 L -1.66667E-6 0.0546 " pathEditMode="relative" rAng="0" ptsTypes="AA">
                                      <p:cBhvr>
                                        <p:cTn id="16" dur="2000" fill="hold"/>
                                        <p:tgtEl>
                                          <p:spTgt spid="331"/>
                                        </p:tgtEl>
                                        <p:attrNameLst>
                                          <p:attrName>ppt_x</p:attrName>
                                          <p:attrName>ppt_y</p:attrName>
                                        </p:attrNameLst>
                                      </p:cBhvr>
                                      <p:rCtr x="0" y="27"/>
                                    </p:animMotion>
                                  </p:childTnLst>
                                </p:cTn>
                              </p:par>
                              <p:par>
                                <p:cTn id="17" presetID="10" presetClass="exit" presetSubtype="0" fill="hold" grpId="1" nodeType="withEffect">
                                  <p:stCondLst>
                                    <p:cond delay="1000"/>
                                  </p:stCondLst>
                                  <p:childTnLst>
                                    <p:animEffect transition="out" filter="fade">
                                      <p:cBhvr>
                                        <p:cTn id="18" dur="1000"/>
                                        <p:tgtEl>
                                          <p:spTgt spid="326"/>
                                        </p:tgtEl>
                                      </p:cBhvr>
                                    </p:animEffect>
                                    <p:set>
                                      <p:cBhvr>
                                        <p:cTn id="19" dur="1" fill="hold">
                                          <p:stCondLst>
                                            <p:cond delay="999"/>
                                          </p:stCondLst>
                                        </p:cTn>
                                        <p:tgtEl>
                                          <p:spTgt spid="326"/>
                                        </p:tgtEl>
                                        <p:attrNameLst>
                                          <p:attrName>style.visibility</p:attrName>
                                        </p:attrNameLst>
                                      </p:cBhvr>
                                      <p:to>
                                        <p:strVal val="hidden"/>
                                      </p:to>
                                    </p:set>
                                  </p:childTnLst>
                                </p:cTn>
                              </p:par>
                              <p:par>
                                <p:cTn id="20" presetID="1" presetClass="exit" presetSubtype="0" fill="hold" grpId="1" nodeType="withEffect">
                                  <p:stCondLst>
                                    <p:cond delay="1000"/>
                                  </p:stCondLst>
                                  <p:childTnLst>
                                    <p:set>
                                      <p:cBhvr>
                                        <p:cTn id="21" dur="1" fill="hold">
                                          <p:stCondLst>
                                            <p:cond delay="0"/>
                                          </p:stCondLst>
                                        </p:cTn>
                                        <p:tgtEl>
                                          <p:spTgt spid="327"/>
                                        </p:tgtEl>
                                        <p:attrNameLst>
                                          <p:attrName>style.visibility</p:attrName>
                                        </p:attrNameLst>
                                      </p:cBhvr>
                                      <p:to>
                                        <p:strVal val="hidden"/>
                                      </p:to>
                                    </p:set>
                                  </p:childTnLst>
                                </p:cTn>
                              </p:par>
                              <p:par>
                                <p:cTn id="22" presetID="10" presetClass="exit" presetSubtype="0" fill="hold" grpId="1" nodeType="withEffect">
                                  <p:stCondLst>
                                    <p:cond delay="1000"/>
                                  </p:stCondLst>
                                  <p:childTnLst>
                                    <p:animEffect transition="out" filter="fade">
                                      <p:cBhvr>
                                        <p:cTn id="23" dur="1000"/>
                                        <p:tgtEl>
                                          <p:spTgt spid="328"/>
                                        </p:tgtEl>
                                      </p:cBhvr>
                                    </p:animEffect>
                                    <p:set>
                                      <p:cBhvr>
                                        <p:cTn id="24" dur="1" fill="hold">
                                          <p:stCondLst>
                                            <p:cond delay="999"/>
                                          </p:stCondLst>
                                        </p:cTn>
                                        <p:tgtEl>
                                          <p:spTgt spid="328"/>
                                        </p:tgtEl>
                                        <p:attrNameLst>
                                          <p:attrName>style.visibility</p:attrName>
                                        </p:attrNameLst>
                                      </p:cBhvr>
                                      <p:to>
                                        <p:strVal val="hidden"/>
                                      </p:to>
                                    </p:set>
                                  </p:childTnLst>
                                </p:cTn>
                              </p:par>
                              <p:par>
                                <p:cTn id="25" presetID="10" presetClass="exit" presetSubtype="0" fill="hold" grpId="1" nodeType="withEffect">
                                  <p:stCondLst>
                                    <p:cond delay="1000"/>
                                  </p:stCondLst>
                                  <p:childTnLst>
                                    <p:animEffect transition="out" filter="fade">
                                      <p:cBhvr>
                                        <p:cTn id="26" dur="1000"/>
                                        <p:tgtEl>
                                          <p:spTgt spid="329"/>
                                        </p:tgtEl>
                                      </p:cBhvr>
                                    </p:animEffect>
                                    <p:set>
                                      <p:cBhvr>
                                        <p:cTn id="27" dur="1" fill="hold">
                                          <p:stCondLst>
                                            <p:cond delay="999"/>
                                          </p:stCondLst>
                                        </p:cTn>
                                        <p:tgtEl>
                                          <p:spTgt spid="329"/>
                                        </p:tgtEl>
                                        <p:attrNameLst>
                                          <p:attrName>style.visibility</p:attrName>
                                        </p:attrNameLst>
                                      </p:cBhvr>
                                      <p:to>
                                        <p:strVal val="hidden"/>
                                      </p:to>
                                    </p:set>
                                  </p:childTnLst>
                                </p:cTn>
                              </p:par>
                              <p:par>
                                <p:cTn id="28" presetID="1" presetClass="exit" presetSubtype="0" fill="hold" grpId="0" nodeType="withEffect">
                                  <p:stCondLst>
                                    <p:cond delay="1000"/>
                                  </p:stCondLst>
                                  <p:childTnLst>
                                    <p:set>
                                      <p:cBhvr>
                                        <p:cTn id="29" dur="1" fill="hold">
                                          <p:stCondLst>
                                            <p:cond delay="0"/>
                                          </p:stCondLst>
                                        </p:cTn>
                                        <p:tgtEl>
                                          <p:spTgt spid="330"/>
                                        </p:tgtEl>
                                        <p:attrNameLst>
                                          <p:attrName>style.visibility</p:attrName>
                                        </p:attrNameLst>
                                      </p:cBhvr>
                                      <p:to>
                                        <p:strVal val="hidden"/>
                                      </p:to>
                                    </p:set>
                                  </p:childTnLst>
                                </p:cTn>
                              </p:par>
                              <p:par>
                                <p:cTn id="30" presetID="10" presetClass="exit" presetSubtype="0" fill="hold" grpId="2" nodeType="withEffect">
                                  <p:stCondLst>
                                    <p:cond delay="1000"/>
                                  </p:stCondLst>
                                  <p:childTnLst>
                                    <p:animEffect transition="out" filter="fade">
                                      <p:cBhvr>
                                        <p:cTn id="31" dur="1000"/>
                                        <p:tgtEl>
                                          <p:spTgt spid="331"/>
                                        </p:tgtEl>
                                      </p:cBhvr>
                                    </p:animEffect>
                                    <p:set>
                                      <p:cBhvr>
                                        <p:cTn id="32" dur="1" fill="hold">
                                          <p:stCondLst>
                                            <p:cond delay="999"/>
                                          </p:stCondLst>
                                        </p:cTn>
                                        <p:tgtEl>
                                          <p:spTgt spid="331"/>
                                        </p:tgtEl>
                                        <p:attrNameLst>
                                          <p:attrName>style.visibility</p:attrName>
                                        </p:attrNameLst>
                                      </p:cBhvr>
                                      <p:to>
                                        <p:strVal val="hidden"/>
                                      </p:to>
                                    </p:set>
                                  </p:childTnLst>
                                </p:cTn>
                              </p:par>
                            </p:childTnLst>
                          </p:cTn>
                        </p:par>
                        <p:par>
                          <p:cTn id="33" fill="hold">
                            <p:stCondLst>
                              <p:cond delay="2000"/>
                            </p:stCondLst>
                            <p:childTnLst>
                              <p:par>
                                <p:cTn id="34" presetID="1" presetClass="exit" presetSubtype="0" fill="hold" nodeType="afterEffect">
                                  <p:stCondLst>
                                    <p:cond delay="0"/>
                                  </p:stCondLst>
                                  <p:childTnLst>
                                    <p:set>
                                      <p:cBhvr>
                                        <p:cTn id="35" dur="1" fill="hold">
                                          <p:stCondLst>
                                            <p:cond delay="0"/>
                                          </p:stCondLst>
                                        </p:cTn>
                                        <p:tgtEl>
                                          <p:spTgt spid="3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 grpId="0"/>
      <p:bldP spid="326" grpId="1"/>
      <p:bldP spid="327" grpId="0"/>
      <p:bldP spid="327" grpId="1"/>
      <p:bldP spid="328" grpId="0"/>
      <p:bldP spid="328" grpId="1"/>
      <p:bldP spid="329" grpId="0"/>
      <p:bldP spid="329" grpId="1"/>
      <p:bldP spid="330" grpId="0"/>
      <p:bldP spid="331" grpId="0"/>
      <p:bldP spid="331" grpId="1"/>
      <p:bldP spid="331" grpId="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6" name="5 Rectángulo"/>
          <p:cNvSpPr/>
          <p:nvPr/>
        </p:nvSpPr>
        <p:spPr>
          <a:xfrm>
            <a:off x="1263824" y="1828800"/>
            <a:ext cx="4267200" cy="338554"/>
          </a:xfrm>
          <a:prstGeom prst="rect">
            <a:avLst/>
          </a:prstGeom>
        </p:spPr>
        <p:txBody>
          <a:bodyPr wrap="square">
            <a:spAutoFit/>
          </a:bodyPr>
          <a:lstStyle/>
          <a:p>
            <a:r>
              <a:rPr lang="en-US" sz="1600" dirty="0" smtClean="0"/>
              <a:t>…Build a draft reference genome</a:t>
            </a:r>
            <a:endParaRPr lang="en-US" sz="1600" dirty="0"/>
          </a:p>
        </p:txBody>
      </p:sp>
      <p:sp>
        <p:nvSpPr>
          <p:cNvPr id="8" name="7 Rectángulo"/>
          <p:cNvSpPr/>
          <p:nvPr/>
        </p:nvSpPr>
        <p:spPr>
          <a:xfrm>
            <a:off x="1115616" y="1066800"/>
            <a:ext cx="6400800" cy="646331"/>
          </a:xfrm>
          <a:prstGeom prst="rect">
            <a:avLst/>
          </a:prstGeom>
        </p:spPr>
        <p:txBody>
          <a:bodyPr wrap="square">
            <a:spAutoFit/>
          </a:bodyPr>
          <a:lstStyle/>
          <a:p>
            <a:endParaRPr lang="en-US" dirty="0" smtClean="0"/>
          </a:p>
          <a:p>
            <a:r>
              <a:rPr lang="en-US" dirty="0" smtClean="0"/>
              <a:t>From an input library of reads…</a:t>
            </a:r>
            <a:endParaRPr lang="en-US" dirty="0"/>
          </a:p>
        </p:txBody>
      </p:sp>
      <p:sp>
        <p:nvSpPr>
          <p:cNvPr id="12" name="11 Rectángulo"/>
          <p:cNvSpPr/>
          <p:nvPr/>
        </p:nvSpPr>
        <p:spPr>
          <a:xfrm>
            <a:off x="1263824" y="2557046"/>
            <a:ext cx="6324600" cy="338554"/>
          </a:xfrm>
          <a:prstGeom prst="rect">
            <a:avLst/>
          </a:prstGeom>
        </p:spPr>
        <p:txBody>
          <a:bodyPr wrap="square">
            <a:spAutoFit/>
          </a:bodyPr>
          <a:lstStyle/>
          <a:p>
            <a:r>
              <a:rPr lang="en-US" sz="1600" dirty="0" smtClean="0"/>
              <a:t>…Infer Chromosomal Copy Number Variation</a:t>
            </a:r>
            <a:endParaRPr lang="en-US" sz="1600" dirty="0"/>
          </a:p>
        </p:txBody>
      </p:sp>
      <p:sp>
        <p:nvSpPr>
          <p:cNvPr id="13" name="12 Rectángulo"/>
          <p:cNvSpPr/>
          <p:nvPr/>
        </p:nvSpPr>
        <p:spPr>
          <a:xfrm>
            <a:off x="1263824" y="3928646"/>
            <a:ext cx="5105400" cy="338554"/>
          </a:xfrm>
          <a:prstGeom prst="rect">
            <a:avLst/>
          </a:prstGeom>
        </p:spPr>
        <p:txBody>
          <a:bodyPr wrap="square">
            <a:spAutoFit/>
          </a:bodyPr>
          <a:lstStyle/>
          <a:p>
            <a:r>
              <a:rPr lang="en-US" sz="1600" dirty="0" smtClean="0"/>
              <a:t>…Identify Variations </a:t>
            </a:r>
            <a:endParaRPr lang="en-US" sz="1600" dirty="0"/>
          </a:p>
        </p:txBody>
      </p:sp>
      <p:grpSp>
        <p:nvGrpSpPr>
          <p:cNvPr id="3" name="85 Grupo"/>
          <p:cNvGrpSpPr/>
          <p:nvPr/>
        </p:nvGrpSpPr>
        <p:grpSpPr>
          <a:xfrm>
            <a:off x="1949624" y="3124200"/>
            <a:ext cx="5410200" cy="582209"/>
            <a:chOff x="3276600" y="3962400"/>
            <a:chExt cx="5410200" cy="582209"/>
          </a:xfrm>
        </p:grpSpPr>
        <p:sp>
          <p:nvSpPr>
            <p:cNvPr id="24" name="Rectangle 27"/>
            <p:cNvSpPr>
              <a:spLocks noChangeArrowheads="1"/>
            </p:cNvSpPr>
            <p:nvPr/>
          </p:nvSpPr>
          <p:spPr bwMode="auto">
            <a:xfrm>
              <a:off x="3276600" y="4114800"/>
              <a:ext cx="13716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27"/>
            <p:cNvSpPr>
              <a:spLocks noChangeArrowheads="1"/>
            </p:cNvSpPr>
            <p:nvPr/>
          </p:nvSpPr>
          <p:spPr bwMode="auto">
            <a:xfrm>
              <a:off x="5943600" y="4294591"/>
              <a:ext cx="8382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Rectangle 27"/>
            <p:cNvSpPr>
              <a:spLocks noChangeArrowheads="1"/>
            </p:cNvSpPr>
            <p:nvPr/>
          </p:nvSpPr>
          <p:spPr bwMode="auto">
            <a:xfrm>
              <a:off x="3276600" y="3962400"/>
              <a:ext cx="13716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 name="Rectangle 28"/>
            <p:cNvSpPr>
              <a:spLocks noChangeArrowheads="1"/>
            </p:cNvSpPr>
            <p:nvPr/>
          </p:nvSpPr>
          <p:spPr bwMode="auto">
            <a:xfrm>
              <a:off x="4724400" y="4126747"/>
              <a:ext cx="11430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 name="Rectangle 29"/>
            <p:cNvSpPr>
              <a:spLocks noChangeArrowheads="1"/>
            </p:cNvSpPr>
            <p:nvPr/>
          </p:nvSpPr>
          <p:spPr bwMode="auto">
            <a:xfrm>
              <a:off x="4724400" y="3966771"/>
              <a:ext cx="11430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 name="Rectangle 27"/>
            <p:cNvSpPr>
              <a:spLocks noChangeArrowheads="1"/>
            </p:cNvSpPr>
            <p:nvPr/>
          </p:nvSpPr>
          <p:spPr bwMode="auto">
            <a:xfrm>
              <a:off x="3276600" y="4267200"/>
              <a:ext cx="13716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 name="Rectangle 27"/>
            <p:cNvSpPr>
              <a:spLocks noChangeArrowheads="1"/>
            </p:cNvSpPr>
            <p:nvPr/>
          </p:nvSpPr>
          <p:spPr bwMode="auto">
            <a:xfrm>
              <a:off x="3276600" y="4419600"/>
              <a:ext cx="13716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 name="Rectangle 27"/>
            <p:cNvSpPr>
              <a:spLocks noChangeArrowheads="1"/>
            </p:cNvSpPr>
            <p:nvPr/>
          </p:nvSpPr>
          <p:spPr bwMode="auto">
            <a:xfrm>
              <a:off x="6858000" y="3962400"/>
              <a:ext cx="18288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 name="Rectangle 27"/>
            <p:cNvSpPr>
              <a:spLocks noChangeArrowheads="1"/>
            </p:cNvSpPr>
            <p:nvPr/>
          </p:nvSpPr>
          <p:spPr bwMode="auto">
            <a:xfrm>
              <a:off x="6858000" y="4114800"/>
              <a:ext cx="18288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 name="Rectangle 27"/>
            <p:cNvSpPr>
              <a:spLocks noChangeArrowheads="1"/>
            </p:cNvSpPr>
            <p:nvPr/>
          </p:nvSpPr>
          <p:spPr bwMode="auto">
            <a:xfrm>
              <a:off x="5943600" y="4142191"/>
              <a:ext cx="8382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 name="Rectangle 27"/>
            <p:cNvSpPr>
              <a:spLocks noChangeArrowheads="1"/>
            </p:cNvSpPr>
            <p:nvPr/>
          </p:nvSpPr>
          <p:spPr bwMode="auto">
            <a:xfrm>
              <a:off x="5943600" y="3962400"/>
              <a:ext cx="8382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23" name="422 Rectángulo"/>
          <p:cNvSpPr/>
          <p:nvPr/>
        </p:nvSpPr>
        <p:spPr>
          <a:xfrm>
            <a:off x="1187624" y="5175237"/>
            <a:ext cx="5105400" cy="338554"/>
          </a:xfrm>
          <a:prstGeom prst="rect">
            <a:avLst/>
          </a:prstGeom>
        </p:spPr>
        <p:txBody>
          <a:bodyPr wrap="square">
            <a:spAutoFit/>
          </a:bodyPr>
          <a:lstStyle/>
          <a:p>
            <a:r>
              <a:rPr lang="en-US" sz="1600" dirty="0" smtClean="0"/>
              <a:t>…Identify correct phasing</a:t>
            </a:r>
            <a:endParaRPr lang="en-US" sz="1600" dirty="0"/>
          </a:p>
        </p:txBody>
      </p:sp>
      <p:grpSp>
        <p:nvGrpSpPr>
          <p:cNvPr id="166" name="423 Grupo"/>
          <p:cNvGrpSpPr/>
          <p:nvPr/>
        </p:nvGrpSpPr>
        <p:grpSpPr>
          <a:xfrm>
            <a:off x="1949624" y="5742391"/>
            <a:ext cx="5410200" cy="582209"/>
            <a:chOff x="3276600" y="5334000"/>
            <a:chExt cx="5410200" cy="582209"/>
          </a:xfrm>
        </p:grpSpPr>
        <p:sp>
          <p:nvSpPr>
            <p:cNvPr id="425" name="Rectangle 27"/>
            <p:cNvSpPr>
              <a:spLocks noChangeArrowheads="1"/>
            </p:cNvSpPr>
            <p:nvPr/>
          </p:nvSpPr>
          <p:spPr bwMode="auto">
            <a:xfrm>
              <a:off x="3276600" y="5486400"/>
              <a:ext cx="13716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73" name="Group 23"/>
            <p:cNvGrpSpPr>
              <a:grpSpLocks/>
            </p:cNvGrpSpPr>
            <p:nvPr/>
          </p:nvGrpSpPr>
          <p:grpSpPr bwMode="auto">
            <a:xfrm>
              <a:off x="5943600" y="5334000"/>
              <a:ext cx="838200" cy="457200"/>
              <a:chOff x="7181" y="5756"/>
              <a:chExt cx="3496" cy="523"/>
            </a:xfrm>
          </p:grpSpPr>
          <p:grpSp>
            <p:nvGrpSpPr>
              <p:cNvPr id="174" name="Group 24"/>
              <p:cNvGrpSpPr>
                <a:grpSpLocks/>
              </p:cNvGrpSpPr>
              <p:nvPr/>
            </p:nvGrpSpPr>
            <p:grpSpPr bwMode="auto">
              <a:xfrm>
                <a:off x="9433" y="6136"/>
                <a:ext cx="1244" cy="143"/>
                <a:chOff x="4700" y="5474"/>
                <a:chExt cx="1244" cy="143"/>
              </a:xfrm>
            </p:grpSpPr>
            <p:sp>
              <p:nvSpPr>
                <p:cNvPr id="453" name="Rectangle 25"/>
                <p:cNvSpPr>
                  <a:spLocks noChangeArrowheads="1"/>
                </p:cNvSpPr>
                <p:nvPr/>
              </p:nvSpPr>
              <p:spPr bwMode="auto">
                <a:xfrm>
                  <a:off x="4700" y="5474"/>
                  <a:ext cx="1244" cy="143"/>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4" name="Rectangle 26"/>
                <p:cNvSpPr>
                  <a:spLocks noChangeArrowheads="1"/>
                </p:cNvSpPr>
                <p:nvPr/>
              </p:nvSpPr>
              <p:spPr bwMode="auto">
                <a:xfrm>
                  <a:off x="5118" y="5482"/>
                  <a:ext cx="474" cy="135"/>
                </a:xfrm>
                <a:prstGeom prst="rect">
                  <a:avLst/>
                </a:prstGeom>
                <a:solidFill>
                  <a:srgbClr val="FFFF00"/>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448" name="Rectangle 27"/>
              <p:cNvSpPr>
                <a:spLocks noChangeArrowheads="1"/>
              </p:cNvSpPr>
              <p:nvPr/>
            </p:nvSpPr>
            <p:spPr bwMode="auto">
              <a:xfrm>
                <a:off x="7181" y="6136"/>
                <a:ext cx="2244" cy="143"/>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8"/>
              <p:cNvSpPr>
                <a:spLocks noChangeArrowheads="1"/>
              </p:cNvSpPr>
              <p:nvPr/>
            </p:nvSpPr>
            <p:spPr bwMode="auto">
              <a:xfrm>
                <a:off x="7181" y="5944"/>
                <a:ext cx="2244" cy="143"/>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9"/>
              <p:cNvSpPr>
                <a:spLocks noChangeArrowheads="1"/>
              </p:cNvSpPr>
              <p:nvPr/>
            </p:nvSpPr>
            <p:spPr bwMode="auto">
              <a:xfrm>
                <a:off x="7181" y="5761"/>
                <a:ext cx="2244" cy="143"/>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30"/>
              <p:cNvSpPr>
                <a:spLocks noChangeArrowheads="1"/>
              </p:cNvSpPr>
              <p:nvPr/>
            </p:nvSpPr>
            <p:spPr bwMode="auto">
              <a:xfrm>
                <a:off x="9433" y="5756"/>
                <a:ext cx="1244" cy="143"/>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31"/>
              <p:cNvSpPr>
                <a:spLocks noChangeArrowheads="1"/>
              </p:cNvSpPr>
              <p:nvPr/>
            </p:nvSpPr>
            <p:spPr bwMode="auto">
              <a:xfrm>
                <a:off x="9433" y="5944"/>
                <a:ext cx="1244" cy="143"/>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27" name="Rectangle 30"/>
            <p:cNvSpPr>
              <a:spLocks noChangeArrowheads="1"/>
            </p:cNvSpPr>
            <p:nvPr/>
          </p:nvSpPr>
          <p:spPr bwMode="auto">
            <a:xfrm>
              <a:off x="5569139" y="5334000"/>
              <a:ext cx="298261" cy="125009"/>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7"/>
            <p:cNvSpPr>
              <a:spLocks noChangeArrowheads="1"/>
            </p:cNvSpPr>
            <p:nvPr/>
          </p:nvSpPr>
          <p:spPr bwMode="auto">
            <a:xfrm>
              <a:off x="3276600" y="5334000"/>
              <a:ext cx="1371600" cy="125009"/>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8"/>
            <p:cNvSpPr>
              <a:spLocks noChangeArrowheads="1"/>
            </p:cNvSpPr>
            <p:nvPr/>
          </p:nvSpPr>
          <p:spPr bwMode="auto">
            <a:xfrm>
              <a:off x="4724400" y="5498347"/>
              <a:ext cx="842821"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9"/>
            <p:cNvSpPr>
              <a:spLocks noChangeArrowheads="1"/>
            </p:cNvSpPr>
            <p:nvPr/>
          </p:nvSpPr>
          <p:spPr bwMode="auto">
            <a:xfrm>
              <a:off x="4724400" y="5338371"/>
              <a:ext cx="842821"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Rectangle 31"/>
            <p:cNvSpPr>
              <a:spLocks noChangeArrowheads="1"/>
            </p:cNvSpPr>
            <p:nvPr/>
          </p:nvSpPr>
          <p:spPr bwMode="auto">
            <a:xfrm>
              <a:off x="5569139" y="5498347"/>
              <a:ext cx="298261" cy="125009"/>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2" name="Rectangle 26"/>
            <p:cNvSpPr>
              <a:spLocks noChangeArrowheads="1"/>
            </p:cNvSpPr>
            <p:nvPr/>
          </p:nvSpPr>
          <p:spPr bwMode="auto">
            <a:xfrm>
              <a:off x="5638800" y="5334000"/>
              <a:ext cx="152400" cy="118015"/>
            </a:xfrm>
            <a:prstGeom prst="rect">
              <a:avLst/>
            </a:prstGeom>
            <a:solidFill>
              <a:srgbClr val="FFFF00"/>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33" name="Rectangle 26"/>
            <p:cNvSpPr>
              <a:spLocks noChangeArrowheads="1"/>
            </p:cNvSpPr>
            <p:nvPr/>
          </p:nvSpPr>
          <p:spPr bwMode="auto">
            <a:xfrm flipH="1">
              <a:off x="4572000" y="5486400"/>
              <a:ext cx="45719" cy="118015"/>
            </a:xfrm>
            <a:prstGeom prst="rect">
              <a:avLst/>
            </a:prstGeom>
            <a:solidFill>
              <a:srgbClr val="FFFF00"/>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34" name="Rectangle 26"/>
            <p:cNvSpPr>
              <a:spLocks noChangeArrowheads="1"/>
            </p:cNvSpPr>
            <p:nvPr/>
          </p:nvSpPr>
          <p:spPr bwMode="auto">
            <a:xfrm flipH="1">
              <a:off x="4572000" y="5334000"/>
              <a:ext cx="45719" cy="118015"/>
            </a:xfrm>
            <a:prstGeom prst="rect">
              <a:avLst/>
            </a:prstGeom>
            <a:solidFill>
              <a:srgbClr val="FFFF00"/>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35" name="Rectangle 27"/>
            <p:cNvSpPr>
              <a:spLocks noChangeArrowheads="1"/>
            </p:cNvSpPr>
            <p:nvPr/>
          </p:nvSpPr>
          <p:spPr bwMode="auto">
            <a:xfrm>
              <a:off x="3276600" y="5638800"/>
              <a:ext cx="13716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6" name="Rectangle 27"/>
            <p:cNvSpPr>
              <a:spLocks noChangeArrowheads="1"/>
            </p:cNvSpPr>
            <p:nvPr/>
          </p:nvSpPr>
          <p:spPr bwMode="auto">
            <a:xfrm>
              <a:off x="3276600" y="5791200"/>
              <a:ext cx="13716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6"/>
            <p:cNvSpPr>
              <a:spLocks noChangeArrowheads="1"/>
            </p:cNvSpPr>
            <p:nvPr/>
          </p:nvSpPr>
          <p:spPr bwMode="auto">
            <a:xfrm flipH="1">
              <a:off x="4572000" y="5791200"/>
              <a:ext cx="45719" cy="118015"/>
            </a:xfrm>
            <a:prstGeom prst="rect">
              <a:avLst/>
            </a:prstGeom>
            <a:solidFill>
              <a:srgbClr val="FFFF00"/>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38" name="Rectangle 25"/>
            <p:cNvSpPr>
              <a:spLocks noChangeArrowheads="1"/>
            </p:cNvSpPr>
            <p:nvPr/>
          </p:nvSpPr>
          <p:spPr bwMode="auto">
            <a:xfrm>
              <a:off x="3429000" y="5334000"/>
              <a:ext cx="152400" cy="125009"/>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5"/>
            <p:cNvSpPr>
              <a:spLocks noChangeArrowheads="1"/>
            </p:cNvSpPr>
            <p:nvPr/>
          </p:nvSpPr>
          <p:spPr bwMode="auto">
            <a:xfrm>
              <a:off x="3429000" y="5486400"/>
              <a:ext cx="152400" cy="125009"/>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5"/>
            <p:cNvSpPr>
              <a:spLocks noChangeArrowheads="1"/>
            </p:cNvSpPr>
            <p:nvPr/>
          </p:nvSpPr>
          <p:spPr bwMode="auto">
            <a:xfrm>
              <a:off x="3429000" y="5638800"/>
              <a:ext cx="152400" cy="125009"/>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Rectangle 27"/>
            <p:cNvSpPr>
              <a:spLocks noChangeArrowheads="1"/>
            </p:cNvSpPr>
            <p:nvPr/>
          </p:nvSpPr>
          <p:spPr bwMode="auto">
            <a:xfrm>
              <a:off x="6858000" y="5334000"/>
              <a:ext cx="18288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7"/>
            <p:cNvSpPr>
              <a:spLocks noChangeArrowheads="1"/>
            </p:cNvSpPr>
            <p:nvPr/>
          </p:nvSpPr>
          <p:spPr bwMode="auto">
            <a:xfrm>
              <a:off x="6858000" y="5486400"/>
              <a:ext cx="18288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6"/>
            <p:cNvSpPr>
              <a:spLocks noChangeArrowheads="1"/>
            </p:cNvSpPr>
            <p:nvPr/>
          </p:nvSpPr>
          <p:spPr bwMode="auto">
            <a:xfrm>
              <a:off x="8305800" y="5334000"/>
              <a:ext cx="304800" cy="118015"/>
            </a:xfrm>
            <a:prstGeom prst="rect">
              <a:avLst/>
            </a:prstGeom>
            <a:solidFill>
              <a:srgbClr val="FFFF00"/>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44" name="Rectangle 26"/>
            <p:cNvSpPr>
              <a:spLocks noChangeArrowheads="1"/>
            </p:cNvSpPr>
            <p:nvPr/>
          </p:nvSpPr>
          <p:spPr bwMode="auto">
            <a:xfrm>
              <a:off x="8305800" y="5486400"/>
              <a:ext cx="304800" cy="118015"/>
            </a:xfrm>
            <a:prstGeom prst="rect">
              <a:avLst/>
            </a:prstGeom>
            <a:solidFill>
              <a:srgbClr val="FFFF00"/>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45" name="Rectangle 31"/>
            <p:cNvSpPr>
              <a:spLocks noChangeArrowheads="1"/>
            </p:cNvSpPr>
            <p:nvPr/>
          </p:nvSpPr>
          <p:spPr bwMode="auto">
            <a:xfrm>
              <a:off x="8001000" y="5334000"/>
              <a:ext cx="145861" cy="125009"/>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6"/>
            <p:cNvSpPr>
              <a:spLocks noChangeArrowheads="1"/>
            </p:cNvSpPr>
            <p:nvPr/>
          </p:nvSpPr>
          <p:spPr bwMode="auto">
            <a:xfrm flipH="1">
              <a:off x="7315200" y="5486400"/>
              <a:ext cx="45719" cy="118015"/>
            </a:xfrm>
            <a:prstGeom prst="rect">
              <a:avLst/>
            </a:prstGeom>
            <a:solidFill>
              <a:srgbClr val="FFFF00"/>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1" name="860 Grupo"/>
          <p:cNvGrpSpPr/>
          <p:nvPr/>
        </p:nvGrpSpPr>
        <p:grpSpPr>
          <a:xfrm>
            <a:off x="1949624" y="4437112"/>
            <a:ext cx="5410200" cy="582209"/>
            <a:chOff x="2895600" y="4446991"/>
            <a:chExt cx="5410200" cy="582209"/>
          </a:xfrm>
        </p:grpSpPr>
        <p:sp>
          <p:nvSpPr>
            <p:cNvPr id="54" name="Rectangle 27"/>
            <p:cNvSpPr>
              <a:spLocks noChangeArrowheads="1"/>
            </p:cNvSpPr>
            <p:nvPr/>
          </p:nvSpPr>
          <p:spPr bwMode="auto">
            <a:xfrm>
              <a:off x="2895600" y="4599391"/>
              <a:ext cx="13716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79" name="Group 23"/>
            <p:cNvGrpSpPr>
              <a:grpSpLocks/>
            </p:cNvGrpSpPr>
            <p:nvPr/>
          </p:nvGrpSpPr>
          <p:grpSpPr bwMode="auto">
            <a:xfrm>
              <a:off x="5562602" y="4451373"/>
              <a:ext cx="838920" cy="452830"/>
              <a:chOff x="7181" y="5761"/>
              <a:chExt cx="3499" cy="518"/>
            </a:xfrm>
          </p:grpSpPr>
          <p:sp>
            <p:nvSpPr>
              <p:cNvPr id="57" name="Rectangle 27"/>
              <p:cNvSpPr>
                <a:spLocks noChangeArrowheads="1"/>
              </p:cNvSpPr>
              <p:nvPr/>
            </p:nvSpPr>
            <p:spPr bwMode="auto">
              <a:xfrm>
                <a:off x="7181" y="6136"/>
                <a:ext cx="3498" cy="143"/>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28"/>
              <p:cNvSpPr>
                <a:spLocks noChangeArrowheads="1"/>
              </p:cNvSpPr>
              <p:nvPr/>
            </p:nvSpPr>
            <p:spPr bwMode="auto">
              <a:xfrm>
                <a:off x="7181" y="5944"/>
                <a:ext cx="3498" cy="143"/>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Rectangle 29"/>
              <p:cNvSpPr>
                <a:spLocks noChangeArrowheads="1"/>
              </p:cNvSpPr>
              <p:nvPr/>
            </p:nvSpPr>
            <p:spPr bwMode="auto">
              <a:xfrm>
                <a:off x="7181" y="5761"/>
                <a:ext cx="3499" cy="143"/>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65" name="Rectangle 27"/>
            <p:cNvSpPr>
              <a:spLocks noChangeArrowheads="1"/>
            </p:cNvSpPr>
            <p:nvPr/>
          </p:nvSpPr>
          <p:spPr bwMode="auto">
            <a:xfrm>
              <a:off x="2895600" y="4446991"/>
              <a:ext cx="13716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8"/>
            <p:cNvSpPr>
              <a:spLocks noChangeArrowheads="1"/>
            </p:cNvSpPr>
            <p:nvPr/>
          </p:nvSpPr>
          <p:spPr bwMode="auto">
            <a:xfrm>
              <a:off x="4343400" y="4611338"/>
              <a:ext cx="1164704"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7" name="Rectangle 29"/>
            <p:cNvSpPr>
              <a:spLocks noChangeArrowheads="1"/>
            </p:cNvSpPr>
            <p:nvPr/>
          </p:nvSpPr>
          <p:spPr bwMode="auto">
            <a:xfrm>
              <a:off x="4343400" y="4451362"/>
              <a:ext cx="1164704"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 name="Rectangle 27"/>
            <p:cNvSpPr>
              <a:spLocks noChangeArrowheads="1"/>
            </p:cNvSpPr>
            <p:nvPr/>
          </p:nvSpPr>
          <p:spPr bwMode="auto">
            <a:xfrm>
              <a:off x="2895600" y="4751791"/>
              <a:ext cx="13716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 name="Rectangle 27"/>
            <p:cNvSpPr>
              <a:spLocks noChangeArrowheads="1"/>
            </p:cNvSpPr>
            <p:nvPr/>
          </p:nvSpPr>
          <p:spPr bwMode="auto">
            <a:xfrm>
              <a:off x="2895600" y="4904191"/>
              <a:ext cx="13716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27"/>
            <p:cNvSpPr>
              <a:spLocks noChangeArrowheads="1"/>
            </p:cNvSpPr>
            <p:nvPr/>
          </p:nvSpPr>
          <p:spPr bwMode="auto">
            <a:xfrm>
              <a:off x="6477000" y="4446991"/>
              <a:ext cx="18288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 name="Rectangle 27"/>
            <p:cNvSpPr>
              <a:spLocks noChangeArrowheads="1"/>
            </p:cNvSpPr>
            <p:nvPr/>
          </p:nvSpPr>
          <p:spPr bwMode="auto">
            <a:xfrm>
              <a:off x="6477000" y="4599391"/>
              <a:ext cx="18288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62" name="861 Grupo"/>
          <p:cNvGrpSpPr/>
          <p:nvPr/>
        </p:nvGrpSpPr>
        <p:grpSpPr>
          <a:xfrm>
            <a:off x="2102024" y="4221088"/>
            <a:ext cx="5181600" cy="187921"/>
            <a:chOff x="3048000" y="4221088"/>
            <a:chExt cx="5181600" cy="187921"/>
          </a:xfrm>
        </p:grpSpPr>
        <p:grpSp>
          <p:nvGrpSpPr>
            <p:cNvPr id="860" name="859 Grupo"/>
            <p:cNvGrpSpPr/>
            <p:nvPr/>
          </p:nvGrpSpPr>
          <p:grpSpPr>
            <a:xfrm>
              <a:off x="5148064" y="4284000"/>
              <a:ext cx="298261" cy="125009"/>
              <a:chOff x="5148064" y="4284000"/>
              <a:chExt cx="298261" cy="125009"/>
            </a:xfrm>
          </p:grpSpPr>
          <p:sp>
            <p:nvSpPr>
              <p:cNvPr id="64" name="Rectangle 30"/>
              <p:cNvSpPr>
                <a:spLocks noChangeArrowheads="1"/>
              </p:cNvSpPr>
              <p:nvPr/>
            </p:nvSpPr>
            <p:spPr bwMode="auto">
              <a:xfrm>
                <a:off x="5148064" y="4284000"/>
                <a:ext cx="298261" cy="125009"/>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 name="Rectangle 26"/>
              <p:cNvSpPr>
                <a:spLocks noChangeArrowheads="1"/>
              </p:cNvSpPr>
              <p:nvPr/>
            </p:nvSpPr>
            <p:spPr bwMode="auto">
              <a:xfrm>
                <a:off x="5257800" y="4284000"/>
                <a:ext cx="152400" cy="118015"/>
              </a:xfrm>
              <a:prstGeom prst="rect">
                <a:avLst/>
              </a:prstGeom>
              <a:solidFill>
                <a:srgbClr val="FFFF00"/>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 name="Rectangle 26"/>
            <p:cNvSpPr>
              <a:spLocks noChangeArrowheads="1"/>
            </p:cNvSpPr>
            <p:nvPr/>
          </p:nvSpPr>
          <p:spPr bwMode="auto">
            <a:xfrm flipH="1">
              <a:off x="4191000" y="4267200"/>
              <a:ext cx="45719" cy="118015"/>
            </a:xfrm>
            <a:prstGeom prst="rect">
              <a:avLst/>
            </a:prstGeom>
            <a:solidFill>
              <a:srgbClr val="FFFF00"/>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5" name="Rectangle 25"/>
            <p:cNvSpPr>
              <a:spLocks noChangeArrowheads="1"/>
            </p:cNvSpPr>
            <p:nvPr/>
          </p:nvSpPr>
          <p:spPr bwMode="auto">
            <a:xfrm>
              <a:off x="3048000" y="4267200"/>
              <a:ext cx="152400" cy="125009"/>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26"/>
            <p:cNvSpPr>
              <a:spLocks noChangeArrowheads="1"/>
            </p:cNvSpPr>
            <p:nvPr/>
          </p:nvSpPr>
          <p:spPr bwMode="auto">
            <a:xfrm>
              <a:off x="7924800" y="4221088"/>
              <a:ext cx="304800" cy="118015"/>
            </a:xfrm>
            <a:prstGeom prst="rect">
              <a:avLst/>
            </a:prstGeom>
            <a:solidFill>
              <a:srgbClr val="FFFF00"/>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 name="Rectangle 31"/>
            <p:cNvSpPr>
              <a:spLocks noChangeArrowheads="1"/>
            </p:cNvSpPr>
            <p:nvPr/>
          </p:nvSpPr>
          <p:spPr bwMode="auto">
            <a:xfrm>
              <a:off x="7620000" y="4267200"/>
              <a:ext cx="145861" cy="125009"/>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Rectangle 26"/>
            <p:cNvSpPr>
              <a:spLocks noChangeArrowheads="1"/>
            </p:cNvSpPr>
            <p:nvPr/>
          </p:nvSpPr>
          <p:spPr bwMode="auto">
            <a:xfrm flipH="1">
              <a:off x="6934200" y="4267200"/>
              <a:ext cx="45719" cy="118015"/>
            </a:xfrm>
            <a:prstGeom prst="rect">
              <a:avLst/>
            </a:prstGeom>
            <a:solidFill>
              <a:srgbClr val="FFFF00"/>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7" name="Rectangle 26"/>
            <p:cNvSpPr>
              <a:spLocks noChangeArrowheads="1"/>
            </p:cNvSpPr>
            <p:nvPr/>
          </p:nvSpPr>
          <p:spPr bwMode="auto">
            <a:xfrm>
              <a:off x="6210954" y="4251176"/>
              <a:ext cx="113646" cy="118015"/>
            </a:xfrm>
            <a:prstGeom prst="rect">
              <a:avLst/>
            </a:prstGeom>
            <a:solidFill>
              <a:srgbClr val="FFFF00"/>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9" name="858 Grupo"/>
          <p:cNvGrpSpPr/>
          <p:nvPr/>
        </p:nvGrpSpPr>
        <p:grpSpPr>
          <a:xfrm>
            <a:off x="2025824" y="4170784"/>
            <a:ext cx="5272608" cy="914400"/>
            <a:chOff x="2971800" y="4221088"/>
            <a:chExt cx="5272608" cy="914400"/>
          </a:xfrm>
        </p:grpSpPr>
        <p:grpSp>
          <p:nvGrpSpPr>
            <p:cNvPr id="857" name="856 Grupo"/>
            <p:cNvGrpSpPr/>
            <p:nvPr/>
          </p:nvGrpSpPr>
          <p:grpSpPr>
            <a:xfrm>
              <a:off x="2971800" y="4221088"/>
              <a:ext cx="4876800" cy="914400"/>
              <a:chOff x="2971800" y="4221088"/>
              <a:chExt cx="4876800" cy="914400"/>
            </a:xfrm>
          </p:grpSpPr>
          <p:sp>
            <p:nvSpPr>
              <p:cNvPr id="489" name="488 Rectángulo redondeado"/>
              <p:cNvSpPr/>
              <p:nvPr/>
            </p:nvSpPr>
            <p:spPr>
              <a:xfrm>
                <a:off x="2971800" y="4221088"/>
                <a:ext cx="304800" cy="914400"/>
              </a:xfrm>
              <a:prstGeom prst="roundRect">
                <a:avLst/>
              </a:prstGeom>
              <a:solidFill>
                <a:srgbClr val="FF33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489 Rectángulo redondeado"/>
              <p:cNvSpPr/>
              <p:nvPr/>
            </p:nvSpPr>
            <p:spPr>
              <a:xfrm>
                <a:off x="4038600" y="4221088"/>
                <a:ext cx="304800" cy="914400"/>
              </a:xfrm>
              <a:prstGeom prst="roundRect">
                <a:avLst/>
              </a:prstGeom>
              <a:solidFill>
                <a:srgbClr val="FF33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490 Rectángulo redondeado"/>
              <p:cNvSpPr/>
              <p:nvPr/>
            </p:nvSpPr>
            <p:spPr>
              <a:xfrm>
                <a:off x="5181600" y="4221088"/>
                <a:ext cx="304800" cy="914400"/>
              </a:xfrm>
              <a:prstGeom prst="roundRect">
                <a:avLst/>
              </a:prstGeom>
              <a:solidFill>
                <a:srgbClr val="FF33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491 Rectángulo redondeado"/>
              <p:cNvSpPr/>
              <p:nvPr/>
            </p:nvSpPr>
            <p:spPr>
              <a:xfrm>
                <a:off x="6096000" y="4221088"/>
                <a:ext cx="304800" cy="914400"/>
              </a:xfrm>
              <a:prstGeom prst="roundRect">
                <a:avLst/>
              </a:prstGeom>
              <a:solidFill>
                <a:srgbClr val="FF33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492 Rectángulo redondeado"/>
              <p:cNvSpPr/>
              <p:nvPr/>
            </p:nvSpPr>
            <p:spPr>
              <a:xfrm>
                <a:off x="6858000" y="4221088"/>
                <a:ext cx="228600" cy="914400"/>
              </a:xfrm>
              <a:prstGeom prst="roundRect">
                <a:avLst/>
              </a:prstGeom>
              <a:solidFill>
                <a:srgbClr val="FF33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493 Rectángulo redondeado"/>
              <p:cNvSpPr/>
              <p:nvPr/>
            </p:nvSpPr>
            <p:spPr>
              <a:xfrm>
                <a:off x="7543800" y="4221088"/>
                <a:ext cx="304800" cy="914400"/>
              </a:xfrm>
              <a:prstGeom prst="roundRect">
                <a:avLst/>
              </a:prstGeom>
              <a:solidFill>
                <a:srgbClr val="FF33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8" name="857 Rectángulo redondeado"/>
            <p:cNvSpPr/>
            <p:nvPr/>
          </p:nvSpPr>
          <p:spPr>
            <a:xfrm>
              <a:off x="7939608" y="4221088"/>
              <a:ext cx="304800" cy="914400"/>
            </a:xfrm>
            <a:prstGeom prst="roundRect">
              <a:avLst/>
            </a:prstGeom>
            <a:solidFill>
              <a:srgbClr val="FF33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6" name="865 Grupo"/>
          <p:cNvGrpSpPr/>
          <p:nvPr/>
        </p:nvGrpSpPr>
        <p:grpSpPr>
          <a:xfrm>
            <a:off x="1949624" y="2132856"/>
            <a:ext cx="5410200" cy="504056"/>
            <a:chOff x="2895600" y="2132856"/>
            <a:chExt cx="5410200" cy="504056"/>
          </a:xfrm>
        </p:grpSpPr>
        <p:grpSp>
          <p:nvGrpSpPr>
            <p:cNvPr id="2" name="Group 177"/>
            <p:cNvGrpSpPr>
              <a:grpSpLocks/>
            </p:cNvGrpSpPr>
            <p:nvPr/>
          </p:nvGrpSpPr>
          <p:grpSpPr bwMode="auto">
            <a:xfrm>
              <a:off x="2895600" y="2286000"/>
              <a:ext cx="5410200" cy="152400"/>
              <a:chOff x="2535" y="15338"/>
              <a:chExt cx="7838" cy="71"/>
            </a:xfrm>
          </p:grpSpPr>
          <p:sp>
            <p:nvSpPr>
              <p:cNvPr id="15" name="Rectangle 178"/>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 name="Rectangle 179"/>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 name="Rectangle 180"/>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 name="Rectangle 181"/>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9" name="Rectangle 182"/>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 name="Rectangle 183"/>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 name="Rectangle 184"/>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 name="Rectangle 185"/>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863" name="862 Rectángulo"/>
            <p:cNvSpPr/>
            <p:nvPr/>
          </p:nvSpPr>
          <p:spPr>
            <a:xfrm>
              <a:off x="4211960" y="2204864"/>
              <a:ext cx="72008"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4" name="863 Rectángulo"/>
            <p:cNvSpPr/>
            <p:nvPr/>
          </p:nvSpPr>
          <p:spPr>
            <a:xfrm>
              <a:off x="5508104" y="2132856"/>
              <a:ext cx="72008"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5" name="864 Rectángulo"/>
            <p:cNvSpPr/>
            <p:nvPr/>
          </p:nvSpPr>
          <p:spPr>
            <a:xfrm>
              <a:off x="6372200" y="2276872"/>
              <a:ext cx="72008"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67" name="CustomShape 1"/>
          <p:cNvSpPr/>
          <p:nvPr/>
        </p:nvSpPr>
        <p:spPr>
          <a:xfrm>
            <a:off x="683568" y="228600"/>
            <a:ext cx="8460432" cy="752128"/>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868" name="CustomShape 3"/>
          <p:cNvSpPr/>
          <p:nvPr/>
        </p:nvSpPr>
        <p:spPr>
          <a:xfrm>
            <a:off x="1966497" y="380727"/>
            <a:ext cx="6671323" cy="45530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dirty="0" smtClean="0">
                <a:solidFill>
                  <a:srgbClr val="FFFFFF"/>
                </a:solidFill>
                <a:latin typeface="Arial"/>
              </a:rPr>
              <a:t>Challenges: What is to be done?</a:t>
            </a:r>
            <a:endParaRPr lang="en-US" sz="2000" dirty="0" smtClean="0"/>
          </a:p>
          <a:p>
            <a:pPr>
              <a:lnSpc>
                <a:spcPct val="100000"/>
              </a:lnSpc>
            </a:pPr>
            <a:endParaRPr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84 Grupo"/>
          <p:cNvGrpSpPr/>
          <p:nvPr/>
        </p:nvGrpSpPr>
        <p:grpSpPr>
          <a:xfrm>
            <a:off x="2051720" y="5877272"/>
            <a:ext cx="4724400" cy="609600"/>
            <a:chOff x="4297680" y="4190994"/>
            <a:chExt cx="4191000" cy="457206"/>
          </a:xfrm>
        </p:grpSpPr>
        <p:grpSp>
          <p:nvGrpSpPr>
            <p:cNvPr id="3" name="83 Grupo"/>
            <p:cNvGrpSpPr/>
            <p:nvPr/>
          </p:nvGrpSpPr>
          <p:grpSpPr>
            <a:xfrm>
              <a:off x="4297680" y="4190994"/>
              <a:ext cx="4191000" cy="457206"/>
              <a:chOff x="4297680" y="4191000"/>
              <a:chExt cx="4191000" cy="457206"/>
            </a:xfrm>
          </p:grpSpPr>
          <p:sp>
            <p:nvSpPr>
              <p:cNvPr id="82" name="Rectangle 27"/>
              <p:cNvSpPr>
                <a:spLocks noChangeArrowheads="1"/>
              </p:cNvSpPr>
              <p:nvPr/>
            </p:nvSpPr>
            <p:spPr bwMode="auto">
              <a:xfrm>
                <a:off x="7068312" y="4471416"/>
                <a:ext cx="1416676" cy="98168"/>
              </a:xfrm>
              <a:prstGeom prst="rect">
                <a:avLst/>
              </a:prstGeom>
              <a:solidFill>
                <a:srgbClr val="C0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4" name="44 Grupo"/>
              <p:cNvGrpSpPr/>
              <p:nvPr/>
            </p:nvGrpSpPr>
            <p:grpSpPr>
              <a:xfrm>
                <a:off x="4297680" y="4191000"/>
                <a:ext cx="4191000" cy="457206"/>
                <a:chOff x="3657600" y="5791193"/>
                <a:chExt cx="5410200" cy="582216"/>
              </a:xfrm>
            </p:grpSpPr>
            <p:sp>
              <p:nvSpPr>
                <p:cNvPr id="46" name="Rectangle 27"/>
                <p:cNvSpPr>
                  <a:spLocks noChangeArrowheads="1"/>
                </p:cNvSpPr>
                <p:nvPr/>
              </p:nvSpPr>
              <p:spPr bwMode="auto">
                <a:xfrm>
                  <a:off x="3657600" y="5943600"/>
                  <a:ext cx="1371600" cy="125009"/>
                </a:xfrm>
                <a:prstGeom prst="rect">
                  <a:avLst/>
                </a:prstGeom>
                <a:solidFill>
                  <a:srgbClr val="C0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5" name="Group 23"/>
                <p:cNvGrpSpPr>
                  <a:grpSpLocks/>
                </p:cNvGrpSpPr>
                <p:nvPr/>
              </p:nvGrpSpPr>
              <p:grpSpPr bwMode="auto">
                <a:xfrm>
                  <a:off x="6324600" y="5791193"/>
                  <a:ext cx="838200" cy="291104"/>
                  <a:chOff x="7181" y="5756"/>
                  <a:chExt cx="3496" cy="333"/>
                </a:xfrm>
              </p:grpSpPr>
              <p:grpSp>
                <p:nvGrpSpPr>
                  <p:cNvPr id="6" name="Group 24"/>
                  <p:cNvGrpSpPr>
                    <a:grpSpLocks/>
                  </p:cNvGrpSpPr>
                  <p:nvPr/>
                </p:nvGrpSpPr>
                <p:grpSpPr bwMode="auto">
                  <a:xfrm>
                    <a:off x="9433" y="5946"/>
                    <a:ext cx="1244" cy="143"/>
                    <a:chOff x="4700" y="5284"/>
                    <a:chExt cx="1244" cy="143"/>
                  </a:xfrm>
                </p:grpSpPr>
                <p:sp>
                  <p:nvSpPr>
                    <p:cNvPr id="74" name="Rectangle 25"/>
                    <p:cNvSpPr>
                      <a:spLocks noChangeArrowheads="1"/>
                    </p:cNvSpPr>
                    <p:nvPr/>
                  </p:nvSpPr>
                  <p:spPr bwMode="auto">
                    <a:xfrm>
                      <a:off x="4700" y="5284"/>
                      <a:ext cx="1244" cy="143"/>
                    </a:xfrm>
                    <a:prstGeom prst="rect">
                      <a:avLst/>
                    </a:prstGeom>
                    <a:solidFill>
                      <a:srgbClr val="7030A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26"/>
                    <p:cNvSpPr>
                      <a:spLocks noChangeArrowheads="1"/>
                    </p:cNvSpPr>
                    <p:nvPr/>
                  </p:nvSpPr>
                  <p:spPr bwMode="auto">
                    <a:xfrm>
                      <a:off x="5118" y="5292"/>
                      <a:ext cx="474" cy="135"/>
                    </a:xfrm>
                    <a:prstGeom prst="rect">
                      <a:avLst/>
                    </a:prstGeom>
                    <a:solidFill>
                      <a:schemeClr val="accent6">
                        <a:lumMod val="75000"/>
                      </a:schemeClr>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9" name="Rectangle 27"/>
                  <p:cNvSpPr>
                    <a:spLocks noChangeArrowheads="1"/>
                  </p:cNvSpPr>
                  <p:nvPr/>
                </p:nvSpPr>
                <p:spPr bwMode="auto">
                  <a:xfrm>
                    <a:off x="7181" y="5946"/>
                    <a:ext cx="2244" cy="143"/>
                  </a:xfrm>
                  <a:prstGeom prst="rect">
                    <a:avLst/>
                  </a:prstGeom>
                  <a:solidFill>
                    <a:srgbClr val="C0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9"/>
                  <p:cNvSpPr>
                    <a:spLocks noChangeArrowheads="1"/>
                  </p:cNvSpPr>
                  <p:nvPr/>
                </p:nvSpPr>
                <p:spPr bwMode="auto">
                  <a:xfrm>
                    <a:off x="7181" y="5761"/>
                    <a:ext cx="2244" cy="143"/>
                  </a:xfrm>
                  <a:prstGeom prst="rect">
                    <a:avLst/>
                  </a:prstGeom>
                  <a:solidFill>
                    <a:srgbClr val="C0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 name="Rectangle 30"/>
                  <p:cNvSpPr>
                    <a:spLocks noChangeArrowheads="1"/>
                  </p:cNvSpPr>
                  <p:nvPr/>
                </p:nvSpPr>
                <p:spPr bwMode="auto">
                  <a:xfrm>
                    <a:off x="9433" y="5756"/>
                    <a:ext cx="1244" cy="143"/>
                  </a:xfrm>
                  <a:prstGeom prst="rect">
                    <a:avLst/>
                  </a:prstGeom>
                  <a:solidFill>
                    <a:schemeClr val="accent4">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8" name="Rectangle 30"/>
                <p:cNvSpPr>
                  <a:spLocks noChangeArrowheads="1"/>
                </p:cNvSpPr>
                <p:nvPr/>
              </p:nvSpPr>
              <p:spPr bwMode="auto">
                <a:xfrm>
                  <a:off x="5950139" y="5791200"/>
                  <a:ext cx="298261" cy="125009"/>
                </a:xfrm>
                <a:prstGeom prst="rect">
                  <a:avLst/>
                </a:prstGeom>
                <a:solidFill>
                  <a:schemeClr val="accent4">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 name="Rectangle 27"/>
                <p:cNvSpPr>
                  <a:spLocks noChangeArrowheads="1"/>
                </p:cNvSpPr>
                <p:nvPr/>
              </p:nvSpPr>
              <p:spPr bwMode="auto">
                <a:xfrm>
                  <a:off x="3657600" y="5791200"/>
                  <a:ext cx="1371600" cy="125009"/>
                </a:xfrm>
                <a:prstGeom prst="rect">
                  <a:avLst/>
                </a:prstGeom>
                <a:solidFill>
                  <a:srgbClr val="C0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 name="Rectangle 28"/>
                <p:cNvSpPr>
                  <a:spLocks noChangeArrowheads="1"/>
                </p:cNvSpPr>
                <p:nvPr/>
              </p:nvSpPr>
              <p:spPr bwMode="auto">
                <a:xfrm>
                  <a:off x="5105400" y="5955547"/>
                  <a:ext cx="842821" cy="125009"/>
                </a:xfrm>
                <a:prstGeom prst="rect">
                  <a:avLst/>
                </a:prstGeom>
                <a:solidFill>
                  <a:srgbClr val="C0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29"/>
                <p:cNvSpPr>
                  <a:spLocks noChangeArrowheads="1"/>
                </p:cNvSpPr>
                <p:nvPr/>
              </p:nvSpPr>
              <p:spPr bwMode="auto">
                <a:xfrm>
                  <a:off x="5105400" y="5795571"/>
                  <a:ext cx="842821" cy="125009"/>
                </a:xfrm>
                <a:prstGeom prst="rect">
                  <a:avLst/>
                </a:prstGeom>
                <a:solidFill>
                  <a:srgbClr val="C0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Rectangle 31"/>
                <p:cNvSpPr>
                  <a:spLocks noChangeArrowheads="1"/>
                </p:cNvSpPr>
                <p:nvPr/>
              </p:nvSpPr>
              <p:spPr bwMode="auto">
                <a:xfrm>
                  <a:off x="5950139" y="5955547"/>
                  <a:ext cx="298261" cy="125009"/>
                </a:xfrm>
                <a:prstGeom prst="rect">
                  <a:avLst/>
                </a:prstGeom>
                <a:solidFill>
                  <a:schemeClr val="accent4">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 name="Rectangle 26"/>
                <p:cNvSpPr>
                  <a:spLocks noChangeArrowheads="1"/>
                </p:cNvSpPr>
                <p:nvPr/>
              </p:nvSpPr>
              <p:spPr bwMode="auto">
                <a:xfrm>
                  <a:off x="6019800" y="5791200"/>
                  <a:ext cx="152400" cy="118015"/>
                </a:xfrm>
                <a:prstGeom prst="rect">
                  <a:avLst/>
                </a:prstGeom>
                <a:solidFill>
                  <a:schemeClr val="accent6">
                    <a:lumMod val="75000"/>
                  </a:schemeClr>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 name="Rectangle 26"/>
                <p:cNvSpPr>
                  <a:spLocks noChangeArrowheads="1"/>
                </p:cNvSpPr>
                <p:nvPr/>
              </p:nvSpPr>
              <p:spPr bwMode="auto">
                <a:xfrm flipH="1">
                  <a:off x="4953000" y="5943600"/>
                  <a:ext cx="45719" cy="118015"/>
                </a:xfrm>
                <a:prstGeom prst="rect">
                  <a:avLst/>
                </a:prstGeom>
                <a:solidFill>
                  <a:schemeClr val="accent6">
                    <a:lumMod val="75000"/>
                  </a:schemeClr>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 name="Rectangle 26"/>
                <p:cNvSpPr>
                  <a:spLocks noChangeArrowheads="1"/>
                </p:cNvSpPr>
                <p:nvPr/>
              </p:nvSpPr>
              <p:spPr bwMode="auto">
                <a:xfrm flipH="1">
                  <a:off x="4953000" y="5791200"/>
                  <a:ext cx="45719" cy="118015"/>
                </a:xfrm>
                <a:prstGeom prst="rect">
                  <a:avLst/>
                </a:prstGeom>
                <a:solidFill>
                  <a:schemeClr val="accent6">
                    <a:lumMod val="75000"/>
                  </a:schemeClr>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 name="Rectangle 27"/>
                <p:cNvSpPr>
                  <a:spLocks noChangeArrowheads="1"/>
                </p:cNvSpPr>
                <p:nvPr/>
              </p:nvSpPr>
              <p:spPr bwMode="auto">
                <a:xfrm>
                  <a:off x="3657601" y="6096000"/>
                  <a:ext cx="1082040" cy="125009"/>
                </a:xfrm>
                <a:prstGeom prst="rect">
                  <a:avLst/>
                </a:prstGeom>
                <a:solidFill>
                  <a:srgbClr val="C0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27"/>
                <p:cNvSpPr>
                  <a:spLocks noChangeArrowheads="1"/>
                </p:cNvSpPr>
                <p:nvPr/>
              </p:nvSpPr>
              <p:spPr bwMode="auto">
                <a:xfrm>
                  <a:off x="3657600" y="6248400"/>
                  <a:ext cx="1371600" cy="125009"/>
                </a:xfrm>
                <a:prstGeom prst="rect">
                  <a:avLst/>
                </a:prstGeom>
                <a:solidFill>
                  <a:srgbClr val="C0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Rectangle 26"/>
                <p:cNvSpPr>
                  <a:spLocks noChangeArrowheads="1"/>
                </p:cNvSpPr>
                <p:nvPr/>
              </p:nvSpPr>
              <p:spPr bwMode="auto">
                <a:xfrm flipH="1">
                  <a:off x="4953000" y="6248400"/>
                  <a:ext cx="45719" cy="118015"/>
                </a:xfrm>
                <a:prstGeom prst="rect">
                  <a:avLst/>
                </a:prstGeom>
                <a:solidFill>
                  <a:schemeClr val="accent6">
                    <a:lumMod val="75000"/>
                  </a:schemeClr>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 name="Rectangle 25"/>
                <p:cNvSpPr>
                  <a:spLocks noChangeArrowheads="1"/>
                </p:cNvSpPr>
                <p:nvPr/>
              </p:nvSpPr>
              <p:spPr bwMode="auto">
                <a:xfrm>
                  <a:off x="3810000" y="5791200"/>
                  <a:ext cx="152400" cy="125009"/>
                </a:xfrm>
                <a:prstGeom prst="rect">
                  <a:avLst/>
                </a:prstGeom>
                <a:solidFill>
                  <a:schemeClr val="accent4">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 name="Rectangle 25"/>
                <p:cNvSpPr>
                  <a:spLocks noChangeArrowheads="1"/>
                </p:cNvSpPr>
                <p:nvPr/>
              </p:nvSpPr>
              <p:spPr bwMode="auto">
                <a:xfrm>
                  <a:off x="3810000" y="5943600"/>
                  <a:ext cx="152400" cy="125009"/>
                </a:xfrm>
                <a:prstGeom prst="rect">
                  <a:avLst/>
                </a:prstGeom>
                <a:solidFill>
                  <a:schemeClr val="accent4">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 name="Rectangle 25"/>
                <p:cNvSpPr>
                  <a:spLocks noChangeArrowheads="1"/>
                </p:cNvSpPr>
                <p:nvPr/>
              </p:nvSpPr>
              <p:spPr bwMode="auto">
                <a:xfrm>
                  <a:off x="3810000" y="6096000"/>
                  <a:ext cx="152400" cy="125009"/>
                </a:xfrm>
                <a:prstGeom prst="rect">
                  <a:avLst/>
                </a:prstGeom>
                <a:solidFill>
                  <a:schemeClr val="accent4">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 name="Rectangle 27"/>
                <p:cNvSpPr>
                  <a:spLocks noChangeArrowheads="1"/>
                </p:cNvSpPr>
                <p:nvPr/>
              </p:nvSpPr>
              <p:spPr bwMode="auto">
                <a:xfrm>
                  <a:off x="7239000" y="5791200"/>
                  <a:ext cx="1828800" cy="125009"/>
                </a:xfrm>
                <a:prstGeom prst="rect">
                  <a:avLst/>
                </a:prstGeom>
                <a:solidFill>
                  <a:srgbClr val="C0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27"/>
                <p:cNvSpPr>
                  <a:spLocks noChangeArrowheads="1"/>
                </p:cNvSpPr>
                <p:nvPr/>
              </p:nvSpPr>
              <p:spPr bwMode="auto">
                <a:xfrm>
                  <a:off x="7239000" y="5943600"/>
                  <a:ext cx="1828800" cy="125009"/>
                </a:xfrm>
                <a:prstGeom prst="rect">
                  <a:avLst/>
                </a:prstGeom>
                <a:solidFill>
                  <a:srgbClr val="C0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Rectangle 26"/>
                <p:cNvSpPr>
                  <a:spLocks noChangeArrowheads="1"/>
                </p:cNvSpPr>
                <p:nvPr/>
              </p:nvSpPr>
              <p:spPr bwMode="auto">
                <a:xfrm>
                  <a:off x="8686800" y="5791200"/>
                  <a:ext cx="304800" cy="118015"/>
                </a:xfrm>
                <a:prstGeom prst="rect">
                  <a:avLst/>
                </a:prstGeom>
                <a:solidFill>
                  <a:schemeClr val="accent6">
                    <a:lumMod val="75000"/>
                  </a:schemeClr>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 name="Rectangle 26"/>
                <p:cNvSpPr>
                  <a:spLocks noChangeArrowheads="1"/>
                </p:cNvSpPr>
                <p:nvPr/>
              </p:nvSpPr>
              <p:spPr bwMode="auto">
                <a:xfrm>
                  <a:off x="8686800" y="5943600"/>
                  <a:ext cx="304800" cy="118015"/>
                </a:xfrm>
                <a:prstGeom prst="rect">
                  <a:avLst/>
                </a:prstGeom>
                <a:solidFill>
                  <a:schemeClr val="accent6">
                    <a:lumMod val="75000"/>
                  </a:schemeClr>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 name="Rectangle 31"/>
                <p:cNvSpPr>
                  <a:spLocks noChangeArrowheads="1"/>
                </p:cNvSpPr>
                <p:nvPr/>
              </p:nvSpPr>
              <p:spPr bwMode="auto">
                <a:xfrm>
                  <a:off x="8382000" y="5791200"/>
                  <a:ext cx="145861" cy="125009"/>
                </a:xfrm>
                <a:prstGeom prst="rect">
                  <a:avLst/>
                </a:prstGeom>
                <a:solidFill>
                  <a:srgbClr val="7030A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7" name="Rectangle 26"/>
                <p:cNvSpPr>
                  <a:spLocks noChangeArrowheads="1"/>
                </p:cNvSpPr>
                <p:nvPr/>
              </p:nvSpPr>
              <p:spPr bwMode="auto">
                <a:xfrm flipH="1">
                  <a:off x="7696200" y="5943600"/>
                  <a:ext cx="45719" cy="118015"/>
                </a:xfrm>
                <a:prstGeom prst="rect">
                  <a:avLst/>
                </a:prstGeom>
                <a:solidFill>
                  <a:schemeClr val="accent6">
                    <a:lumMod val="75000"/>
                  </a:schemeClr>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 name="82 Grupo"/>
              <p:cNvGrpSpPr/>
              <p:nvPr/>
            </p:nvGrpSpPr>
            <p:grpSpPr>
              <a:xfrm>
                <a:off x="6830568" y="4471416"/>
                <a:ext cx="231047" cy="98167"/>
                <a:chOff x="6705600" y="4642708"/>
                <a:chExt cx="231047" cy="98167"/>
              </a:xfrm>
            </p:grpSpPr>
            <p:sp>
              <p:nvSpPr>
                <p:cNvPr id="80" name="Rectangle 25"/>
                <p:cNvSpPr>
                  <a:spLocks noChangeArrowheads="1"/>
                </p:cNvSpPr>
                <p:nvPr/>
              </p:nvSpPr>
              <p:spPr bwMode="auto">
                <a:xfrm>
                  <a:off x="6705600" y="4642708"/>
                  <a:ext cx="231047" cy="98167"/>
                </a:xfrm>
                <a:prstGeom prst="rect">
                  <a:avLst/>
                </a:prstGeom>
                <a:solidFill>
                  <a:srgbClr val="7030A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26"/>
                <p:cNvSpPr>
                  <a:spLocks noChangeArrowheads="1"/>
                </p:cNvSpPr>
                <p:nvPr/>
              </p:nvSpPr>
              <p:spPr bwMode="auto">
                <a:xfrm>
                  <a:off x="6781800" y="4648200"/>
                  <a:ext cx="88036" cy="92675"/>
                </a:xfrm>
                <a:prstGeom prst="rect">
                  <a:avLst/>
                </a:prstGeom>
                <a:solidFill>
                  <a:schemeClr val="accent6">
                    <a:lumMod val="75000"/>
                  </a:schemeClr>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sp>
          <p:nvSpPr>
            <p:cNvPr id="78" name="Rectangle 26"/>
            <p:cNvSpPr>
              <a:spLocks noChangeArrowheads="1"/>
            </p:cNvSpPr>
            <p:nvPr/>
          </p:nvSpPr>
          <p:spPr bwMode="auto">
            <a:xfrm>
              <a:off x="8193024" y="4473832"/>
              <a:ext cx="236113" cy="92675"/>
            </a:xfrm>
            <a:prstGeom prst="rect">
              <a:avLst/>
            </a:prstGeom>
            <a:solidFill>
              <a:schemeClr val="accent6">
                <a:lumMod val="75000"/>
              </a:schemeClr>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 name="Rectangle 26"/>
            <p:cNvSpPr>
              <a:spLocks noChangeArrowheads="1"/>
            </p:cNvSpPr>
            <p:nvPr/>
          </p:nvSpPr>
          <p:spPr bwMode="auto">
            <a:xfrm flipH="1">
              <a:off x="7424928" y="4473832"/>
              <a:ext cx="35416" cy="92675"/>
            </a:xfrm>
            <a:prstGeom prst="rect">
              <a:avLst/>
            </a:prstGeom>
            <a:solidFill>
              <a:schemeClr val="accent6">
                <a:lumMod val="75000"/>
              </a:schemeClr>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7" name="136 Rectángulo"/>
          <p:cNvSpPr/>
          <p:nvPr/>
        </p:nvSpPr>
        <p:spPr>
          <a:xfrm>
            <a:off x="1823120" y="5801072"/>
            <a:ext cx="50292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85 Rectángulo"/>
          <p:cNvSpPr/>
          <p:nvPr/>
        </p:nvSpPr>
        <p:spPr>
          <a:xfrm>
            <a:off x="1835696" y="5466710"/>
            <a:ext cx="5103879" cy="338554"/>
          </a:xfrm>
          <a:prstGeom prst="rect">
            <a:avLst/>
          </a:prstGeom>
        </p:spPr>
        <p:txBody>
          <a:bodyPr wrap="square">
            <a:spAutoFit/>
          </a:bodyPr>
          <a:lstStyle/>
          <a:p>
            <a:r>
              <a:rPr lang="fr-BE" sz="1600" dirty="0" smtClean="0"/>
              <a:t>S</a:t>
            </a:r>
            <a:r>
              <a:rPr lang="en-US" sz="1600" dirty="0" err="1" smtClean="0"/>
              <a:t>imulated</a:t>
            </a:r>
            <a:r>
              <a:rPr lang="fr-BE" sz="1600" dirty="0" smtClean="0"/>
              <a:t> data :</a:t>
            </a:r>
            <a:endParaRPr lang="en-US" sz="1600" dirty="0"/>
          </a:p>
        </p:txBody>
      </p:sp>
      <p:sp>
        <p:nvSpPr>
          <p:cNvPr id="70" name="69 Rectángulo"/>
          <p:cNvSpPr/>
          <p:nvPr/>
        </p:nvSpPr>
        <p:spPr>
          <a:xfrm>
            <a:off x="1691680" y="1052736"/>
            <a:ext cx="7083862" cy="338554"/>
          </a:xfrm>
          <a:prstGeom prst="rect">
            <a:avLst/>
          </a:prstGeom>
        </p:spPr>
        <p:txBody>
          <a:bodyPr wrap="none">
            <a:spAutoFit/>
          </a:bodyPr>
          <a:lstStyle/>
          <a:p>
            <a:r>
              <a:rPr lang="fr-BE" sz="1600" dirty="0" err="1" smtClean="0"/>
              <a:t>Sample</a:t>
            </a:r>
            <a:r>
              <a:rPr lang="fr-BE" sz="1600" dirty="0" smtClean="0"/>
              <a:t> chromosomes </a:t>
            </a:r>
            <a:r>
              <a:rPr lang="fr-BE" sz="1600" dirty="0" err="1" smtClean="0"/>
              <a:t>from</a:t>
            </a:r>
            <a:r>
              <a:rPr lang="fr-BE" sz="1600" dirty="0" smtClean="0"/>
              <a:t> </a:t>
            </a:r>
            <a:r>
              <a:rPr lang="fr-BE" sz="1600" i="1" dirty="0" smtClean="0"/>
              <a:t>S. Pastorianus (</a:t>
            </a:r>
            <a:r>
              <a:rPr lang="fr-BE" sz="1600" i="1" dirty="0" err="1" smtClean="0"/>
              <a:t>Hybrid</a:t>
            </a:r>
            <a:r>
              <a:rPr lang="fr-BE" sz="1600" i="1" dirty="0" smtClean="0"/>
              <a:t> of S.cerevisiae and S.eubayanus)</a:t>
            </a:r>
            <a:endParaRPr lang="en-US" sz="1600" i="1" dirty="0"/>
          </a:p>
        </p:txBody>
      </p:sp>
      <p:sp>
        <p:nvSpPr>
          <p:cNvPr id="218" name="217 Rectángulo"/>
          <p:cNvSpPr/>
          <p:nvPr/>
        </p:nvSpPr>
        <p:spPr>
          <a:xfrm>
            <a:off x="3551336" y="5435932"/>
            <a:ext cx="2929007" cy="369332"/>
          </a:xfrm>
          <a:prstGeom prst="rect">
            <a:avLst/>
          </a:prstGeom>
        </p:spPr>
        <p:txBody>
          <a:bodyPr wrap="none">
            <a:spAutoFit/>
          </a:bodyPr>
          <a:lstStyle/>
          <a:p>
            <a:r>
              <a:rPr lang="fr-BE" dirty="0" err="1" smtClean="0"/>
              <a:t>which</a:t>
            </a:r>
            <a:r>
              <a:rPr lang="fr-BE" dirty="0" smtClean="0"/>
              <a:t> </a:t>
            </a:r>
            <a:r>
              <a:rPr lang="fr-BE" dirty="0" err="1" smtClean="0"/>
              <a:t>amount</a:t>
            </a:r>
            <a:r>
              <a:rPr lang="fr-BE" dirty="0" smtClean="0"/>
              <a:t> of variation?</a:t>
            </a:r>
            <a:endParaRPr lang="en-US" dirty="0"/>
          </a:p>
        </p:txBody>
      </p:sp>
      <p:pic>
        <p:nvPicPr>
          <p:cNvPr id="556" name="Picture 2"/>
          <p:cNvPicPr>
            <a:picLocks noChangeAspect="1" noChangeArrowheads="1"/>
          </p:cNvPicPr>
          <p:nvPr/>
        </p:nvPicPr>
        <p:blipFill>
          <a:blip r:embed="rId3" cstate="print"/>
          <a:srcRect l="29767" t="88719" r="43773" b="4561"/>
          <a:stretch>
            <a:fillRect/>
          </a:stretch>
        </p:blipFill>
        <p:spPr bwMode="auto">
          <a:xfrm>
            <a:off x="3563888" y="4509120"/>
            <a:ext cx="4032448" cy="576064"/>
          </a:xfrm>
          <a:prstGeom prst="rect">
            <a:avLst/>
          </a:prstGeom>
          <a:noFill/>
          <a:ln w="9525">
            <a:noFill/>
            <a:miter lim="800000"/>
            <a:headEnd/>
            <a:tailEnd/>
          </a:ln>
        </p:spPr>
      </p:pic>
      <p:sp>
        <p:nvSpPr>
          <p:cNvPr id="557" name="556 Rectángulo"/>
          <p:cNvSpPr/>
          <p:nvPr/>
        </p:nvSpPr>
        <p:spPr>
          <a:xfrm>
            <a:off x="1907704" y="1772816"/>
            <a:ext cx="1404423" cy="338554"/>
          </a:xfrm>
          <a:prstGeom prst="rect">
            <a:avLst/>
          </a:prstGeom>
        </p:spPr>
        <p:txBody>
          <a:bodyPr wrap="none">
            <a:spAutoFit/>
          </a:bodyPr>
          <a:lstStyle/>
          <a:p>
            <a:r>
              <a:rPr lang="fr-BE" sz="1600" dirty="0" smtClean="0"/>
              <a:t>Chromosome I</a:t>
            </a:r>
            <a:endParaRPr lang="en-US" sz="1600" i="1" dirty="0"/>
          </a:p>
        </p:txBody>
      </p:sp>
      <p:sp>
        <p:nvSpPr>
          <p:cNvPr id="558" name="557 Rectángulo"/>
          <p:cNvSpPr/>
          <p:nvPr/>
        </p:nvSpPr>
        <p:spPr>
          <a:xfrm>
            <a:off x="1907704" y="2442374"/>
            <a:ext cx="1455720" cy="338554"/>
          </a:xfrm>
          <a:prstGeom prst="rect">
            <a:avLst/>
          </a:prstGeom>
        </p:spPr>
        <p:txBody>
          <a:bodyPr wrap="none">
            <a:spAutoFit/>
          </a:bodyPr>
          <a:lstStyle/>
          <a:p>
            <a:r>
              <a:rPr lang="fr-BE" sz="1600" dirty="0" smtClean="0"/>
              <a:t>Chromosome II</a:t>
            </a:r>
            <a:endParaRPr lang="en-US" sz="1600" i="1" dirty="0"/>
          </a:p>
        </p:txBody>
      </p:sp>
      <p:sp>
        <p:nvSpPr>
          <p:cNvPr id="559" name="558 Rectángulo"/>
          <p:cNvSpPr/>
          <p:nvPr/>
        </p:nvSpPr>
        <p:spPr>
          <a:xfrm>
            <a:off x="1907704" y="3162454"/>
            <a:ext cx="1507016" cy="338554"/>
          </a:xfrm>
          <a:prstGeom prst="rect">
            <a:avLst/>
          </a:prstGeom>
        </p:spPr>
        <p:txBody>
          <a:bodyPr wrap="none">
            <a:spAutoFit/>
          </a:bodyPr>
          <a:lstStyle/>
          <a:p>
            <a:r>
              <a:rPr lang="fr-BE" sz="1600" dirty="0" smtClean="0"/>
              <a:t>Chromosome III</a:t>
            </a:r>
            <a:endParaRPr lang="en-US" sz="1600" i="1" dirty="0"/>
          </a:p>
        </p:txBody>
      </p:sp>
      <p:sp>
        <p:nvSpPr>
          <p:cNvPr id="560" name="559 Rectángulo"/>
          <p:cNvSpPr/>
          <p:nvPr/>
        </p:nvSpPr>
        <p:spPr>
          <a:xfrm>
            <a:off x="1907704" y="3954542"/>
            <a:ext cx="1510222" cy="338554"/>
          </a:xfrm>
          <a:prstGeom prst="rect">
            <a:avLst/>
          </a:prstGeom>
        </p:spPr>
        <p:txBody>
          <a:bodyPr wrap="none">
            <a:spAutoFit/>
          </a:bodyPr>
          <a:lstStyle/>
          <a:p>
            <a:r>
              <a:rPr lang="fr-BE" sz="1600" dirty="0" smtClean="0"/>
              <a:t>Chromosome IV</a:t>
            </a:r>
            <a:endParaRPr lang="en-US" sz="1600" i="1" dirty="0"/>
          </a:p>
        </p:txBody>
      </p:sp>
      <p:sp>
        <p:nvSpPr>
          <p:cNvPr id="561" name="560 Rectángulo"/>
          <p:cNvSpPr/>
          <p:nvPr/>
        </p:nvSpPr>
        <p:spPr>
          <a:xfrm>
            <a:off x="1907704" y="4602614"/>
            <a:ext cx="1510222" cy="338554"/>
          </a:xfrm>
          <a:prstGeom prst="rect">
            <a:avLst/>
          </a:prstGeom>
        </p:spPr>
        <p:txBody>
          <a:bodyPr wrap="none">
            <a:spAutoFit/>
          </a:bodyPr>
          <a:lstStyle/>
          <a:p>
            <a:r>
              <a:rPr lang="fr-BE" sz="1600" dirty="0" smtClean="0"/>
              <a:t>Chromosome X</a:t>
            </a:r>
            <a:endParaRPr lang="en-US" sz="1600" i="1" dirty="0"/>
          </a:p>
        </p:txBody>
      </p:sp>
      <p:sp>
        <p:nvSpPr>
          <p:cNvPr id="562" name="561 Rectángulo"/>
          <p:cNvSpPr/>
          <p:nvPr/>
        </p:nvSpPr>
        <p:spPr>
          <a:xfrm>
            <a:off x="2411760" y="4941168"/>
            <a:ext cx="338554" cy="338554"/>
          </a:xfrm>
          <a:prstGeom prst="rect">
            <a:avLst/>
          </a:prstGeom>
        </p:spPr>
        <p:txBody>
          <a:bodyPr wrap="none">
            <a:spAutoFit/>
          </a:bodyPr>
          <a:lstStyle/>
          <a:p>
            <a:r>
              <a:rPr lang="fr-BE" sz="1600" dirty="0" smtClean="0"/>
              <a:t>…</a:t>
            </a:r>
            <a:endParaRPr lang="en-US" sz="1600" i="1" dirty="0"/>
          </a:p>
        </p:txBody>
      </p:sp>
      <p:sp>
        <p:nvSpPr>
          <p:cNvPr id="563" name="562 Rectángulo"/>
          <p:cNvSpPr/>
          <p:nvPr/>
        </p:nvSpPr>
        <p:spPr>
          <a:xfrm>
            <a:off x="2483768" y="1340768"/>
            <a:ext cx="338554" cy="338554"/>
          </a:xfrm>
          <a:prstGeom prst="rect">
            <a:avLst/>
          </a:prstGeom>
        </p:spPr>
        <p:txBody>
          <a:bodyPr wrap="none">
            <a:spAutoFit/>
          </a:bodyPr>
          <a:lstStyle/>
          <a:p>
            <a:r>
              <a:rPr lang="fr-BE" sz="1600" dirty="0" smtClean="0"/>
              <a:t>…</a:t>
            </a:r>
            <a:endParaRPr lang="en-US" sz="1600" i="1" dirty="0"/>
          </a:p>
        </p:txBody>
      </p:sp>
      <p:pic>
        <p:nvPicPr>
          <p:cNvPr id="5124" name="Picture 4"/>
          <p:cNvPicPr>
            <a:picLocks noChangeAspect="1" noChangeArrowheads="1"/>
          </p:cNvPicPr>
          <p:nvPr/>
        </p:nvPicPr>
        <p:blipFill>
          <a:blip r:embed="rId4" cstate="print"/>
          <a:srcRect l="30207" t="20600" r="44246" b="47480"/>
          <a:stretch>
            <a:fillRect/>
          </a:stretch>
        </p:blipFill>
        <p:spPr bwMode="auto">
          <a:xfrm>
            <a:off x="3563888" y="1628799"/>
            <a:ext cx="4032448" cy="2834029"/>
          </a:xfrm>
          <a:prstGeom prst="rect">
            <a:avLst/>
          </a:prstGeom>
          <a:noFill/>
          <a:ln w="9525">
            <a:noFill/>
            <a:miter lim="800000"/>
            <a:headEnd/>
            <a:tailEnd/>
          </a:ln>
        </p:spPr>
      </p:pic>
      <p:grpSp>
        <p:nvGrpSpPr>
          <p:cNvPr id="547" name="546 Grupo"/>
          <p:cNvGrpSpPr/>
          <p:nvPr/>
        </p:nvGrpSpPr>
        <p:grpSpPr>
          <a:xfrm>
            <a:off x="2298250" y="5877272"/>
            <a:ext cx="5113020" cy="699255"/>
            <a:chOff x="2298250" y="5877272"/>
            <a:chExt cx="5113020" cy="699255"/>
          </a:xfrm>
        </p:grpSpPr>
        <p:grpSp>
          <p:nvGrpSpPr>
            <p:cNvPr id="567" name="412 Grupo"/>
            <p:cNvGrpSpPr/>
            <p:nvPr/>
          </p:nvGrpSpPr>
          <p:grpSpPr>
            <a:xfrm>
              <a:off x="2298250" y="5899089"/>
              <a:ext cx="838200" cy="508079"/>
              <a:chOff x="2667000" y="5638800"/>
              <a:chExt cx="914400" cy="457200"/>
            </a:xfrm>
          </p:grpSpPr>
          <p:sp>
            <p:nvSpPr>
              <p:cNvPr id="600" name="Rectangle 3"/>
              <p:cNvSpPr>
                <a:spLocks noChangeArrowheads="1"/>
              </p:cNvSpPr>
              <p:nvPr/>
            </p:nvSpPr>
            <p:spPr bwMode="auto">
              <a:xfrm>
                <a:off x="2667000" y="5638800"/>
                <a:ext cx="914400" cy="131783"/>
              </a:xfrm>
              <a:prstGeom prst="rect">
                <a:avLst/>
              </a:prstGeom>
              <a:solidFill>
                <a:schemeClr val="tx2">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
              <p:cNvSpPr>
                <a:spLocks noChangeArrowheads="1"/>
              </p:cNvSpPr>
              <p:nvPr/>
            </p:nvSpPr>
            <p:spPr bwMode="auto">
              <a:xfrm>
                <a:off x="2667000" y="596421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
              <p:cNvSpPr>
                <a:spLocks noChangeArrowheads="1"/>
              </p:cNvSpPr>
              <p:nvPr/>
            </p:nvSpPr>
            <p:spPr bwMode="auto">
              <a:xfrm>
                <a:off x="2667000" y="580150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71" name="413 Grupo"/>
            <p:cNvGrpSpPr/>
            <p:nvPr/>
          </p:nvGrpSpPr>
          <p:grpSpPr>
            <a:xfrm>
              <a:off x="3220270" y="5899089"/>
              <a:ext cx="1005840" cy="508079"/>
              <a:chOff x="2667000" y="5638800"/>
              <a:chExt cx="914400" cy="457200"/>
            </a:xfrm>
          </p:grpSpPr>
          <p:sp>
            <p:nvSpPr>
              <p:cNvPr id="597" name="Rectangle 3"/>
              <p:cNvSpPr>
                <a:spLocks noChangeArrowheads="1"/>
              </p:cNvSpPr>
              <p:nvPr/>
            </p:nvSpPr>
            <p:spPr bwMode="auto">
              <a:xfrm>
                <a:off x="2667000" y="5638800"/>
                <a:ext cx="914400" cy="131783"/>
              </a:xfrm>
              <a:prstGeom prst="rect">
                <a:avLst/>
              </a:prstGeom>
              <a:solidFill>
                <a:schemeClr val="tx2">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
              <p:cNvSpPr>
                <a:spLocks noChangeArrowheads="1"/>
              </p:cNvSpPr>
              <p:nvPr/>
            </p:nvSpPr>
            <p:spPr bwMode="auto">
              <a:xfrm>
                <a:off x="2667000" y="596421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
              <p:cNvSpPr>
                <a:spLocks noChangeArrowheads="1"/>
              </p:cNvSpPr>
              <p:nvPr/>
            </p:nvSpPr>
            <p:spPr bwMode="auto">
              <a:xfrm>
                <a:off x="2667000" y="580150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594" name="Rectangle 3"/>
            <p:cNvSpPr>
              <a:spLocks noChangeArrowheads="1"/>
            </p:cNvSpPr>
            <p:nvPr/>
          </p:nvSpPr>
          <p:spPr bwMode="auto">
            <a:xfrm>
              <a:off x="5425420" y="5877272"/>
              <a:ext cx="586740" cy="146448"/>
            </a:xfrm>
            <a:prstGeom prst="rect">
              <a:avLst/>
            </a:prstGeom>
            <a:solidFill>
              <a:schemeClr val="tx2">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
            <p:cNvSpPr>
              <a:spLocks noChangeArrowheads="1"/>
            </p:cNvSpPr>
            <p:nvPr/>
          </p:nvSpPr>
          <p:spPr bwMode="auto">
            <a:xfrm>
              <a:off x="5425420" y="6238903"/>
              <a:ext cx="586740" cy="146448"/>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
            <p:cNvSpPr>
              <a:spLocks noChangeArrowheads="1"/>
            </p:cNvSpPr>
            <p:nvPr/>
          </p:nvSpPr>
          <p:spPr bwMode="auto">
            <a:xfrm>
              <a:off x="5425420" y="6058086"/>
              <a:ext cx="586740" cy="146448"/>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585" name="413 Grupo"/>
            <p:cNvGrpSpPr/>
            <p:nvPr/>
          </p:nvGrpSpPr>
          <p:grpSpPr>
            <a:xfrm>
              <a:off x="4358248" y="5899089"/>
              <a:ext cx="1005840" cy="508079"/>
              <a:chOff x="2667000" y="5638800"/>
              <a:chExt cx="914400" cy="457200"/>
            </a:xfrm>
          </p:grpSpPr>
          <p:sp>
            <p:nvSpPr>
              <p:cNvPr id="591" name="Rectangle 3"/>
              <p:cNvSpPr>
                <a:spLocks noChangeArrowheads="1"/>
              </p:cNvSpPr>
              <p:nvPr/>
            </p:nvSpPr>
            <p:spPr bwMode="auto">
              <a:xfrm>
                <a:off x="2667000" y="5638800"/>
                <a:ext cx="914400" cy="131783"/>
              </a:xfrm>
              <a:prstGeom prst="rect">
                <a:avLst/>
              </a:prstGeom>
              <a:solidFill>
                <a:schemeClr val="tx2">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
              <p:cNvSpPr>
                <a:spLocks noChangeArrowheads="1"/>
              </p:cNvSpPr>
              <p:nvPr/>
            </p:nvSpPr>
            <p:spPr bwMode="auto">
              <a:xfrm>
                <a:off x="2667000" y="596421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
              <p:cNvSpPr>
                <a:spLocks noChangeArrowheads="1"/>
              </p:cNvSpPr>
              <p:nvPr/>
            </p:nvSpPr>
            <p:spPr bwMode="auto">
              <a:xfrm>
                <a:off x="2667000" y="580150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589" name="Rectangle 3"/>
            <p:cNvSpPr>
              <a:spLocks noChangeArrowheads="1"/>
            </p:cNvSpPr>
            <p:nvPr/>
          </p:nvSpPr>
          <p:spPr bwMode="auto">
            <a:xfrm>
              <a:off x="4358248" y="6430079"/>
              <a:ext cx="887654" cy="146448"/>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580" name="412 Grupo"/>
            <p:cNvGrpSpPr/>
            <p:nvPr/>
          </p:nvGrpSpPr>
          <p:grpSpPr>
            <a:xfrm>
              <a:off x="6070150" y="5899089"/>
              <a:ext cx="1341120" cy="327262"/>
              <a:chOff x="2667000" y="5638800"/>
              <a:chExt cx="914400" cy="294490"/>
            </a:xfrm>
          </p:grpSpPr>
          <p:sp>
            <p:nvSpPr>
              <p:cNvPr id="583" name="Rectangle 3"/>
              <p:cNvSpPr>
                <a:spLocks noChangeArrowheads="1"/>
              </p:cNvSpPr>
              <p:nvPr/>
            </p:nvSpPr>
            <p:spPr bwMode="auto">
              <a:xfrm>
                <a:off x="2667000" y="5638800"/>
                <a:ext cx="914400" cy="131783"/>
              </a:xfrm>
              <a:prstGeom prst="rect">
                <a:avLst/>
              </a:prstGeom>
              <a:solidFill>
                <a:schemeClr val="tx2">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
              <p:cNvSpPr>
                <a:spLocks noChangeArrowheads="1"/>
              </p:cNvSpPr>
              <p:nvPr/>
            </p:nvSpPr>
            <p:spPr bwMode="auto">
              <a:xfrm>
                <a:off x="2667000" y="580150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46" name="545 Grupo"/>
          <p:cNvGrpSpPr/>
          <p:nvPr/>
        </p:nvGrpSpPr>
        <p:grpSpPr>
          <a:xfrm>
            <a:off x="2714710" y="5877272"/>
            <a:ext cx="4042764" cy="699255"/>
            <a:chOff x="2714710" y="5877272"/>
            <a:chExt cx="4042764" cy="699255"/>
          </a:xfrm>
        </p:grpSpPr>
        <p:sp>
          <p:nvSpPr>
            <p:cNvPr id="568" name="Rectangle 3"/>
            <p:cNvSpPr>
              <a:spLocks noChangeArrowheads="1"/>
            </p:cNvSpPr>
            <p:nvPr/>
          </p:nvSpPr>
          <p:spPr bwMode="auto">
            <a:xfrm>
              <a:off x="2717350" y="5899089"/>
              <a:ext cx="167640" cy="146448"/>
            </a:xfrm>
            <a:prstGeom prst="rect">
              <a:avLst/>
            </a:prstGeom>
            <a:solidFill>
              <a:srgbClr val="00B0F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
            <p:cNvSpPr>
              <a:spLocks noChangeArrowheads="1"/>
            </p:cNvSpPr>
            <p:nvPr/>
          </p:nvSpPr>
          <p:spPr bwMode="auto">
            <a:xfrm>
              <a:off x="2714710" y="6077783"/>
              <a:ext cx="167640" cy="146448"/>
            </a:xfrm>
            <a:prstGeom prst="rect">
              <a:avLst/>
            </a:prstGeom>
            <a:solidFill>
              <a:srgbClr val="FFFF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
            <p:cNvSpPr>
              <a:spLocks noChangeArrowheads="1"/>
            </p:cNvSpPr>
            <p:nvPr/>
          </p:nvSpPr>
          <p:spPr bwMode="auto">
            <a:xfrm>
              <a:off x="2717350" y="6260719"/>
              <a:ext cx="167640" cy="146448"/>
            </a:xfrm>
            <a:prstGeom prst="rect">
              <a:avLst/>
            </a:prstGeom>
            <a:solidFill>
              <a:srgbClr val="FFFF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
            <p:cNvSpPr>
              <a:spLocks noChangeArrowheads="1"/>
            </p:cNvSpPr>
            <p:nvPr/>
          </p:nvSpPr>
          <p:spPr bwMode="auto">
            <a:xfrm>
              <a:off x="3555550" y="5899089"/>
              <a:ext cx="167640" cy="146448"/>
            </a:xfrm>
            <a:prstGeom prst="rect">
              <a:avLst/>
            </a:prstGeom>
            <a:solidFill>
              <a:srgbClr val="00B0F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
            <p:cNvSpPr>
              <a:spLocks noChangeArrowheads="1"/>
            </p:cNvSpPr>
            <p:nvPr/>
          </p:nvSpPr>
          <p:spPr bwMode="auto">
            <a:xfrm>
              <a:off x="3555550" y="6077783"/>
              <a:ext cx="167640" cy="146448"/>
            </a:xfrm>
            <a:prstGeom prst="rect">
              <a:avLst/>
            </a:prstGeom>
            <a:solidFill>
              <a:srgbClr val="00B0F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
            <p:cNvSpPr>
              <a:spLocks noChangeArrowheads="1"/>
            </p:cNvSpPr>
            <p:nvPr/>
          </p:nvSpPr>
          <p:spPr bwMode="auto">
            <a:xfrm>
              <a:off x="3555550" y="6260719"/>
              <a:ext cx="167640" cy="146448"/>
            </a:xfrm>
            <a:prstGeom prst="rect">
              <a:avLst/>
            </a:prstGeom>
            <a:solidFill>
              <a:srgbClr val="FFFF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
            <p:cNvSpPr>
              <a:spLocks noChangeArrowheads="1"/>
            </p:cNvSpPr>
            <p:nvPr/>
          </p:nvSpPr>
          <p:spPr bwMode="auto">
            <a:xfrm>
              <a:off x="5844520" y="5877272"/>
              <a:ext cx="167640" cy="146448"/>
            </a:xfrm>
            <a:prstGeom prst="rect">
              <a:avLst/>
            </a:prstGeom>
            <a:solidFill>
              <a:srgbClr val="FF00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
            <p:cNvSpPr>
              <a:spLocks noChangeArrowheads="1"/>
            </p:cNvSpPr>
            <p:nvPr/>
          </p:nvSpPr>
          <p:spPr bwMode="auto">
            <a:xfrm>
              <a:off x="5841880" y="6055966"/>
              <a:ext cx="167640" cy="146448"/>
            </a:xfrm>
            <a:prstGeom prst="rect">
              <a:avLst/>
            </a:prstGeom>
            <a:solidFill>
              <a:srgbClr val="FFFF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
            <p:cNvSpPr>
              <a:spLocks noChangeArrowheads="1"/>
            </p:cNvSpPr>
            <p:nvPr/>
          </p:nvSpPr>
          <p:spPr bwMode="auto">
            <a:xfrm>
              <a:off x="5844520" y="6238902"/>
              <a:ext cx="167640" cy="146448"/>
            </a:xfrm>
            <a:prstGeom prst="rect">
              <a:avLst/>
            </a:prstGeom>
            <a:solidFill>
              <a:srgbClr val="FFFF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
            <p:cNvSpPr>
              <a:spLocks noChangeArrowheads="1"/>
            </p:cNvSpPr>
            <p:nvPr/>
          </p:nvSpPr>
          <p:spPr bwMode="auto">
            <a:xfrm>
              <a:off x="4693528" y="5899089"/>
              <a:ext cx="167640" cy="146448"/>
            </a:xfrm>
            <a:prstGeom prst="rect">
              <a:avLst/>
            </a:prstGeom>
            <a:solidFill>
              <a:srgbClr val="00B0F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
            <p:cNvSpPr>
              <a:spLocks noChangeArrowheads="1"/>
            </p:cNvSpPr>
            <p:nvPr/>
          </p:nvSpPr>
          <p:spPr bwMode="auto">
            <a:xfrm>
              <a:off x="4693528" y="6077783"/>
              <a:ext cx="167640" cy="146448"/>
            </a:xfrm>
            <a:prstGeom prst="rect">
              <a:avLst/>
            </a:prstGeom>
            <a:solidFill>
              <a:srgbClr val="00B0F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
            <p:cNvSpPr>
              <a:spLocks noChangeArrowheads="1"/>
            </p:cNvSpPr>
            <p:nvPr/>
          </p:nvSpPr>
          <p:spPr bwMode="auto">
            <a:xfrm>
              <a:off x="4693528" y="6260719"/>
              <a:ext cx="167640" cy="146448"/>
            </a:xfrm>
            <a:prstGeom prst="rect">
              <a:avLst/>
            </a:prstGeom>
            <a:solidFill>
              <a:srgbClr val="FFFF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
            <p:cNvSpPr>
              <a:spLocks noChangeArrowheads="1"/>
            </p:cNvSpPr>
            <p:nvPr/>
          </p:nvSpPr>
          <p:spPr bwMode="auto">
            <a:xfrm>
              <a:off x="4693528" y="6430079"/>
              <a:ext cx="167640" cy="146448"/>
            </a:xfrm>
            <a:prstGeom prst="rect">
              <a:avLst/>
            </a:prstGeom>
            <a:solidFill>
              <a:srgbClr val="FFFF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
            <p:cNvSpPr>
              <a:spLocks noChangeArrowheads="1"/>
            </p:cNvSpPr>
            <p:nvPr/>
          </p:nvSpPr>
          <p:spPr bwMode="auto">
            <a:xfrm>
              <a:off x="6489250" y="5899089"/>
              <a:ext cx="268224" cy="146448"/>
            </a:xfrm>
            <a:prstGeom prst="rect">
              <a:avLst/>
            </a:prstGeom>
            <a:solidFill>
              <a:srgbClr val="00B0F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
            <p:cNvSpPr>
              <a:spLocks noChangeArrowheads="1"/>
            </p:cNvSpPr>
            <p:nvPr/>
          </p:nvSpPr>
          <p:spPr bwMode="auto">
            <a:xfrm>
              <a:off x="6486610" y="6077783"/>
              <a:ext cx="268224" cy="146448"/>
            </a:xfrm>
            <a:prstGeom prst="rect">
              <a:avLst/>
            </a:prstGeom>
            <a:solidFill>
              <a:srgbClr val="FFFF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548" name="CustomShape 1"/>
          <p:cNvSpPr/>
          <p:nvPr/>
        </p:nvSpPr>
        <p:spPr>
          <a:xfrm>
            <a:off x="683568" y="228600"/>
            <a:ext cx="8460432" cy="752128"/>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549" name="CustomShape 3"/>
          <p:cNvSpPr/>
          <p:nvPr/>
        </p:nvSpPr>
        <p:spPr>
          <a:xfrm>
            <a:off x="1966497" y="380727"/>
            <a:ext cx="6671323" cy="45530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2000" dirty="0" smtClean="0">
                <a:solidFill>
                  <a:schemeClr val="bg1"/>
                </a:solidFill>
                <a:latin typeface="Arial" pitchFamily="34" charset="0"/>
                <a:cs typeface="Arial" pitchFamily="34" charset="0"/>
              </a:rPr>
              <a:t>Building a </a:t>
            </a:r>
            <a:r>
              <a:rPr lang="fr-BE" sz="2000" dirty="0" err="1" smtClean="0">
                <a:solidFill>
                  <a:schemeClr val="bg1"/>
                </a:solidFill>
                <a:latin typeface="Arial" pitchFamily="34" charset="0"/>
                <a:cs typeface="Arial" pitchFamily="34" charset="0"/>
              </a:rPr>
              <a:t>simulated</a:t>
            </a:r>
            <a:r>
              <a:rPr lang="fr-BE" sz="2000" dirty="0" smtClean="0">
                <a:solidFill>
                  <a:schemeClr val="bg1"/>
                </a:solidFill>
                <a:latin typeface="Arial" pitchFamily="34" charset="0"/>
                <a:cs typeface="Arial" pitchFamily="34" charset="0"/>
              </a:rPr>
              <a:t> </a:t>
            </a:r>
            <a:r>
              <a:rPr lang="fr-BE" sz="2000" dirty="0" err="1" smtClean="0">
                <a:solidFill>
                  <a:schemeClr val="bg1"/>
                </a:solidFill>
                <a:latin typeface="Arial" pitchFamily="34" charset="0"/>
                <a:cs typeface="Arial" pitchFamily="34" charset="0"/>
              </a:rPr>
              <a:t>genome</a:t>
            </a:r>
            <a:endParaRPr lang="fr-BE" sz="2000" dirty="0" smtClean="0">
              <a:solidFill>
                <a:schemeClr val="bg1"/>
              </a:solidFill>
              <a:latin typeface="Arial" pitchFamily="34" charset="0"/>
              <a:cs typeface="Arial" pitchFamily="34" charset="0"/>
            </a:endParaRPr>
          </a:p>
          <a:p>
            <a:pPr>
              <a:lnSpc>
                <a:spcPct val="100000"/>
              </a:lnSpc>
            </a:pPr>
            <a:endParaRP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2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CustomShape 1"/>
          <p:cNvSpPr/>
          <p:nvPr/>
        </p:nvSpPr>
        <p:spPr>
          <a:xfrm>
            <a:off x="304800" y="0"/>
            <a:ext cx="88392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404" name="CustomShape 3"/>
          <p:cNvSpPr/>
          <p:nvPr/>
        </p:nvSpPr>
        <p:spPr>
          <a:xfrm>
            <a:off x="1600200" y="1524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chemeClr val="bg1"/>
                </a:solidFill>
                <a:latin typeface="+mj-lt"/>
              </a:rPr>
              <a:t>Measuring</a:t>
            </a:r>
            <a:r>
              <a:rPr lang="fr-BE" sz="2400" dirty="0" smtClean="0">
                <a:solidFill>
                  <a:schemeClr val="bg1"/>
                </a:solidFill>
                <a:latin typeface="+mj-lt"/>
              </a:rPr>
              <a:t> variation</a:t>
            </a:r>
            <a:endParaRPr lang="en-US" sz="1400" dirty="0">
              <a:solidFill>
                <a:schemeClr val="bg1"/>
              </a:solidFill>
              <a:latin typeface="+mj-lt"/>
            </a:endParaRPr>
          </a:p>
        </p:txBody>
      </p:sp>
      <p:sp>
        <p:nvSpPr>
          <p:cNvPr id="408" name="CustomShape 1"/>
          <p:cNvSpPr/>
          <p:nvPr/>
        </p:nvSpPr>
        <p:spPr>
          <a:xfrm>
            <a:off x="-18000" y="0"/>
            <a:ext cx="1584000" cy="6885384"/>
          </a:xfrm>
          <a:prstGeom prst="rect">
            <a:avLst/>
          </a:prstGeom>
          <a:solidFill>
            <a:srgbClr val="0FA1E3"/>
          </a:solidFill>
          <a:ln w="9360">
            <a:noFill/>
          </a:ln>
        </p:spPr>
        <p:style>
          <a:lnRef idx="0">
            <a:scrgbClr r="0" g="0" b="0"/>
          </a:lnRef>
          <a:fillRef idx="0">
            <a:scrgbClr r="0" g="0" b="0"/>
          </a:fillRef>
          <a:effectRef idx="0">
            <a:scrgbClr r="0" g="0" b="0"/>
          </a:effectRef>
          <a:fontRef idx="minor"/>
        </p:style>
      </p:sp>
      <p:grpSp>
        <p:nvGrpSpPr>
          <p:cNvPr id="3" name="798 Grupo"/>
          <p:cNvGrpSpPr/>
          <p:nvPr/>
        </p:nvGrpSpPr>
        <p:grpSpPr>
          <a:xfrm>
            <a:off x="-119627" y="1398319"/>
            <a:ext cx="1692827" cy="4621481"/>
            <a:chOff x="-119627" y="1398319"/>
            <a:chExt cx="1692827" cy="4621481"/>
          </a:xfrm>
        </p:grpSpPr>
        <p:grpSp>
          <p:nvGrpSpPr>
            <p:cNvPr id="4" name="520 Grupo"/>
            <p:cNvGrpSpPr/>
            <p:nvPr/>
          </p:nvGrpSpPr>
          <p:grpSpPr>
            <a:xfrm>
              <a:off x="76200" y="1398319"/>
              <a:ext cx="1434956" cy="1794790"/>
              <a:chOff x="76200" y="1398319"/>
              <a:chExt cx="1434956" cy="1794790"/>
            </a:xfrm>
          </p:grpSpPr>
          <p:sp>
            <p:nvSpPr>
              <p:cNvPr id="987" name="Rectangle 215"/>
              <p:cNvSpPr>
                <a:spLocks noChangeArrowheads="1"/>
              </p:cNvSpPr>
              <p:nvPr/>
            </p:nvSpPr>
            <p:spPr bwMode="auto">
              <a:xfrm>
                <a:off x="186190"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88" name="Rectangle 216"/>
              <p:cNvSpPr>
                <a:spLocks noChangeArrowheads="1"/>
              </p:cNvSpPr>
              <p:nvPr/>
            </p:nvSpPr>
            <p:spPr bwMode="auto">
              <a:xfrm>
                <a:off x="448944" y="2064299"/>
                <a:ext cx="10298"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89" name="Rectangle 217"/>
              <p:cNvSpPr>
                <a:spLocks noChangeArrowheads="1"/>
              </p:cNvSpPr>
              <p:nvPr/>
            </p:nvSpPr>
            <p:spPr bwMode="auto">
              <a:xfrm>
                <a:off x="707355"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90" name="Rectangle 218"/>
              <p:cNvSpPr>
                <a:spLocks noChangeArrowheads="1"/>
              </p:cNvSpPr>
              <p:nvPr/>
            </p:nvSpPr>
            <p:spPr bwMode="auto">
              <a:xfrm>
                <a:off x="894324" y="2064299"/>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91" name="Rectangle 219"/>
              <p:cNvSpPr>
                <a:spLocks noChangeArrowheads="1"/>
              </p:cNvSpPr>
              <p:nvPr/>
            </p:nvSpPr>
            <p:spPr bwMode="auto">
              <a:xfrm>
                <a:off x="1099314" y="2064299"/>
                <a:ext cx="10459"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92" name="Rectangle 220"/>
              <p:cNvSpPr>
                <a:spLocks noChangeArrowheads="1"/>
              </p:cNvSpPr>
              <p:nvPr/>
            </p:nvSpPr>
            <p:spPr bwMode="auto">
              <a:xfrm>
                <a:off x="1255551" y="2064299"/>
                <a:ext cx="3250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93" name="Rectangle 221"/>
              <p:cNvSpPr>
                <a:spLocks noChangeArrowheads="1"/>
              </p:cNvSpPr>
              <p:nvPr/>
            </p:nvSpPr>
            <p:spPr bwMode="auto">
              <a:xfrm>
                <a:off x="1326831" y="1971370"/>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 name="Group 222"/>
              <p:cNvGrpSpPr>
                <a:grpSpLocks/>
              </p:cNvGrpSpPr>
              <p:nvPr/>
            </p:nvGrpSpPr>
            <p:grpSpPr bwMode="auto">
              <a:xfrm>
                <a:off x="186184" y="2015188"/>
                <a:ext cx="1210865" cy="64058"/>
                <a:chOff x="2745" y="15338"/>
                <a:chExt cx="7525" cy="71"/>
              </a:xfrm>
            </p:grpSpPr>
            <p:sp>
              <p:nvSpPr>
                <p:cNvPr id="1213"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14"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15"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16"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17"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18"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19"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 name="Group 245"/>
              <p:cNvGrpSpPr>
                <a:grpSpLocks/>
              </p:cNvGrpSpPr>
              <p:nvPr/>
            </p:nvGrpSpPr>
            <p:grpSpPr bwMode="auto">
              <a:xfrm>
                <a:off x="878674" y="2132954"/>
                <a:ext cx="93708" cy="64059"/>
                <a:chOff x="7359" y="10643"/>
                <a:chExt cx="613" cy="71"/>
              </a:xfrm>
            </p:grpSpPr>
            <p:sp>
              <p:nvSpPr>
                <p:cNvPr id="1211"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12"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 name="519 Grupo"/>
              <p:cNvGrpSpPr/>
              <p:nvPr/>
            </p:nvGrpSpPr>
            <p:grpSpPr>
              <a:xfrm>
                <a:off x="76200" y="2133600"/>
                <a:ext cx="1434956" cy="1059509"/>
                <a:chOff x="76200" y="2674291"/>
                <a:chExt cx="1434956" cy="1059509"/>
              </a:xfrm>
            </p:grpSpPr>
            <p:grpSp>
              <p:nvGrpSpPr>
                <p:cNvPr id="8" name="Group 139"/>
                <p:cNvGrpSpPr>
                  <a:grpSpLocks/>
                </p:cNvGrpSpPr>
                <p:nvPr/>
              </p:nvGrpSpPr>
              <p:grpSpPr bwMode="auto">
                <a:xfrm>
                  <a:off x="76200" y="3670472"/>
                  <a:ext cx="1434956" cy="63328"/>
                  <a:chOff x="2535" y="15338"/>
                  <a:chExt cx="7838" cy="71"/>
                </a:xfrm>
              </p:grpSpPr>
              <p:sp>
                <p:nvSpPr>
                  <p:cNvPr id="120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0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0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0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0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0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0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1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 name="Group 139"/>
                <p:cNvGrpSpPr>
                  <a:grpSpLocks/>
                </p:cNvGrpSpPr>
                <p:nvPr/>
              </p:nvGrpSpPr>
              <p:grpSpPr bwMode="auto">
                <a:xfrm>
                  <a:off x="76200" y="3505200"/>
                  <a:ext cx="1066800" cy="76200"/>
                  <a:chOff x="2535" y="15338"/>
                  <a:chExt cx="7838" cy="71"/>
                </a:xfrm>
              </p:grpSpPr>
              <p:sp>
                <p:nvSpPr>
                  <p:cNvPr id="119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9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9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9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9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0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0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0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0" name="Group 14"/>
                <p:cNvGrpSpPr>
                  <a:grpSpLocks/>
                </p:cNvGrpSpPr>
                <p:nvPr/>
              </p:nvGrpSpPr>
              <p:grpSpPr bwMode="auto">
                <a:xfrm>
                  <a:off x="710214" y="2674291"/>
                  <a:ext cx="93708" cy="64059"/>
                  <a:chOff x="5031" y="10743"/>
                  <a:chExt cx="613" cy="71"/>
                </a:xfrm>
              </p:grpSpPr>
              <p:sp>
                <p:nvSpPr>
                  <p:cNvPr id="1193"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94"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91" name="Rectangle 17"/>
                <p:cNvSpPr>
                  <a:spLocks noChangeArrowheads="1"/>
                </p:cNvSpPr>
                <p:nvPr/>
              </p:nvSpPr>
              <p:spPr bwMode="auto">
                <a:xfrm>
                  <a:off x="566977" y="2917894"/>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 name="Group 21"/>
                <p:cNvGrpSpPr>
                  <a:grpSpLocks/>
                </p:cNvGrpSpPr>
                <p:nvPr/>
              </p:nvGrpSpPr>
              <p:grpSpPr bwMode="auto">
                <a:xfrm>
                  <a:off x="1104154" y="3044206"/>
                  <a:ext cx="93708" cy="65863"/>
                  <a:chOff x="8491" y="10743"/>
                  <a:chExt cx="613" cy="73"/>
                </a:xfrm>
              </p:grpSpPr>
              <p:sp>
                <p:nvSpPr>
                  <p:cNvPr id="1191"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92"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93" name="Rectangle 24"/>
                <p:cNvSpPr>
                  <a:spLocks noChangeArrowheads="1"/>
                </p:cNvSpPr>
                <p:nvPr/>
              </p:nvSpPr>
              <p:spPr bwMode="auto">
                <a:xfrm>
                  <a:off x="1361124" y="267429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2" name="Group 25"/>
                <p:cNvGrpSpPr>
                  <a:grpSpLocks/>
                </p:cNvGrpSpPr>
                <p:nvPr/>
              </p:nvGrpSpPr>
              <p:grpSpPr bwMode="auto">
                <a:xfrm>
                  <a:off x="710214" y="2917894"/>
                  <a:ext cx="93708" cy="64059"/>
                  <a:chOff x="5140" y="10844"/>
                  <a:chExt cx="613" cy="71"/>
                </a:xfrm>
              </p:grpSpPr>
              <p:sp>
                <p:nvSpPr>
                  <p:cNvPr id="1189"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90"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 name="Group 28"/>
                <p:cNvGrpSpPr>
                  <a:grpSpLocks/>
                </p:cNvGrpSpPr>
                <p:nvPr/>
              </p:nvGrpSpPr>
              <p:grpSpPr bwMode="auto">
                <a:xfrm>
                  <a:off x="887540" y="2765417"/>
                  <a:ext cx="111135" cy="64059"/>
                  <a:chOff x="6191" y="10844"/>
                  <a:chExt cx="727" cy="71"/>
                </a:xfrm>
              </p:grpSpPr>
              <p:sp>
                <p:nvSpPr>
                  <p:cNvPr id="1187"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88"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 name="Group 31"/>
                <p:cNvGrpSpPr>
                  <a:grpSpLocks/>
                </p:cNvGrpSpPr>
                <p:nvPr/>
              </p:nvGrpSpPr>
              <p:grpSpPr bwMode="auto">
                <a:xfrm>
                  <a:off x="1076943" y="2765417"/>
                  <a:ext cx="93708" cy="64059"/>
                  <a:chOff x="7430" y="10844"/>
                  <a:chExt cx="613" cy="71"/>
                </a:xfrm>
              </p:grpSpPr>
              <p:sp>
                <p:nvSpPr>
                  <p:cNvPr id="1185"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86"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97" name="Rectangle 34"/>
                <p:cNvSpPr>
                  <a:spLocks noChangeArrowheads="1"/>
                </p:cNvSpPr>
                <p:nvPr/>
              </p:nvSpPr>
              <p:spPr bwMode="auto">
                <a:xfrm>
                  <a:off x="1361124" y="276541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98" name="Rectangle 35"/>
                <p:cNvSpPr>
                  <a:spLocks noChangeArrowheads="1"/>
                </p:cNvSpPr>
                <p:nvPr/>
              </p:nvSpPr>
              <p:spPr bwMode="auto">
                <a:xfrm>
                  <a:off x="616506" y="276541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 name="Group 37"/>
                <p:cNvGrpSpPr>
                  <a:grpSpLocks/>
                </p:cNvGrpSpPr>
                <p:nvPr/>
              </p:nvGrpSpPr>
              <p:grpSpPr bwMode="auto">
                <a:xfrm>
                  <a:off x="1206269" y="2765417"/>
                  <a:ext cx="116027" cy="64059"/>
                  <a:chOff x="8276" y="10844"/>
                  <a:chExt cx="759" cy="71"/>
                </a:xfrm>
              </p:grpSpPr>
              <p:sp>
                <p:nvSpPr>
                  <p:cNvPr id="1183"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84"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00" name="Rectangle 41"/>
                <p:cNvSpPr>
                  <a:spLocks noChangeArrowheads="1"/>
                </p:cNvSpPr>
                <p:nvPr/>
              </p:nvSpPr>
              <p:spPr bwMode="auto">
                <a:xfrm>
                  <a:off x="840151" y="2917894"/>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01" name="Rectangle 42"/>
                <p:cNvSpPr>
                  <a:spLocks noChangeArrowheads="1"/>
                </p:cNvSpPr>
                <p:nvPr/>
              </p:nvSpPr>
              <p:spPr bwMode="auto">
                <a:xfrm>
                  <a:off x="727946" y="2789777"/>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02" name="Rectangle 43"/>
                <p:cNvSpPr>
                  <a:spLocks noChangeArrowheads="1"/>
                </p:cNvSpPr>
                <p:nvPr/>
              </p:nvSpPr>
              <p:spPr bwMode="auto">
                <a:xfrm>
                  <a:off x="784813" y="278977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6" name="Group 44"/>
                <p:cNvGrpSpPr>
                  <a:grpSpLocks/>
                </p:cNvGrpSpPr>
                <p:nvPr/>
              </p:nvGrpSpPr>
              <p:grpSpPr bwMode="auto">
                <a:xfrm>
                  <a:off x="866292" y="2981952"/>
                  <a:ext cx="93708" cy="64059"/>
                  <a:chOff x="7359" y="10643"/>
                  <a:chExt cx="613" cy="71"/>
                </a:xfrm>
              </p:grpSpPr>
              <p:sp>
                <p:nvSpPr>
                  <p:cNvPr id="1181"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82"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04" name="Rectangle 47"/>
                <p:cNvSpPr>
                  <a:spLocks noChangeArrowheads="1"/>
                </p:cNvSpPr>
                <p:nvPr/>
              </p:nvSpPr>
              <p:spPr bwMode="auto">
                <a:xfrm>
                  <a:off x="1214066" y="2980147"/>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7" name="Group 48"/>
                <p:cNvGrpSpPr>
                  <a:grpSpLocks/>
                </p:cNvGrpSpPr>
                <p:nvPr/>
              </p:nvGrpSpPr>
              <p:grpSpPr bwMode="auto">
                <a:xfrm>
                  <a:off x="1254423" y="2890827"/>
                  <a:ext cx="136052" cy="64059"/>
                  <a:chOff x="8966" y="10643"/>
                  <a:chExt cx="890" cy="71"/>
                </a:xfrm>
              </p:grpSpPr>
              <p:sp>
                <p:nvSpPr>
                  <p:cNvPr id="1179"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80"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 name="Group 51"/>
                <p:cNvGrpSpPr>
                  <a:grpSpLocks/>
                </p:cNvGrpSpPr>
                <p:nvPr/>
              </p:nvGrpSpPr>
              <p:grpSpPr bwMode="auto">
                <a:xfrm>
                  <a:off x="716023" y="3046010"/>
                  <a:ext cx="93708" cy="64059"/>
                  <a:chOff x="3256" y="10743"/>
                  <a:chExt cx="613" cy="71"/>
                </a:xfrm>
              </p:grpSpPr>
              <p:sp>
                <p:nvSpPr>
                  <p:cNvPr id="1177"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78"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07" name="Rectangle 57"/>
                <p:cNvSpPr>
                  <a:spLocks noChangeArrowheads="1"/>
                </p:cNvSpPr>
                <p:nvPr/>
              </p:nvSpPr>
              <p:spPr bwMode="auto">
                <a:xfrm>
                  <a:off x="619563" y="304601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9" name="Group 58"/>
                <p:cNvGrpSpPr>
                  <a:grpSpLocks/>
                </p:cNvGrpSpPr>
                <p:nvPr/>
              </p:nvGrpSpPr>
              <p:grpSpPr bwMode="auto">
                <a:xfrm>
                  <a:off x="987210" y="2981952"/>
                  <a:ext cx="93708" cy="65863"/>
                  <a:chOff x="7502" y="10743"/>
                  <a:chExt cx="613" cy="73"/>
                </a:xfrm>
              </p:grpSpPr>
              <p:sp>
                <p:nvSpPr>
                  <p:cNvPr id="1175"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76"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0" name="Group 61"/>
                <p:cNvGrpSpPr>
                  <a:grpSpLocks/>
                </p:cNvGrpSpPr>
                <p:nvPr/>
              </p:nvGrpSpPr>
              <p:grpSpPr bwMode="auto">
                <a:xfrm>
                  <a:off x="1160715" y="3198487"/>
                  <a:ext cx="93708" cy="65863"/>
                  <a:chOff x="8491" y="10743"/>
                  <a:chExt cx="613" cy="73"/>
                </a:xfrm>
              </p:grpSpPr>
              <p:sp>
                <p:nvSpPr>
                  <p:cNvPr id="1173"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74"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10" name="Rectangle 64"/>
                <p:cNvSpPr>
                  <a:spLocks noChangeArrowheads="1"/>
                </p:cNvSpPr>
                <p:nvPr/>
              </p:nvSpPr>
              <p:spPr bwMode="auto">
                <a:xfrm>
                  <a:off x="1289735" y="307037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1" name="Group 65"/>
                <p:cNvGrpSpPr>
                  <a:grpSpLocks/>
                </p:cNvGrpSpPr>
                <p:nvPr/>
              </p:nvGrpSpPr>
              <p:grpSpPr bwMode="auto">
                <a:xfrm>
                  <a:off x="953426" y="2853835"/>
                  <a:ext cx="80103" cy="64059"/>
                  <a:chOff x="1393" y="11737"/>
                  <a:chExt cx="524" cy="71"/>
                </a:xfrm>
              </p:grpSpPr>
              <p:sp>
                <p:nvSpPr>
                  <p:cNvPr id="1171"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72"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2" name="Group 71"/>
                <p:cNvGrpSpPr>
                  <a:grpSpLocks/>
                </p:cNvGrpSpPr>
                <p:nvPr/>
              </p:nvGrpSpPr>
              <p:grpSpPr bwMode="auto">
                <a:xfrm>
                  <a:off x="833119" y="3110068"/>
                  <a:ext cx="111135" cy="64059"/>
                  <a:chOff x="6191" y="10844"/>
                  <a:chExt cx="727" cy="71"/>
                </a:xfrm>
              </p:grpSpPr>
              <p:sp>
                <p:nvSpPr>
                  <p:cNvPr id="1169"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70"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3" name="Group 74"/>
                <p:cNvGrpSpPr>
                  <a:grpSpLocks/>
                </p:cNvGrpSpPr>
                <p:nvPr/>
              </p:nvGrpSpPr>
              <p:grpSpPr bwMode="auto">
                <a:xfrm>
                  <a:off x="1104154" y="2890827"/>
                  <a:ext cx="93708" cy="64059"/>
                  <a:chOff x="7430" y="10844"/>
                  <a:chExt cx="613" cy="71"/>
                </a:xfrm>
              </p:grpSpPr>
              <p:sp>
                <p:nvSpPr>
                  <p:cNvPr id="1167"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68"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14" name="Rectangle 77"/>
                <p:cNvSpPr>
                  <a:spLocks noChangeArrowheads="1"/>
                </p:cNvSpPr>
                <p:nvPr/>
              </p:nvSpPr>
              <p:spPr bwMode="auto">
                <a:xfrm>
                  <a:off x="1275212" y="3200292"/>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4" name="Group 78"/>
                <p:cNvGrpSpPr>
                  <a:grpSpLocks/>
                </p:cNvGrpSpPr>
                <p:nvPr/>
              </p:nvGrpSpPr>
              <p:grpSpPr bwMode="auto">
                <a:xfrm>
                  <a:off x="1367697" y="3134429"/>
                  <a:ext cx="80103" cy="64059"/>
                  <a:chOff x="1873" y="12217"/>
                  <a:chExt cx="524" cy="71"/>
                </a:xfrm>
              </p:grpSpPr>
              <p:sp>
                <p:nvSpPr>
                  <p:cNvPr id="1165"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66"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16" name="Rectangle 81"/>
                <p:cNvSpPr>
                  <a:spLocks noChangeArrowheads="1"/>
                </p:cNvSpPr>
                <p:nvPr/>
              </p:nvSpPr>
              <p:spPr bwMode="auto">
                <a:xfrm>
                  <a:off x="689729" y="3198487"/>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17" name="Rectangle 82"/>
                <p:cNvSpPr>
                  <a:spLocks noChangeArrowheads="1"/>
                </p:cNvSpPr>
                <p:nvPr/>
              </p:nvSpPr>
              <p:spPr bwMode="auto">
                <a:xfrm>
                  <a:off x="566977" y="319848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5" name="Group 83"/>
                <p:cNvGrpSpPr>
                  <a:grpSpLocks/>
                </p:cNvGrpSpPr>
                <p:nvPr/>
              </p:nvGrpSpPr>
              <p:grpSpPr bwMode="auto">
                <a:xfrm>
                  <a:off x="964891" y="3110068"/>
                  <a:ext cx="116027" cy="64059"/>
                  <a:chOff x="8276" y="10844"/>
                  <a:chExt cx="759" cy="71"/>
                </a:xfrm>
              </p:grpSpPr>
              <p:sp>
                <p:nvSpPr>
                  <p:cNvPr id="1163"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64"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6" name="Group 248"/>
                <p:cNvGrpSpPr>
                  <a:grpSpLocks/>
                </p:cNvGrpSpPr>
                <p:nvPr/>
              </p:nvGrpSpPr>
              <p:grpSpPr bwMode="auto">
                <a:xfrm>
                  <a:off x="418542" y="2676998"/>
                  <a:ext cx="93708" cy="64059"/>
                  <a:chOff x="3256" y="11013"/>
                  <a:chExt cx="613" cy="71"/>
                </a:xfrm>
              </p:grpSpPr>
              <p:sp>
                <p:nvSpPr>
                  <p:cNvPr id="1161"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62"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7" name="Group 258"/>
                <p:cNvGrpSpPr>
                  <a:grpSpLocks/>
                </p:cNvGrpSpPr>
                <p:nvPr/>
              </p:nvGrpSpPr>
              <p:grpSpPr bwMode="auto">
                <a:xfrm>
                  <a:off x="405701" y="2805115"/>
                  <a:ext cx="78727" cy="64059"/>
                  <a:chOff x="3172" y="10844"/>
                  <a:chExt cx="515" cy="71"/>
                </a:xfrm>
              </p:grpSpPr>
              <p:sp>
                <p:nvSpPr>
                  <p:cNvPr id="1159"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60"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8" name="Group 261"/>
                <p:cNvGrpSpPr>
                  <a:grpSpLocks/>
                </p:cNvGrpSpPr>
                <p:nvPr/>
              </p:nvGrpSpPr>
              <p:grpSpPr bwMode="auto">
                <a:xfrm>
                  <a:off x="202999" y="2741056"/>
                  <a:ext cx="80103" cy="64059"/>
                  <a:chOff x="1846" y="11084"/>
                  <a:chExt cx="524" cy="71"/>
                </a:xfrm>
              </p:grpSpPr>
              <p:sp>
                <p:nvSpPr>
                  <p:cNvPr id="1157"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58"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9" name="Group 264"/>
                <p:cNvGrpSpPr>
                  <a:grpSpLocks/>
                </p:cNvGrpSpPr>
                <p:nvPr/>
              </p:nvGrpSpPr>
              <p:grpSpPr bwMode="auto">
                <a:xfrm>
                  <a:off x="239688" y="2957592"/>
                  <a:ext cx="80103" cy="64059"/>
                  <a:chOff x="2086" y="11324"/>
                  <a:chExt cx="524" cy="71"/>
                </a:xfrm>
              </p:grpSpPr>
              <p:sp>
                <p:nvSpPr>
                  <p:cNvPr id="1155"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56"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23" name="Rectangle 269"/>
                <p:cNvSpPr>
                  <a:spLocks noChangeArrowheads="1"/>
                </p:cNvSpPr>
                <p:nvPr/>
              </p:nvSpPr>
              <p:spPr bwMode="auto">
                <a:xfrm>
                  <a:off x="305879" y="2741056"/>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24" name="Rectangle 270"/>
                <p:cNvSpPr>
                  <a:spLocks noChangeArrowheads="1"/>
                </p:cNvSpPr>
                <p:nvPr/>
              </p:nvSpPr>
              <p:spPr bwMode="auto">
                <a:xfrm>
                  <a:off x="485499" y="2805115"/>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0" name="Group 272"/>
                <p:cNvGrpSpPr>
                  <a:grpSpLocks/>
                </p:cNvGrpSpPr>
                <p:nvPr/>
              </p:nvGrpSpPr>
              <p:grpSpPr bwMode="auto">
                <a:xfrm>
                  <a:off x="326975" y="2893533"/>
                  <a:ext cx="78727" cy="64059"/>
                  <a:chOff x="3172" y="10844"/>
                  <a:chExt cx="515" cy="71"/>
                </a:xfrm>
              </p:grpSpPr>
              <p:sp>
                <p:nvSpPr>
                  <p:cNvPr id="1153"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54"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1" name="Group 275"/>
                <p:cNvGrpSpPr>
                  <a:grpSpLocks/>
                </p:cNvGrpSpPr>
                <p:nvPr/>
              </p:nvGrpSpPr>
              <p:grpSpPr bwMode="auto">
                <a:xfrm>
                  <a:off x="152400" y="2869173"/>
                  <a:ext cx="80103" cy="64059"/>
                  <a:chOff x="1633" y="11977"/>
                  <a:chExt cx="524" cy="71"/>
                </a:xfrm>
              </p:grpSpPr>
              <p:sp>
                <p:nvSpPr>
                  <p:cNvPr id="1151"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52"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27" name="Rectangle 280"/>
                <p:cNvSpPr>
                  <a:spLocks noChangeArrowheads="1"/>
                </p:cNvSpPr>
                <p:nvPr/>
              </p:nvSpPr>
              <p:spPr bwMode="auto">
                <a:xfrm>
                  <a:off x="418542" y="29575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8" name="Group 281"/>
                <p:cNvGrpSpPr>
                  <a:grpSpLocks/>
                </p:cNvGrpSpPr>
                <p:nvPr/>
              </p:nvGrpSpPr>
              <p:grpSpPr bwMode="auto">
                <a:xfrm>
                  <a:off x="417167" y="3351865"/>
                  <a:ext cx="93708" cy="64059"/>
                  <a:chOff x="3256" y="11013"/>
                  <a:chExt cx="613" cy="71"/>
                </a:xfrm>
              </p:grpSpPr>
              <p:sp>
                <p:nvSpPr>
                  <p:cNvPr id="1149"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50"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29" name="Rectangle 284"/>
                <p:cNvSpPr>
                  <a:spLocks noChangeArrowheads="1"/>
                </p:cNvSpPr>
                <p:nvPr/>
              </p:nvSpPr>
              <p:spPr bwMode="auto">
                <a:xfrm>
                  <a:off x="198719" y="3108263"/>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9" name="Group 285"/>
                <p:cNvGrpSpPr>
                  <a:grpSpLocks/>
                </p:cNvGrpSpPr>
                <p:nvPr/>
              </p:nvGrpSpPr>
              <p:grpSpPr bwMode="auto">
                <a:xfrm>
                  <a:off x="417167" y="3108263"/>
                  <a:ext cx="93708" cy="64059"/>
                  <a:chOff x="3256" y="10743"/>
                  <a:chExt cx="613" cy="71"/>
                </a:xfrm>
              </p:grpSpPr>
              <p:sp>
                <p:nvSpPr>
                  <p:cNvPr id="1147"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48"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0" name="Group 288"/>
                <p:cNvGrpSpPr>
                  <a:grpSpLocks/>
                </p:cNvGrpSpPr>
                <p:nvPr/>
              </p:nvGrpSpPr>
              <p:grpSpPr bwMode="auto">
                <a:xfrm>
                  <a:off x="164935" y="3199389"/>
                  <a:ext cx="80103" cy="64059"/>
                  <a:chOff x="1606" y="10844"/>
                  <a:chExt cx="524" cy="71"/>
                </a:xfrm>
              </p:grpSpPr>
              <p:sp>
                <p:nvSpPr>
                  <p:cNvPr id="1145"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46"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1" name="Group 294"/>
                <p:cNvGrpSpPr>
                  <a:grpSpLocks/>
                </p:cNvGrpSpPr>
                <p:nvPr/>
              </p:nvGrpSpPr>
              <p:grpSpPr bwMode="auto">
                <a:xfrm>
                  <a:off x="201623" y="3415924"/>
                  <a:ext cx="80103" cy="64059"/>
                  <a:chOff x="1846" y="11084"/>
                  <a:chExt cx="524" cy="71"/>
                </a:xfrm>
              </p:grpSpPr>
              <p:sp>
                <p:nvSpPr>
                  <p:cNvPr id="1143"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44"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33" name="Rectangle 300"/>
                <p:cNvSpPr>
                  <a:spLocks noChangeArrowheads="1"/>
                </p:cNvSpPr>
                <p:nvPr/>
              </p:nvSpPr>
              <p:spPr bwMode="auto">
                <a:xfrm>
                  <a:off x="284325"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34" name="Rectangle 301"/>
                <p:cNvSpPr>
                  <a:spLocks noChangeArrowheads="1"/>
                </p:cNvSpPr>
                <p:nvPr/>
              </p:nvSpPr>
              <p:spPr bwMode="auto">
                <a:xfrm>
                  <a:off x="499104"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35" name="Rectangle 302"/>
                <p:cNvSpPr>
                  <a:spLocks noChangeArrowheads="1"/>
                </p:cNvSpPr>
                <p:nvPr/>
              </p:nvSpPr>
              <p:spPr bwMode="auto">
                <a:xfrm>
                  <a:off x="304503" y="341592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36" name="Rectangle 303"/>
                <p:cNvSpPr>
                  <a:spLocks noChangeArrowheads="1"/>
                </p:cNvSpPr>
                <p:nvPr/>
              </p:nvSpPr>
              <p:spPr bwMode="auto">
                <a:xfrm>
                  <a:off x="1010446" y="3287808"/>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37" name="Rectangle 304"/>
                <p:cNvSpPr>
                  <a:spLocks noChangeArrowheads="1"/>
                </p:cNvSpPr>
                <p:nvPr/>
              </p:nvSpPr>
              <p:spPr bwMode="auto">
                <a:xfrm>
                  <a:off x="207127" y="32878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72" name="Group 308"/>
                <p:cNvGrpSpPr>
                  <a:grpSpLocks/>
                </p:cNvGrpSpPr>
                <p:nvPr/>
              </p:nvGrpSpPr>
              <p:grpSpPr bwMode="auto">
                <a:xfrm>
                  <a:off x="815081" y="3351865"/>
                  <a:ext cx="80103" cy="64059"/>
                  <a:chOff x="1633" y="11977"/>
                  <a:chExt cx="524" cy="71"/>
                </a:xfrm>
              </p:grpSpPr>
              <p:sp>
                <p:nvSpPr>
                  <p:cNvPr id="1141"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42"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39" name="Rectangle 311"/>
                <p:cNvSpPr>
                  <a:spLocks noChangeArrowheads="1"/>
                </p:cNvSpPr>
                <p:nvPr/>
              </p:nvSpPr>
              <p:spPr bwMode="auto">
                <a:xfrm>
                  <a:off x="285853" y="3287808"/>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40" name="Rectangle 312"/>
                <p:cNvSpPr>
                  <a:spLocks noChangeArrowheads="1"/>
                </p:cNvSpPr>
                <p:nvPr/>
              </p:nvSpPr>
              <p:spPr bwMode="auto">
                <a:xfrm>
                  <a:off x="405396" y="322374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97" name="Rectangle 313"/>
              <p:cNvSpPr>
                <a:spLocks noChangeArrowheads="1"/>
              </p:cNvSpPr>
              <p:nvPr/>
            </p:nvSpPr>
            <p:spPr bwMode="auto">
              <a:xfrm>
                <a:off x="326975" y="213024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98" name="Rectangle 8"/>
              <p:cNvSpPr>
                <a:spLocks noChangeArrowheads="1"/>
              </p:cNvSpPr>
              <p:nvPr/>
            </p:nvSpPr>
            <p:spPr bwMode="auto">
              <a:xfrm>
                <a:off x="475868" y="1515608"/>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99" name="Rectangle 9"/>
              <p:cNvSpPr>
                <a:spLocks noChangeArrowheads="1"/>
              </p:cNvSpPr>
              <p:nvPr/>
            </p:nvSpPr>
            <p:spPr bwMode="auto">
              <a:xfrm>
                <a:off x="741552" y="157335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00" name="Rectangle 10"/>
              <p:cNvSpPr>
                <a:spLocks noChangeArrowheads="1"/>
              </p:cNvSpPr>
              <p:nvPr/>
            </p:nvSpPr>
            <p:spPr bwMode="auto">
              <a:xfrm>
                <a:off x="1228588" y="1761014"/>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73" name="Group 11"/>
              <p:cNvGrpSpPr>
                <a:grpSpLocks/>
              </p:cNvGrpSpPr>
              <p:nvPr/>
            </p:nvGrpSpPr>
            <p:grpSpPr bwMode="auto">
              <a:xfrm>
                <a:off x="1311748" y="1788080"/>
                <a:ext cx="136052" cy="64059"/>
                <a:chOff x="8966" y="10643"/>
                <a:chExt cx="890" cy="71"/>
              </a:xfrm>
            </p:grpSpPr>
            <p:sp>
              <p:nvSpPr>
                <p:cNvPr id="1086"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87"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4" name="Group 14"/>
              <p:cNvGrpSpPr>
                <a:grpSpLocks/>
              </p:cNvGrpSpPr>
              <p:nvPr/>
            </p:nvGrpSpPr>
            <p:grpSpPr bwMode="auto">
              <a:xfrm>
                <a:off x="710214" y="1878303"/>
                <a:ext cx="93708" cy="64059"/>
                <a:chOff x="5031" y="10743"/>
                <a:chExt cx="613" cy="71"/>
              </a:xfrm>
            </p:grpSpPr>
            <p:sp>
              <p:nvSpPr>
                <p:cNvPr id="1084"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85"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03" name="Rectangle 17"/>
              <p:cNvSpPr>
                <a:spLocks noChangeArrowheads="1"/>
              </p:cNvSpPr>
              <p:nvPr/>
            </p:nvSpPr>
            <p:spPr bwMode="auto">
              <a:xfrm>
                <a:off x="566977" y="2121906"/>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75" name="Group 18"/>
              <p:cNvGrpSpPr>
                <a:grpSpLocks/>
              </p:cNvGrpSpPr>
              <p:nvPr/>
            </p:nvGrpSpPr>
            <p:grpSpPr bwMode="auto">
              <a:xfrm>
                <a:off x="1010446" y="1695152"/>
                <a:ext cx="93708" cy="65863"/>
                <a:chOff x="7502" y="10743"/>
                <a:chExt cx="613" cy="73"/>
              </a:xfrm>
            </p:grpSpPr>
            <p:sp>
              <p:nvSpPr>
                <p:cNvPr id="1082"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83"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05" name="Rectangle 24"/>
              <p:cNvSpPr>
                <a:spLocks noChangeArrowheads="1"/>
              </p:cNvSpPr>
              <p:nvPr/>
            </p:nvSpPr>
            <p:spPr bwMode="auto">
              <a:xfrm>
                <a:off x="1361124" y="1878303"/>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76" name="Group 25"/>
              <p:cNvGrpSpPr>
                <a:grpSpLocks/>
              </p:cNvGrpSpPr>
              <p:nvPr/>
            </p:nvGrpSpPr>
            <p:grpSpPr bwMode="auto">
              <a:xfrm>
                <a:off x="710214" y="2121906"/>
                <a:ext cx="93708" cy="64059"/>
                <a:chOff x="5140" y="10844"/>
                <a:chExt cx="613" cy="71"/>
              </a:xfrm>
            </p:grpSpPr>
            <p:sp>
              <p:nvSpPr>
                <p:cNvPr id="1080"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81"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7" name="Group 28"/>
              <p:cNvGrpSpPr>
                <a:grpSpLocks/>
              </p:cNvGrpSpPr>
              <p:nvPr/>
            </p:nvGrpSpPr>
            <p:grpSpPr bwMode="auto">
              <a:xfrm>
                <a:off x="887540" y="1969429"/>
                <a:ext cx="111135" cy="64059"/>
                <a:chOff x="6191" y="10844"/>
                <a:chExt cx="727" cy="71"/>
              </a:xfrm>
            </p:grpSpPr>
            <p:sp>
              <p:nvSpPr>
                <p:cNvPr id="1078"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9"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8" name="Group 31"/>
              <p:cNvGrpSpPr>
                <a:grpSpLocks/>
              </p:cNvGrpSpPr>
              <p:nvPr/>
            </p:nvGrpSpPr>
            <p:grpSpPr bwMode="auto">
              <a:xfrm>
                <a:off x="1076943" y="1969429"/>
                <a:ext cx="93708" cy="64059"/>
                <a:chOff x="7430" y="10844"/>
                <a:chExt cx="613" cy="71"/>
              </a:xfrm>
            </p:grpSpPr>
            <p:sp>
              <p:nvSpPr>
                <p:cNvPr id="1076"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7"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09" name="Rectangle 34"/>
              <p:cNvSpPr>
                <a:spLocks noChangeArrowheads="1"/>
              </p:cNvSpPr>
              <p:nvPr/>
            </p:nvSpPr>
            <p:spPr bwMode="auto">
              <a:xfrm>
                <a:off x="1361124" y="1969429"/>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10" name="Rectangle 35"/>
              <p:cNvSpPr>
                <a:spLocks noChangeArrowheads="1"/>
              </p:cNvSpPr>
              <p:nvPr/>
            </p:nvSpPr>
            <p:spPr bwMode="auto">
              <a:xfrm>
                <a:off x="616506" y="1969429"/>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11" name="Rectangle 36"/>
              <p:cNvSpPr>
                <a:spLocks noChangeArrowheads="1"/>
              </p:cNvSpPr>
              <p:nvPr/>
            </p:nvSpPr>
            <p:spPr bwMode="auto">
              <a:xfrm>
                <a:off x="504760" y="15092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79" name="Group 37"/>
              <p:cNvGrpSpPr>
                <a:grpSpLocks/>
              </p:cNvGrpSpPr>
              <p:nvPr/>
            </p:nvGrpSpPr>
            <p:grpSpPr bwMode="auto">
              <a:xfrm>
                <a:off x="1206269" y="1969429"/>
                <a:ext cx="116027" cy="64059"/>
                <a:chOff x="8276" y="10844"/>
                <a:chExt cx="759" cy="71"/>
              </a:xfrm>
            </p:grpSpPr>
            <p:sp>
              <p:nvSpPr>
                <p:cNvPr id="1074"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5"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13" name="Rectangle 41"/>
              <p:cNvSpPr>
                <a:spLocks noChangeArrowheads="1"/>
              </p:cNvSpPr>
              <p:nvPr/>
            </p:nvSpPr>
            <p:spPr bwMode="auto">
              <a:xfrm>
                <a:off x="840151" y="2121906"/>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14" name="Rectangle 42"/>
              <p:cNvSpPr>
                <a:spLocks noChangeArrowheads="1"/>
              </p:cNvSpPr>
              <p:nvPr/>
            </p:nvSpPr>
            <p:spPr bwMode="auto">
              <a:xfrm>
                <a:off x="727946" y="199379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15" name="Rectangle 43"/>
              <p:cNvSpPr>
                <a:spLocks noChangeArrowheads="1"/>
              </p:cNvSpPr>
              <p:nvPr/>
            </p:nvSpPr>
            <p:spPr bwMode="auto">
              <a:xfrm>
                <a:off x="784813" y="199379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80" name="Group 48"/>
              <p:cNvGrpSpPr>
                <a:grpSpLocks/>
              </p:cNvGrpSpPr>
              <p:nvPr/>
            </p:nvGrpSpPr>
            <p:grpSpPr bwMode="auto">
              <a:xfrm>
                <a:off x="1254423" y="2094839"/>
                <a:ext cx="136052" cy="64059"/>
                <a:chOff x="8966" y="10643"/>
                <a:chExt cx="890" cy="71"/>
              </a:xfrm>
            </p:grpSpPr>
            <p:sp>
              <p:nvSpPr>
                <p:cNvPr id="1072"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3"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81" name="Group 54"/>
              <p:cNvGrpSpPr>
                <a:grpSpLocks/>
              </p:cNvGrpSpPr>
              <p:nvPr/>
            </p:nvGrpSpPr>
            <p:grpSpPr bwMode="auto">
              <a:xfrm>
                <a:off x="878674" y="1573350"/>
                <a:ext cx="93708" cy="64059"/>
                <a:chOff x="5031" y="10743"/>
                <a:chExt cx="613" cy="71"/>
              </a:xfrm>
            </p:grpSpPr>
            <p:sp>
              <p:nvSpPr>
                <p:cNvPr id="1070"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1"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82" name="Group 65"/>
              <p:cNvGrpSpPr>
                <a:grpSpLocks/>
              </p:cNvGrpSpPr>
              <p:nvPr/>
            </p:nvGrpSpPr>
            <p:grpSpPr bwMode="auto">
              <a:xfrm>
                <a:off x="953426" y="2057847"/>
                <a:ext cx="80103" cy="64059"/>
                <a:chOff x="1393" y="11737"/>
                <a:chExt cx="524" cy="71"/>
              </a:xfrm>
            </p:grpSpPr>
            <p:sp>
              <p:nvSpPr>
                <p:cNvPr id="1068"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9"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83" name="Group 68"/>
              <p:cNvGrpSpPr>
                <a:grpSpLocks/>
              </p:cNvGrpSpPr>
              <p:nvPr/>
            </p:nvGrpSpPr>
            <p:grpSpPr bwMode="auto">
              <a:xfrm>
                <a:off x="829298" y="1825072"/>
                <a:ext cx="93708" cy="64059"/>
                <a:chOff x="5140" y="10844"/>
                <a:chExt cx="613" cy="71"/>
              </a:xfrm>
            </p:grpSpPr>
            <p:sp>
              <p:nvSpPr>
                <p:cNvPr id="1066"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7"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84" name="Group 74"/>
              <p:cNvGrpSpPr>
                <a:grpSpLocks/>
              </p:cNvGrpSpPr>
              <p:nvPr/>
            </p:nvGrpSpPr>
            <p:grpSpPr bwMode="auto">
              <a:xfrm>
                <a:off x="1104154" y="2094839"/>
                <a:ext cx="93708" cy="64059"/>
                <a:chOff x="7430" y="10844"/>
                <a:chExt cx="613" cy="71"/>
              </a:xfrm>
            </p:grpSpPr>
            <p:sp>
              <p:nvSpPr>
                <p:cNvPr id="1064"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5"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21" name="Rectangle 221"/>
              <p:cNvSpPr>
                <a:spLocks noChangeArrowheads="1"/>
              </p:cNvSpPr>
              <p:nvPr/>
            </p:nvSpPr>
            <p:spPr bwMode="auto">
              <a:xfrm>
                <a:off x="1326831" y="1539321"/>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85" name="Group 248"/>
              <p:cNvGrpSpPr>
                <a:grpSpLocks/>
              </p:cNvGrpSpPr>
              <p:nvPr/>
            </p:nvGrpSpPr>
            <p:grpSpPr bwMode="auto">
              <a:xfrm>
                <a:off x="418542" y="1881011"/>
                <a:ext cx="93708" cy="64059"/>
                <a:chOff x="3256" y="11013"/>
                <a:chExt cx="613" cy="71"/>
              </a:xfrm>
            </p:grpSpPr>
            <p:sp>
              <p:nvSpPr>
                <p:cNvPr id="1062"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3"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23" name="Rectangle 251"/>
              <p:cNvSpPr>
                <a:spLocks noChangeArrowheads="1"/>
              </p:cNvSpPr>
              <p:nvPr/>
            </p:nvSpPr>
            <p:spPr bwMode="auto">
              <a:xfrm>
                <a:off x="200095" y="16374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92" name="Group 252"/>
              <p:cNvGrpSpPr>
                <a:grpSpLocks/>
              </p:cNvGrpSpPr>
              <p:nvPr/>
            </p:nvGrpSpPr>
            <p:grpSpPr bwMode="auto">
              <a:xfrm>
                <a:off x="418542" y="1637408"/>
                <a:ext cx="93708" cy="64059"/>
                <a:chOff x="3256" y="10743"/>
                <a:chExt cx="613" cy="71"/>
              </a:xfrm>
            </p:grpSpPr>
            <p:sp>
              <p:nvSpPr>
                <p:cNvPr id="1060"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1"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93" name="Group 255"/>
              <p:cNvGrpSpPr>
                <a:grpSpLocks/>
              </p:cNvGrpSpPr>
              <p:nvPr/>
            </p:nvGrpSpPr>
            <p:grpSpPr bwMode="auto">
              <a:xfrm>
                <a:off x="166311" y="1728534"/>
                <a:ext cx="80103" cy="64059"/>
                <a:chOff x="1606" y="10844"/>
                <a:chExt cx="524" cy="71"/>
              </a:xfrm>
            </p:grpSpPr>
            <p:sp>
              <p:nvSpPr>
                <p:cNvPr id="1058"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59"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94" name="Group 258"/>
              <p:cNvGrpSpPr>
                <a:grpSpLocks/>
              </p:cNvGrpSpPr>
              <p:nvPr/>
            </p:nvGrpSpPr>
            <p:grpSpPr bwMode="auto">
              <a:xfrm>
                <a:off x="405701" y="2009127"/>
                <a:ext cx="78727" cy="64059"/>
                <a:chOff x="3172" y="10844"/>
                <a:chExt cx="515" cy="71"/>
              </a:xfrm>
            </p:grpSpPr>
            <p:sp>
              <p:nvSpPr>
                <p:cNvPr id="1056"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57"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95" name="Group 261"/>
              <p:cNvGrpSpPr>
                <a:grpSpLocks/>
              </p:cNvGrpSpPr>
              <p:nvPr/>
            </p:nvGrpSpPr>
            <p:grpSpPr bwMode="auto">
              <a:xfrm>
                <a:off x="202999" y="1945069"/>
                <a:ext cx="80103" cy="64059"/>
                <a:chOff x="1846" y="11084"/>
                <a:chExt cx="524" cy="71"/>
              </a:xfrm>
            </p:grpSpPr>
            <p:sp>
              <p:nvSpPr>
                <p:cNvPr id="1054"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55"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96" name="Group 264"/>
              <p:cNvGrpSpPr>
                <a:grpSpLocks/>
              </p:cNvGrpSpPr>
              <p:nvPr/>
            </p:nvGrpSpPr>
            <p:grpSpPr bwMode="auto">
              <a:xfrm>
                <a:off x="239688" y="2161604"/>
                <a:ext cx="80103" cy="64059"/>
                <a:chOff x="2086" y="11324"/>
                <a:chExt cx="524" cy="71"/>
              </a:xfrm>
            </p:grpSpPr>
            <p:sp>
              <p:nvSpPr>
                <p:cNvPr id="1052"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53"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29" name="Rectangle 267"/>
              <p:cNvSpPr>
                <a:spLocks noChangeArrowheads="1"/>
              </p:cNvSpPr>
              <p:nvPr/>
            </p:nvSpPr>
            <p:spPr bwMode="auto">
              <a:xfrm>
                <a:off x="285701"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0" name="Rectangle 268"/>
              <p:cNvSpPr>
                <a:spLocks noChangeArrowheads="1"/>
              </p:cNvSpPr>
              <p:nvPr/>
            </p:nvSpPr>
            <p:spPr bwMode="auto">
              <a:xfrm>
                <a:off x="500480"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1" name="Rectangle 269"/>
              <p:cNvSpPr>
                <a:spLocks noChangeArrowheads="1"/>
              </p:cNvSpPr>
              <p:nvPr/>
            </p:nvSpPr>
            <p:spPr bwMode="auto">
              <a:xfrm>
                <a:off x="305879" y="194506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2" name="Rectangle 270"/>
              <p:cNvSpPr>
                <a:spLocks noChangeArrowheads="1"/>
              </p:cNvSpPr>
              <p:nvPr/>
            </p:nvSpPr>
            <p:spPr bwMode="auto">
              <a:xfrm>
                <a:off x="485499" y="200912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3" name="Rectangle 271"/>
              <p:cNvSpPr>
                <a:spLocks noChangeArrowheads="1"/>
              </p:cNvSpPr>
              <p:nvPr/>
            </p:nvSpPr>
            <p:spPr bwMode="auto">
              <a:xfrm>
                <a:off x="208502" y="1816952"/>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97" name="Group 272"/>
              <p:cNvGrpSpPr>
                <a:grpSpLocks/>
              </p:cNvGrpSpPr>
              <p:nvPr/>
            </p:nvGrpSpPr>
            <p:grpSpPr bwMode="auto">
              <a:xfrm>
                <a:off x="326975" y="2097546"/>
                <a:ext cx="78727" cy="64059"/>
                <a:chOff x="3172" y="10844"/>
                <a:chExt cx="515" cy="71"/>
              </a:xfrm>
            </p:grpSpPr>
            <p:sp>
              <p:nvSpPr>
                <p:cNvPr id="1050"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51"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98" name="Group 275"/>
              <p:cNvGrpSpPr>
                <a:grpSpLocks/>
              </p:cNvGrpSpPr>
              <p:nvPr/>
            </p:nvGrpSpPr>
            <p:grpSpPr bwMode="auto">
              <a:xfrm>
                <a:off x="152400" y="2073185"/>
                <a:ext cx="80103" cy="64059"/>
                <a:chOff x="1633" y="11977"/>
                <a:chExt cx="524" cy="71"/>
              </a:xfrm>
            </p:grpSpPr>
            <p:sp>
              <p:nvSpPr>
                <p:cNvPr id="1048"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49"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36" name="Rectangle 278"/>
              <p:cNvSpPr>
                <a:spLocks noChangeArrowheads="1"/>
              </p:cNvSpPr>
              <p:nvPr/>
            </p:nvSpPr>
            <p:spPr bwMode="auto">
              <a:xfrm>
                <a:off x="287229" y="1816952"/>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7" name="Rectangle 279"/>
              <p:cNvSpPr>
                <a:spLocks noChangeArrowheads="1"/>
              </p:cNvSpPr>
              <p:nvPr/>
            </p:nvSpPr>
            <p:spPr bwMode="auto">
              <a:xfrm>
                <a:off x="406772" y="175289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8" name="Rectangle 280"/>
              <p:cNvSpPr>
                <a:spLocks noChangeArrowheads="1"/>
              </p:cNvSpPr>
              <p:nvPr/>
            </p:nvSpPr>
            <p:spPr bwMode="auto">
              <a:xfrm>
                <a:off x="418542" y="2161604"/>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99" name="Group 291"/>
              <p:cNvGrpSpPr>
                <a:grpSpLocks/>
              </p:cNvGrpSpPr>
              <p:nvPr/>
            </p:nvGrpSpPr>
            <p:grpSpPr bwMode="auto">
              <a:xfrm>
                <a:off x="619563" y="1398319"/>
                <a:ext cx="78727" cy="64059"/>
                <a:chOff x="3172" y="10844"/>
                <a:chExt cx="515" cy="71"/>
              </a:xfrm>
            </p:grpSpPr>
            <p:sp>
              <p:nvSpPr>
                <p:cNvPr id="1046"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47"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36" name="Group 297"/>
              <p:cNvGrpSpPr>
                <a:grpSpLocks/>
              </p:cNvGrpSpPr>
              <p:nvPr/>
            </p:nvGrpSpPr>
            <p:grpSpPr bwMode="auto">
              <a:xfrm>
                <a:off x="601219" y="1728534"/>
                <a:ext cx="80103" cy="64059"/>
                <a:chOff x="2086" y="11324"/>
                <a:chExt cx="524" cy="71"/>
              </a:xfrm>
            </p:grpSpPr>
            <p:sp>
              <p:nvSpPr>
                <p:cNvPr id="1044"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45"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37" name="Group 305"/>
              <p:cNvGrpSpPr>
                <a:grpSpLocks/>
              </p:cNvGrpSpPr>
              <p:nvPr/>
            </p:nvGrpSpPr>
            <p:grpSpPr bwMode="auto">
              <a:xfrm>
                <a:off x="281420" y="1445234"/>
                <a:ext cx="78727" cy="64059"/>
                <a:chOff x="3172" y="10844"/>
                <a:chExt cx="515" cy="71"/>
              </a:xfrm>
            </p:grpSpPr>
            <p:sp>
              <p:nvSpPr>
                <p:cNvPr id="1042"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43"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838" name="587 Grupo"/>
            <p:cNvGrpSpPr/>
            <p:nvPr/>
          </p:nvGrpSpPr>
          <p:grpSpPr>
            <a:xfrm>
              <a:off x="-119627" y="4876800"/>
              <a:ext cx="1692827" cy="228600"/>
              <a:chOff x="-119627" y="4876800"/>
              <a:chExt cx="1692827" cy="228600"/>
            </a:xfrm>
          </p:grpSpPr>
          <p:sp>
            <p:nvSpPr>
              <p:cNvPr id="950" name="949 Rectángulo"/>
              <p:cNvSpPr/>
              <p:nvPr/>
            </p:nvSpPr>
            <p:spPr>
              <a:xfrm>
                <a:off x="0" y="4876800"/>
                <a:ext cx="15732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3" name="Group 139"/>
              <p:cNvGrpSpPr>
                <a:grpSpLocks/>
              </p:cNvGrpSpPr>
              <p:nvPr/>
            </p:nvGrpSpPr>
            <p:grpSpPr bwMode="auto">
              <a:xfrm flipH="1">
                <a:off x="817200" y="4953000"/>
                <a:ext cx="738000" cy="76200"/>
                <a:chOff x="2535" y="15338"/>
                <a:chExt cx="7838" cy="71"/>
              </a:xfrm>
            </p:grpSpPr>
            <p:sp>
              <p:nvSpPr>
                <p:cNvPr id="97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8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8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8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8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8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8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8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4" name="Group 139"/>
              <p:cNvGrpSpPr>
                <a:grpSpLocks/>
              </p:cNvGrpSpPr>
              <p:nvPr/>
            </p:nvGrpSpPr>
            <p:grpSpPr bwMode="auto">
              <a:xfrm>
                <a:off x="304800" y="4953000"/>
                <a:ext cx="677115" cy="63328"/>
                <a:chOff x="2535" y="15338"/>
                <a:chExt cx="7838" cy="71"/>
              </a:xfrm>
            </p:grpSpPr>
            <p:sp>
              <p:nvSpPr>
                <p:cNvPr id="97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7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7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7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7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7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7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5" name="Group 139"/>
              <p:cNvGrpSpPr>
                <a:grpSpLocks/>
              </p:cNvGrpSpPr>
              <p:nvPr/>
            </p:nvGrpSpPr>
            <p:grpSpPr bwMode="auto">
              <a:xfrm flipH="1">
                <a:off x="-119627" y="4953000"/>
                <a:ext cx="805427" cy="76200"/>
                <a:chOff x="2535" y="15338"/>
                <a:chExt cx="7838" cy="71"/>
              </a:xfrm>
            </p:grpSpPr>
            <p:sp>
              <p:nvSpPr>
                <p:cNvPr id="96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6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6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6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6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6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6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7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6" name="Group 139"/>
              <p:cNvGrpSpPr>
                <a:grpSpLocks/>
              </p:cNvGrpSpPr>
              <p:nvPr/>
            </p:nvGrpSpPr>
            <p:grpSpPr bwMode="auto">
              <a:xfrm flipH="1">
                <a:off x="685800" y="4953000"/>
                <a:ext cx="563799" cy="76200"/>
                <a:chOff x="2535" y="15338"/>
                <a:chExt cx="7838" cy="71"/>
              </a:xfrm>
            </p:grpSpPr>
            <p:sp>
              <p:nvSpPr>
                <p:cNvPr id="95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5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5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5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5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6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6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6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877" name="588 Grupo"/>
            <p:cNvGrpSpPr/>
            <p:nvPr/>
          </p:nvGrpSpPr>
          <p:grpSpPr>
            <a:xfrm>
              <a:off x="-76200" y="3505200"/>
              <a:ext cx="1603826" cy="990600"/>
              <a:chOff x="-76200" y="3505200"/>
              <a:chExt cx="1603826" cy="990600"/>
            </a:xfrm>
          </p:grpSpPr>
          <p:grpSp>
            <p:nvGrpSpPr>
              <p:cNvPr id="878" name="Group 139"/>
              <p:cNvGrpSpPr>
                <a:grpSpLocks/>
              </p:cNvGrpSpPr>
              <p:nvPr/>
            </p:nvGrpSpPr>
            <p:grpSpPr bwMode="auto">
              <a:xfrm flipH="1">
                <a:off x="-36639" y="3899072"/>
                <a:ext cx="758368" cy="63328"/>
                <a:chOff x="2535" y="15338"/>
                <a:chExt cx="7838" cy="71"/>
              </a:xfrm>
            </p:grpSpPr>
            <p:sp>
              <p:nvSpPr>
                <p:cNvPr id="94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4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4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4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4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4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4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4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9" name="Group 139"/>
              <p:cNvGrpSpPr>
                <a:grpSpLocks/>
              </p:cNvGrpSpPr>
              <p:nvPr/>
            </p:nvGrpSpPr>
            <p:grpSpPr bwMode="auto">
              <a:xfrm>
                <a:off x="-76200" y="4114800"/>
                <a:ext cx="677115" cy="63328"/>
                <a:chOff x="2535" y="15338"/>
                <a:chExt cx="7838" cy="71"/>
              </a:xfrm>
            </p:grpSpPr>
            <p:sp>
              <p:nvSpPr>
                <p:cNvPr id="934"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35"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36"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37"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38"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39"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40"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41"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0" name="Group 139"/>
              <p:cNvGrpSpPr>
                <a:grpSpLocks/>
              </p:cNvGrpSpPr>
              <p:nvPr/>
            </p:nvGrpSpPr>
            <p:grpSpPr bwMode="auto">
              <a:xfrm flipH="1">
                <a:off x="-43427" y="4419600"/>
                <a:ext cx="805427" cy="76200"/>
                <a:chOff x="2535" y="15338"/>
                <a:chExt cx="7838" cy="71"/>
              </a:xfrm>
            </p:grpSpPr>
            <p:sp>
              <p:nvSpPr>
                <p:cNvPr id="926"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27"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28"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29"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30"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31"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32"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33"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51" name="Group 139"/>
              <p:cNvGrpSpPr>
                <a:grpSpLocks/>
              </p:cNvGrpSpPr>
              <p:nvPr/>
            </p:nvGrpSpPr>
            <p:grpSpPr bwMode="auto">
              <a:xfrm flipH="1">
                <a:off x="198201" y="3733800"/>
                <a:ext cx="563799" cy="76200"/>
                <a:chOff x="2535" y="15338"/>
                <a:chExt cx="7838" cy="71"/>
              </a:xfrm>
            </p:grpSpPr>
            <p:sp>
              <p:nvSpPr>
                <p:cNvPr id="918"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9"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20"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21"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22"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23"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24"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25"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52" name="Group 139"/>
              <p:cNvGrpSpPr>
                <a:grpSpLocks/>
              </p:cNvGrpSpPr>
              <p:nvPr/>
            </p:nvGrpSpPr>
            <p:grpSpPr bwMode="auto">
              <a:xfrm>
                <a:off x="990600" y="3810000"/>
                <a:ext cx="537026" cy="76200"/>
                <a:chOff x="2535" y="15338"/>
                <a:chExt cx="7838" cy="71"/>
              </a:xfrm>
            </p:grpSpPr>
            <p:sp>
              <p:nvSpPr>
                <p:cNvPr id="91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53" name="Group 139"/>
              <p:cNvGrpSpPr>
                <a:grpSpLocks/>
              </p:cNvGrpSpPr>
              <p:nvPr/>
            </p:nvGrpSpPr>
            <p:grpSpPr bwMode="auto">
              <a:xfrm flipH="1">
                <a:off x="908441" y="3962400"/>
                <a:ext cx="615559" cy="63328"/>
                <a:chOff x="2535" y="15338"/>
                <a:chExt cx="7838" cy="71"/>
              </a:xfrm>
            </p:grpSpPr>
            <p:sp>
              <p:nvSpPr>
                <p:cNvPr id="90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54" name="Group 139"/>
              <p:cNvGrpSpPr>
                <a:grpSpLocks/>
              </p:cNvGrpSpPr>
              <p:nvPr/>
            </p:nvGrpSpPr>
            <p:grpSpPr bwMode="auto">
              <a:xfrm>
                <a:off x="838200" y="4191000"/>
                <a:ext cx="685800" cy="76200"/>
                <a:chOff x="2535" y="15338"/>
                <a:chExt cx="7838" cy="71"/>
              </a:xfrm>
            </p:grpSpPr>
            <p:sp>
              <p:nvSpPr>
                <p:cNvPr id="894"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95"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96"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97"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98"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99"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0"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1"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94" name="Group 139"/>
              <p:cNvGrpSpPr>
                <a:grpSpLocks/>
              </p:cNvGrpSpPr>
              <p:nvPr/>
            </p:nvGrpSpPr>
            <p:grpSpPr bwMode="auto">
              <a:xfrm>
                <a:off x="838200" y="3505200"/>
                <a:ext cx="512545" cy="76200"/>
                <a:chOff x="2535" y="15338"/>
                <a:chExt cx="7838" cy="71"/>
              </a:xfrm>
            </p:grpSpPr>
            <p:sp>
              <p:nvSpPr>
                <p:cNvPr id="886"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87"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88"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89"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90"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91"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92"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93"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881" name="Arc 16"/>
              <p:cNvSpPr>
                <a:spLocks/>
              </p:cNvSpPr>
              <p:nvPr/>
            </p:nvSpPr>
            <p:spPr bwMode="auto">
              <a:xfrm rot="10800000" flipV="1">
                <a:off x="762000" y="35814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Arc 17"/>
              <p:cNvSpPr>
                <a:spLocks/>
              </p:cNvSpPr>
              <p:nvPr/>
            </p:nvSpPr>
            <p:spPr bwMode="auto">
              <a:xfrm rot="3563054" flipV="1">
                <a:off x="709100" y="392153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Arc 17"/>
              <p:cNvSpPr>
                <a:spLocks/>
              </p:cNvSpPr>
              <p:nvPr/>
            </p:nvSpPr>
            <p:spPr bwMode="auto">
              <a:xfrm rot="3563054" flipV="1">
                <a:off x="785301" y="377336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Arc 16"/>
              <p:cNvSpPr>
                <a:spLocks/>
              </p:cNvSpPr>
              <p:nvPr/>
            </p:nvSpPr>
            <p:spPr bwMode="auto">
              <a:xfrm rot="10800000" flipV="1">
                <a:off x="762000" y="42672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Arc 17"/>
              <p:cNvSpPr>
                <a:spLocks/>
              </p:cNvSpPr>
              <p:nvPr/>
            </p:nvSpPr>
            <p:spPr bwMode="auto">
              <a:xfrm rot="3563054" flipV="1">
                <a:off x="649599" y="4116622"/>
                <a:ext cx="181999" cy="196734"/>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586 Grupo"/>
            <p:cNvGrpSpPr/>
            <p:nvPr/>
          </p:nvGrpSpPr>
          <p:grpSpPr>
            <a:xfrm>
              <a:off x="-119627" y="5486400"/>
              <a:ext cx="1415027" cy="533400"/>
              <a:chOff x="-119627" y="5486400"/>
              <a:chExt cx="1415027" cy="533400"/>
            </a:xfrm>
          </p:grpSpPr>
          <p:grpSp>
            <p:nvGrpSpPr>
              <p:cNvPr id="996" name="Group 139"/>
              <p:cNvGrpSpPr>
                <a:grpSpLocks/>
              </p:cNvGrpSpPr>
              <p:nvPr/>
            </p:nvGrpSpPr>
            <p:grpSpPr bwMode="auto">
              <a:xfrm flipH="1">
                <a:off x="-119627" y="5486400"/>
                <a:ext cx="805427" cy="76200"/>
                <a:chOff x="2535" y="15338"/>
                <a:chExt cx="7838" cy="71"/>
              </a:xfrm>
            </p:grpSpPr>
            <p:sp>
              <p:nvSpPr>
                <p:cNvPr id="866"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67"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6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6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7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7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7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001" name="Group 139"/>
              <p:cNvGrpSpPr>
                <a:grpSpLocks/>
              </p:cNvGrpSpPr>
              <p:nvPr/>
            </p:nvGrpSpPr>
            <p:grpSpPr bwMode="auto">
              <a:xfrm flipH="1">
                <a:off x="-119627" y="5638800"/>
                <a:ext cx="805427" cy="76200"/>
                <a:chOff x="2535" y="15338"/>
                <a:chExt cx="7838" cy="71"/>
              </a:xfrm>
            </p:grpSpPr>
            <p:sp>
              <p:nvSpPr>
                <p:cNvPr id="86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6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6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63"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64"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65"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002" name="Group 139"/>
              <p:cNvGrpSpPr>
                <a:grpSpLocks/>
              </p:cNvGrpSpPr>
              <p:nvPr/>
            </p:nvGrpSpPr>
            <p:grpSpPr bwMode="auto">
              <a:xfrm flipH="1">
                <a:off x="731601" y="5638800"/>
                <a:ext cx="563799" cy="76200"/>
                <a:chOff x="2535" y="15338"/>
                <a:chExt cx="7838" cy="71"/>
              </a:xfrm>
            </p:grpSpPr>
            <p:sp>
              <p:nvSpPr>
                <p:cNvPr id="85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004" name="Group 139"/>
              <p:cNvGrpSpPr>
                <a:grpSpLocks/>
              </p:cNvGrpSpPr>
              <p:nvPr/>
            </p:nvGrpSpPr>
            <p:grpSpPr bwMode="auto">
              <a:xfrm flipH="1">
                <a:off x="731601" y="5486400"/>
                <a:ext cx="563799" cy="76200"/>
                <a:chOff x="2535" y="15338"/>
                <a:chExt cx="7838" cy="71"/>
              </a:xfrm>
            </p:grpSpPr>
            <p:sp>
              <p:nvSpPr>
                <p:cNvPr id="84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006" name="Group 139"/>
              <p:cNvGrpSpPr>
                <a:grpSpLocks/>
              </p:cNvGrpSpPr>
              <p:nvPr/>
            </p:nvGrpSpPr>
            <p:grpSpPr bwMode="auto">
              <a:xfrm flipH="1">
                <a:off x="731601" y="5791200"/>
                <a:ext cx="563799" cy="76200"/>
                <a:chOff x="2535" y="15338"/>
                <a:chExt cx="7838" cy="71"/>
              </a:xfrm>
            </p:grpSpPr>
            <p:sp>
              <p:nvSpPr>
                <p:cNvPr id="84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007" name="Group 139"/>
              <p:cNvGrpSpPr>
                <a:grpSpLocks/>
              </p:cNvGrpSpPr>
              <p:nvPr/>
            </p:nvGrpSpPr>
            <p:grpSpPr bwMode="auto">
              <a:xfrm flipH="1">
                <a:off x="731601" y="5943600"/>
                <a:ext cx="563799" cy="76200"/>
                <a:chOff x="2535" y="15338"/>
                <a:chExt cx="7838" cy="71"/>
              </a:xfrm>
            </p:grpSpPr>
            <p:sp>
              <p:nvSpPr>
                <p:cNvPr id="83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grpSp>
        <p:nvGrpSpPr>
          <p:cNvPr id="409" name="72 Grupo"/>
          <p:cNvGrpSpPr/>
          <p:nvPr/>
        </p:nvGrpSpPr>
        <p:grpSpPr>
          <a:xfrm>
            <a:off x="2895600" y="2493854"/>
            <a:ext cx="1389555" cy="1322507"/>
            <a:chOff x="2888447" y="2316321"/>
            <a:chExt cx="1389555" cy="1322507"/>
          </a:xfrm>
        </p:grpSpPr>
        <p:sp>
          <p:nvSpPr>
            <p:cNvPr id="410" name="Rectangle 88"/>
            <p:cNvSpPr>
              <a:spLocks noChangeArrowheads="1"/>
            </p:cNvSpPr>
            <p:nvPr/>
          </p:nvSpPr>
          <p:spPr bwMode="auto">
            <a:xfrm>
              <a:off x="4076898" y="2316321"/>
              <a:ext cx="40584"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1" name="Rectangle 97"/>
            <p:cNvSpPr>
              <a:spLocks noChangeArrowheads="1"/>
            </p:cNvSpPr>
            <p:nvPr/>
          </p:nvSpPr>
          <p:spPr bwMode="auto">
            <a:xfrm>
              <a:off x="3035640" y="2412155"/>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12" name="Group 98"/>
            <p:cNvGrpSpPr>
              <a:grpSpLocks/>
            </p:cNvGrpSpPr>
            <p:nvPr/>
          </p:nvGrpSpPr>
          <p:grpSpPr bwMode="auto">
            <a:xfrm>
              <a:off x="3901235" y="2412155"/>
              <a:ext cx="371315" cy="68042"/>
              <a:chOff x="3256" y="10743"/>
              <a:chExt cx="613" cy="71"/>
            </a:xfrm>
          </p:grpSpPr>
          <p:sp>
            <p:nvSpPr>
              <p:cNvPr id="467" name="Rectangle 99"/>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8" name="Rectangle 100"/>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413" name="Rectangle 112"/>
            <p:cNvSpPr>
              <a:spLocks noChangeArrowheads="1"/>
            </p:cNvSpPr>
            <p:nvPr/>
          </p:nvSpPr>
          <p:spPr bwMode="auto">
            <a:xfrm>
              <a:off x="2901773" y="2508947"/>
              <a:ext cx="31740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4" name="Rectangle 113"/>
            <p:cNvSpPr>
              <a:spLocks noChangeArrowheads="1"/>
            </p:cNvSpPr>
            <p:nvPr/>
          </p:nvSpPr>
          <p:spPr bwMode="auto">
            <a:xfrm>
              <a:off x="3035640" y="2508947"/>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15" name="Group 114"/>
            <p:cNvGrpSpPr>
              <a:grpSpLocks/>
            </p:cNvGrpSpPr>
            <p:nvPr/>
          </p:nvGrpSpPr>
          <p:grpSpPr bwMode="auto">
            <a:xfrm>
              <a:off x="3850354" y="2508947"/>
              <a:ext cx="311953" cy="68042"/>
              <a:chOff x="3172" y="10844"/>
              <a:chExt cx="515" cy="71"/>
            </a:xfrm>
          </p:grpSpPr>
          <p:sp>
            <p:nvSpPr>
              <p:cNvPr id="465" name="Rectangle 115"/>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6" name="Rectangle 116"/>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416" name="Rectangle 127"/>
            <p:cNvSpPr>
              <a:spLocks noChangeArrowheads="1"/>
            </p:cNvSpPr>
            <p:nvPr/>
          </p:nvSpPr>
          <p:spPr bwMode="auto">
            <a:xfrm>
              <a:off x="2984759" y="2621073"/>
              <a:ext cx="256832"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7" name="Rectangle 128"/>
            <p:cNvSpPr>
              <a:spLocks noChangeArrowheads="1"/>
            </p:cNvSpPr>
            <p:nvPr/>
          </p:nvSpPr>
          <p:spPr bwMode="auto">
            <a:xfrm>
              <a:off x="3030795" y="2621073"/>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8" name="Rectangle 129"/>
            <p:cNvSpPr>
              <a:spLocks noChangeArrowheads="1"/>
            </p:cNvSpPr>
            <p:nvPr/>
          </p:nvSpPr>
          <p:spPr bwMode="auto">
            <a:xfrm>
              <a:off x="3005354" y="2738948"/>
              <a:ext cx="31740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9" name="Rectangle 130"/>
            <p:cNvSpPr>
              <a:spLocks noChangeArrowheads="1"/>
            </p:cNvSpPr>
            <p:nvPr/>
          </p:nvSpPr>
          <p:spPr bwMode="auto">
            <a:xfrm>
              <a:off x="3030795" y="2738948"/>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0" name="Rectangle 131"/>
            <p:cNvSpPr>
              <a:spLocks noChangeArrowheads="1"/>
            </p:cNvSpPr>
            <p:nvPr/>
          </p:nvSpPr>
          <p:spPr bwMode="auto">
            <a:xfrm>
              <a:off x="3224630" y="2507989"/>
              <a:ext cx="451272"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1" name="Rectangle 133"/>
            <p:cNvSpPr>
              <a:spLocks noChangeArrowheads="1"/>
            </p:cNvSpPr>
            <p:nvPr/>
          </p:nvSpPr>
          <p:spPr bwMode="auto">
            <a:xfrm>
              <a:off x="3287020" y="2621073"/>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2" name="Rectangle 148"/>
            <p:cNvSpPr>
              <a:spLocks noChangeArrowheads="1"/>
            </p:cNvSpPr>
            <p:nvPr/>
          </p:nvSpPr>
          <p:spPr bwMode="auto">
            <a:xfrm>
              <a:off x="3370006" y="2738948"/>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3" name="Rectangle 149"/>
            <p:cNvSpPr>
              <a:spLocks noChangeArrowheads="1"/>
            </p:cNvSpPr>
            <p:nvPr/>
          </p:nvSpPr>
          <p:spPr bwMode="auto">
            <a:xfrm>
              <a:off x="3649855" y="2621073"/>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4" name="Rectangle 150"/>
            <p:cNvSpPr>
              <a:spLocks noChangeArrowheads="1"/>
            </p:cNvSpPr>
            <p:nvPr/>
          </p:nvSpPr>
          <p:spPr bwMode="auto">
            <a:xfrm>
              <a:off x="3203429" y="2411196"/>
              <a:ext cx="64692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25" name="Group 151"/>
            <p:cNvGrpSpPr>
              <a:grpSpLocks/>
            </p:cNvGrpSpPr>
            <p:nvPr/>
          </p:nvGrpSpPr>
          <p:grpSpPr bwMode="auto">
            <a:xfrm>
              <a:off x="3906687" y="2738948"/>
              <a:ext cx="371315" cy="68042"/>
              <a:chOff x="3256" y="10743"/>
              <a:chExt cx="613" cy="71"/>
            </a:xfrm>
          </p:grpSpPr>
          <p:sp>
            <p:nvSpPr>
              <p:cNvPr id="463" name="Rectangle 1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4" name="Rectangle 1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426" name="Rectangle 155"/>
            <p:cNvSpPr>
              <a:spLocks noChangeArrowheads="1"/>
            </p:cNvSpPr>
            <p:nvPr/>
          </p:nvSpPr>
          <p:spPr bwMode="auto">
            <a:xfrm>
              <a:off x="3554149" y="2857782"/>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7" name="Rectangle 156"/>
            <p:cNvSpPr>
              <a:spLocks noChangeArrowheads="1"/>
            </p:cNvSpPr>
            <p:nvPr/>
          </p:nvSpPr>
          <p:spPr bwMode="auto">
            <a:xfrm>
              <a:off x="3829759" y="2989074"/>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8" name="Rectangle 157"/>
            <p:cNvSpPr>
              <a:spLocks noChangeArrowheads="1"/>
            </p:cNvSpPr>
            <p:nvPr/>
          </p:nvSpPr>
          <p:spPr bwMode="auto">
            <a:xfrm>
              <a:off x="3953934" y="2857782"/>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9" name="Rectangle 158"/>
            <p:cNvSpPr>
              <a:spLocks noChangeArrowheads="1"/>
            </p:cNvSpPr>
            <p:nvPr/>
          </p:nvSpPr>
          <p:spPr bwMode="auto">
            <a:xfrm>
              <a:off x="2891476" y="2857782"/>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30" name="Rectangle 159"/>
            <p:cNvSpPr>
              <a:spLocks noChangeArrowheads="1"/>
            </p:cNvSpPr>
            <p:nvPr/>
          </p:nvSpPr>
          <p:spPr bwMode="auto">
            <a:xfrm>
              <a:off x="3224630" y="2857782"/>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31" name="Rectangle 160"/>
            <p:cNvSpPr>
              <a:spLocks noChangeArrowheads="1"/>
            </p:cNvSpPr>
            <p:nvPr/>
          </p:nvSpPr>
          <p:spPr bwMode="auto">
            <a:xfrm>
              <a:off x="3030795" y="2857782"/>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32" name="Rectangle 161"/>
            <p:cNvSpPr>
              <a:spLocks noChangeArrowheads="1"/>
            </p:cNvSpPr>
            <p:nvPr/>
          </p:nvSpPr>
          <p:spPr bwMode="auto">
            <a:xfrm>
              <a:off x="4072053" y="2989074"/>
              <a:ext cx="40584"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33" name="Rectangle 162"/>
            <p:cNvSpPr>
              <a:spLocks noChangeArrowheads="1"/>
            </p:cNvSpPr>
            <p:nvPr/>
          </p:nvSpPr>
          <p:spPr bwMode="auto">
            <a:xfrm>
              <a:off x="4082350" y="2854907"/>
              <a:ext cx="40584"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34" name="Rectangle 163"/>
            <p:cNvSpPr>
              <a:spLocks noChangeArrowheads="1"/>
            </p:cNvSpPr>
            <p:nvPr/>
          </p:nvSpPr>
          <p:spPr bwMode="auto">
            <a:xfrm>
              <a:off x="3032612" y="3125159"/>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35" name="Group 164"/>
            <p:cNvGrpSpPr>
              <a:grpSpLocks/>
            </p:cNvGrpSpPr>
            <p:nvPr/>
          </p:nvGrpSpPr>
          <p:grpSpPr bwMode="auto">
            <a:xfrm>
              <a:off x="3898207" y="3125159"/>
              <a:ext cx="371315" cy="68042"/>
              <a:chOff x="3256" y="10743"/>
              <a:chExt cx="613" cy="71"/>
            </a:xfrm>
          </p:grpSpPr>
          <p:sp>
            <p:nvSpPr>
              <p:cNvPr id="461" name="Rectangle 165"/>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2" name="Rectangle 166"/>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436" name="Rectangle 167"/>
            <p:cNvSpPr>
              <a:spLocks noChangeArrowheads="1"/>
            </p:cNvSpPr>
            <p:nvPr/>
          </p:nvSpPr>
          <p:spPr bwMode="auto">
            <a:xfrm>
              <a:off x="2898744" y="3221951"/>
              <a:ext cx="31740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37" name="Rectangle 168"/>
            <p:cNvSpPr>
              <a:spLocks noChangeArrowheads="1"/>
            </p:cNvSpPr>
            <p:nvPr/>
          </p:nvSpPr>
          <p:spPr bwMode="auto">
            <a:xfrm>
              <a:off x="3032612" y="3221951"/>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38" name="Group 169"/>
            <p:cNvGrpSpPr>
              <a:grpSpLocks/>
            </p:cNvGrpSpPr>
            <p:nvPr/>
          </p:nvGrpSpPr>
          <p:grpSpPr bwMode="auto">
            <a:xfrm>
              <a:off x="3847325" y="3221951"/>
              <a:ext cx="311953" cy="68042"/>
              <a:chOff x="3172" y="10844"/>
              <a:chExt cx="515" cy="71"/>
            </a:xfrm>
          </p:grpSpPr>
          <p:sp>
            <p:nvSpPr>
              <p:cNvPr id="459" name="Rectangle 170"/>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0" name="Rectangle 171"/>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439" name="Rectangle 172"/>
            <p:cNvSpPr>
              <a:spLocks noChangeArrowheads="1"/>
            </p:cNvSpPr>
            <p:nvPr/>
          </p:nvSpPr>
          <p:spPr bwMode="auto">
            <a:xfrm>
              <a:off x="2981730" y="3334076"/>
              <a:ext cx="256832"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40" name="Rectangle 173"/>
            <p:cNvSpPr>
              <a:spLocks noChangeArrowheads="1"/>
            </p:cNvSpPr>
            <p:nvPr/>
          </p:nvSpPr>
          <p:spPr bwMode="auto">
            <a:xfrm>
              <a:off x="3027766" y="3334076"/>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41" name="Rectangle 174"/>
            <p:cNvSpPr>
              <a:spLocks noChangeArrowheads="1"/>
            </p:cNvSpPr>
            <p:nvPr/>
          </p:nvSpPr>
          <p:spPr bwMode="auto">
            <a:xfrm>
              <a:off x="2984759" y="2989074"/>
              <a:ext cx="31740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42" name="Rectangle 175"/>
            <p:cNvSpPr>
              <a:spLocks noChangeArrowheads="1"/>
            </p:cNvSpPr>
            <p:nvPr/>
          </p:nvSpPr>
          <p:spPr bwMode="auto">
            <a:xfrm>
              <a:off x="3010200" y="2989074"/>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43" name="Rectangle 176"/>
            <p:cNvSpPr>
              <a:spLocks noChangeArrowheads="1"/>
            </p:cNvSpPr>
            <p:nvPr/>
          </p:nvSpPr>
          <p:spPr bwMode="auto">
            <a:xfrm>
              <a:off x="3221601" y="3220992"/>
              <a:ext cx="451272"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44" name="Rectangle 177"/>
            <p:cNvSpPr>
              <a:spLocks noChangeArrowheads="1"/>
            </p:cNvSpPr>
            <p:nvPr/>
          </p:nvSpPr>
          <p:spPr bwMode="auto">
            <a:xfrm>
              <a:off x="3283992" y="3334076"/>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45" name="Rectangle 178"/>
            <p:cNvSpPr>
              <a:spLocks noChangeArrowheads="1"/>
            </p:cNvSpPr>
            <p:nvPr/>
          </p:nvSpPr>
          <p:spPr bwMode="auto">
            <a:xfrm>
              <a:off x="3366977" y="3451952"/>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46" name="Rectangle 179"/>
            <p:cNvSpPr>
              <a:spLocks noChangeArrowheads="1"/>
            </p:cNvSpPr>
            <p:nvPr/>
          </p:nvSpPr>
          <p:spPr bwMode="auto">
            <a:xfrm>
              <a:off x="3224630" y="3570786"/>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47" name="Rectangle 180"/>
            <p:cNvSpPr>
              <a:spLocks noChangeArrowheads="1"/>
            </p:cNvSpPr>
            <p:nvPr/>
          </p:nvSpPr>
          <p:spPr bwMode="auto">
            <a:xfrm>
              <a:off x="3200400" y="3124200"/>
              <a:ext cx="64692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48" name="Group 181"/>
            <p:cNvGrpSpPr>
              <a:grpSpLocks/>
            </p:cNvGrpSpPr>
            <p:nvPr/>
          </p:nvGrpSpPr>
          <p:grpSpPr bwMode="auto">
            <a:xfrm>
              <a:off x="3903658" y="3451952"/>
              <a:ext cx="371315" cy="68042"/>
              <a:chOff x="3256" y="10743"/>
              <a:chExt cx="613" cy="71"/>
            </a:xfrm>
          </p:grpSpPr>
          <p:sp>
            <p:nvSpPr>
              <p:cNvPr id="457" name="Rectangle 18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58" name="Rectangle 18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449" name="Rectangle 184"/>
            <p:cNvSpPr>
              <a:spLocks noChangeArrowheads="1"/>
            </p:cNvSpPr>
            <p:nvPr/>
          </p:nvSpPr>
          <p:spPr bwMode="auto">
            <a:xfrm>
              <a:off x="3551121" y="3570786"/>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50" name="Rectangle 185"/>
            <p:cNvSpPr>
              <a:spLocks noChangeArrowheads="1"/>
            </p:cNvSpPr>
            <p:nvPr/>
          </p:nvSpPr>
          <p:spPr bwMode="auto">
            <a:xfrm>
              <a:off x="3825519" y="3334076"/>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51" name="Rectangle 186"/>
            <p:cNvSpPr>
              <a:spLocks noChangeArrowheads="1"/>
            </p:cNvSpPr>
            <p:nvPr/>
          </p:nvSpPr>
          <p:spPr bwMode="auto">
            <a:xfrm>
              <a:off x="3950906" y="3570786"/>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52" name="Rectangle 187"/>
            <p:cNvSpPr>
              <a:spLocks noChangeArrowheads="1"/>
            </p:cNvSpPr>
            <p:nvPr/>
          </p:nvSpPr>
          <p:spPr bwMode="auto">
            <a:xfrm>
              <a:off x="2888447" y="3570786"/>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53" name="Rectangle 188"/>
            <p:cNvSpPr>
              <a:spLocks noChangeArrowheads="1"/>
            </p:cNvSpPr>
            <p:nvPr/>
          </p:nvSpPr>
          <p:spPr bwMode="auto">
            <a:xfrm>
              <a:off x="3334873" y="2989074"/>
              <a:ext cx="41250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54" name="Rectangle 189"/>
            <p:cNvSpPr>
              <a:spLocks noChangeArrowheads="1"/>
            </p:cNvSpPr>
            <p:nvPr/>
          </p:nvSpPr>
          <p:spPr bwMode="auto">
            <a:xfrm>
              <a:off x="3027766" y="3570786"/>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55" name="Rectangle 190"/>
            <p:cNvSpPr>
              <a:spLocks noChangeArrowheads="1"/>
            </p:cNvSpPr>
            <p:nvPr/>
          </p:nvSpPr>
          <p:spPr bwMode="auto">
            <a:xfrm>
              <a:off x="4067812" y="3334076"/>
              <a:ext cx="40584"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56" name="Rectangle 191"/>
            <p:cNvSpPr>
              <a:spLocks noChangeArrowheads="1"/>
            </p:cNvSpPr>
            <p:nvPr/>
          </p:nvSpPr>
          <p:spPr bwMode="auto">
            <a:xfrm>
              <a:off x="4079321" y="3567911"/>
              <a:ext cx="40584"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69" name="132 Grupo"/>
          <p:cNvGrpSpPr/>
          <p:nvPr/>
        </p:nvGrpSpPr>
        <p:grpSpPr>
          <a:xfrm>
            <a:off x="4144625" y="2492896"/>
            <a:ext cx="904967" cy="373752"/>
            <a:chOff x="4137472" y="2315363"/>
            <a:chExt cx="904967" cy="373752"/>
          </a:xfrm>
        </p:grpSpPr>
        <p:sp>
          <p:nvSpPr>
            <p:cNvPr id="470" name="Rectangle 132"/>
            <p:cNvSpPr>
              <a:spLocks noChangeArrowheads="1"/>
            </p:cNvSpPr>
            <p:nvPr/>
          </p:nvSpPr>
          <p:spPr bwMode="auto">
            <a:xfrm>
              <a:off x="4222881" y="2511822"/>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1" name="Rectangle 134"/>
            <p:cNvSpPr>
              <a:spLocks noChangeArrowheads="1"/>
            </p:cNvSpPr>
            <p:nvPr/>
          </p:nvSpPr>
          <p:spPr bwMode="auto">
            <a:xfrm>
              <a:off x="4605099" y="2508947"/>
              <a:ext cx="37131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2" name="Rectangle 135"/>
            <p:cNvSpPr>
              <a:spLocks noChangeArrowheads="1"/>
            </p:cNvSpPr>
            <p:nvPr/>
          </p:nvSpPr>
          <p:spPr bwMode="auto">
            <a:xfrm>
              <a:off x="4484558" y="2412155"/>
              <a:ext cx="37131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3" name="Rectangle 154"/>
            <p:cNvSpPr>
              <a:spLocks noChangeArrowheads="1"/>
            </p:cNvSpPr>
            <p:nvPr/>
          </p:nvSpPr>
          <p:spPr bwMode="auto">
            <a:xfrm>
              <a:off x="4137472" y="2621073"/>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4" name="Rectangle 195"/>
            <p:cNvSpPr>
              <a:spLocks noChangeArrowheads="1"/>
            </p:cNvSpPr>
            <p:nvPr/>
          </p:nvSpPr>
          <p:spPr bwMode="auto">
            <a:xfrm>
              <a:off x="4730486" y="2315363"/>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5" name="Rectangle 196"/>
            <p:cNvSpPr>
              <a:spLocks noChangeArrowheads="1"/>
            </p:cNvSpPr>
            <p:nvPr/>
          </p:nvSpPr>
          <p:spPr bwMode="auto">
            <a:xfrm>
              <a:off x="4178056" y="2315363"/>
              <a:ext cx="499731"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76" name="139 Grupo"/>
          <p:cNvGrpSpPr/>
          <p:nvPr/>
        </p:nvGrpSpPr>
        <p:grpSpPr>
          <a:xfrm>
            <a:off x="4983567" y="2493854"/>
            <a:ext cx="1868086" cy="263543"/>
            <a:chOff x="4976414" y="2316321"/>
            <a:chExt cx="1868086" cy="263543"/>
          </a:xfrm>
        </p:grpSpPr>
        <p:sp>
          <p:nvSpPr>
            <p:cNvPr id="477" name="Rectangle 6"/>
            <p:cNvSpPr>
              <a:spLocks noChangeArrowheads="1"/>
            </p:cNvSpPr>
            <p:nvPr/>
          </p:nvSpPr>
          <p:spPr bwMode="auto">
            <a:xfrm>
              <a:off x="6075823" y="2316321"/>
              <a:ext cx="252591"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8" name="Rectangle 86"/>
            <p:cNvSpPr>
              <a:spLocks noChangeArrowheads="1"/>
            </p:cNvSpPr>
            <p:nvPr/>
          </p:nvSpPr>
          <p:spPr bwMode="auto">
            <a:xfrm>
              <a:off x="5769927" y="2412155"/>
              <a:ext cx="37131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9" name="Rectangle 89"/>
            <p:cNvSpPr>
              <a:spLocks noChangeArrowheads="1"/>
            </p:cNvSpPr>
            <p:nvPr/>
          </p:nvSpPr>
          <p:spPr bwMode="auto">
            <a:xfrm>
              <a:off x="5100590" y="2316321"/>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0" name="Rectangle 90"/>
            <p:cNvSpPr>
              <a:spLocks noChangeArrowheads="1"/>
            </p:cNvSpPr>
            <p:nvPr/>
          </p:nvSpPr>
          <p:spPr bwMode="auto">
            <a:xfrm>
              <a:off x="5841404" y="2316321"/>
              <a:ext cx="278032"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81" name="Group 91"/>
            <p:cNvGrpSpPr>
              <a:grpSpLocks/>
            </p:cNvGrpSpPr>
            <p:nvPr/>
          </p:nvGrpSpPr>
          <p:grpSpPr bwMode="auto">
            <a:xfrm>
              <a:off x="6386565" y="2316321"/>
              <a:ext cx="371315" cy="68042"/>
              <a:chOff x="7359" y="10643"/>
              <a:chExt cx="613" cy="71"/>
            </a:xfrm>
          </p:grpSpPr>
          <p:sp>
            <p:nvSpPr>
              <p:cNvPr id="503" name="Rectangle 92"/>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4" name="Rectangle 93"/>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82" name="Group 101"/>
            <p:cNvGrpSpPr>
              <a:grpSpLocks/>
            </p:cNvGrpSpPr>
            <p:nvPr/>
          </p:nvGrpSpPr>
          <p:grpSpPr bwMode="auto">
            <a:xfrm>
              <a:off x="4976414" y="2412155"/>
              <a:ext cx="371315" cy="68042"/>
              <a:chOff x="5031" y="10743"/>
              <a:chExt cx="613" cy="71"/>
            </a:xfrm>
          </p:grpSpPr>
          <p:sp>
            <p:nvSpPr>
              <p:cNvPr id="501" name="Rectangle 102"/>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2" name="Rectangle 103"/>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483" name="Rectangle 104"/>
            <p:cNvSpPr>
              <a:spLocks noChangeArrowheads="1"/>
            </p:cNvSpPr>
            <p:nvPr/>
          </p:nvSpPr>
          <p:spPr bwMode="auto">
            <a:xfrm>
              <a:off x="5841404" y="2412155"/>
              <a:ext cx="278032"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84" name="Group 105"/>
            <p:cNvGrpSpPr>
              <a:grpSpLocks/>
            </p:cNvGrpSpPr>
            <p:nvPr/>
          </p:nvGrpSpPr>
          <p:grpSpPr bwMode="auto">
            <a:xfrm>
              <a:off x="6473185" y="2412155"/>
              <a:ext cx="371315" cy="69959"/>
              <a:chOff x="7502" y="10743"/>
              <a:chExt cx="613" cy="73"/>
            </a:xfrm>
          </p:grpSpPr>
          <p:sp>
            <p:nvSpPr>
              <p:cNvPr id="499" name="Rectangle 106"/>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0" name="Rectangle 107"/>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85" name="Group 117"/>
            <p:cNvGrpSpPr>
              <a:grpSpLocks/>
            </p:cNvGrpSpPr>
            <p:nvPr/>
          </p:nvGrpSpPr>
          <p:grpSpPr bwMode="auto">
            <a:xfrm>
              <a:off x="5042440" y="2508947"/>
              <a:ext cx="371315" cy="68042"/>
              <a:chOff x="5140" y="10844"/>
              <a:chExt cx="613" cy="71"/>
            </a:xfrm>
          </p:grpSpPr>
          <p:sp>
            <p:nvSpPr>
              <p:cNvPr id="497" name="Rectangle 118"/>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8" name="Rectangle 119"/>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86" name="Group 120"/>
            <p:cNvGrpSpPr>
              <a:grpSpLocks/>
            </p:cNvGrpSpPr>
            <p:nvPr/>
          </p:nvGrpSpPr>
          <p:grpSpPr bwMode="auto">
            <a:xfrm>
              <a:off x="5679067" y="2508947"/>
              <a:ext cx="440369" cy="68042"/>
              <a:chOff x="6191" y="10844"/>
              <a:chExt cx="727" cy="71"/>
            </a:xfrm>
          </p:grpSpPr>
          <p:sp>
            <p:nvSpPr>
              <p:cNvPr id="495" name="Rectangle 121"/>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6" name="Rectangle 122"/>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87" name="Group 123"/>
            <p:cNvGrpSpPr>
              <a:grpSpLocks/>
            </p:cNvGrpSpPr>
            <p:nvPr/>
          </p:nvGrpSpPr>
          <p:grpSpPr bwMode="auto">
            <a:xfrm>
              <a:off x="6429572" y="2508947"/>
              <a:ext cx="371315" cy="68042"/>
              <a:chOff x="7430" y="10844"/>
              <a:chExt cx="613" cy="71"/>
            </a:xfrm>
          </p:grpSpPr>
          <p:sp>
            <p:nvSpPr>
              <p:cNvPr id="493" name="Rectangle 124"/>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4" name="Rectangle 125"/>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488" name="Rectangle 192"/>
            <p:cNvSpPr>
              <a:spLocks noChangeArrowheads="1"/>
            </p:cNvSpPr>
            <p:nvPr/>
          </p:nvSpPr>
          <p:spPr bwMode="auto">
            <a:xfrm>
              <a:off x="5367113" y="2414071"/>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9" name="Rectangle 193"/>
            <p:cNvSpPr>
              <a:spLocks noChangeArrowheads="1"/>
            </p:cNvSpPr>
            <p:nvPr/>
          </p:nvSpPr>
          <p:spPr bwMode="auto">
            <a:xfrm>
              <a:off x="5431321" y="2508947"/>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0" name="Rectangle 194"/>
            <p:cNvSpPr>
              <a:spLocks noChangeArrowheads="1"/>
            </p:cNvSpPr>
            <p:nvPr/>
          </p:nvSpPr>
          <p:spPr bwMode="auto">
            <a:xfrm>
              <a:off x="5267773" y="2316321"/>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1" name="Rectangle 197"/>
            <p:cNvSpPr>
              <a:spLocks noChangeArrowheads="1"/>
            </p:cNvSpPr>
            <p:nvPr/>
          </p:nvSpPr>
          <p:spPr bwMode="auto">
            <a:xfrm>
              <a:off x="6161232" y="2411196"/>
              <a:ext cx="256226"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2" name="Rectangle 198"/>
            <p:cNvSpPr>
              <a:spLocks noChangeArrowheads="1"/>
            </p:cNvSpPr>
            <p:nvPr/>
          </p:nvSpPr>
          <p:spPr bwMode="auto">
            <a:xfrm>
              <a:off x="6119436" y="2511822"/>
              <a:ext cx="267129"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05" name="168 Grupo"/>
          <p:cNvGrpSpPr/>
          <p:nvPr/>
        </p:nvGrpSpPr>
        <p:grpSpPr>
          <a:xfrm>
            <a:off x="6808040" y="2492896"/>
            <a:ext cx="1098198" cy="375669"/>
            <a:chOff x="6800887" y="2315363"/>
            <a:chExt cx="1098198" cy="375669"/>
          </a:xfrm>
        </p:grpSpPr>
        <p:grpSp>
          <p:nvGrpSpPr>
            <p:cNvPr id="506" name="Group 94"/>
            <p:cNvGrpSpPr>
              <a:grpSpLocks/>
            </p:cNvGrpSpPr>
            <p:nvPr/>
          </p:nvGrpSpPr>
          <p:grpSpPr bwMode="auto">
            <a:xfrm>
              <a:off x="7359981" y="2316321"/>
              <a:ext cx="539104" cy="68042"/>
              <a:chOff x="8966" y="10643"/>
              <a:chExt cx="890" cy="71"/>
            </a:xfrm>
          </p:grpSpPr>
          <p:sp>
            <p:nvSpPr>
              <p:cNvPr id="518" name="Rectangle 95"/>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19" name="Rectangle 96"/>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07" name="Group 108"/>
            <p:cNvGrpSpPr>
              <a:grpSpLocks/>
            </p:cNvGrpSpPr>
            <p:nvPr/>
          </p:nvGrpSpPr>
          <p:grpSpPr bwMode="auto">
            <a:xfrm>
              <a:off x="7070439" y="2621073"/>
              <a:ext cx="371315" cy="69959"/>
              <a:chOff x="8491" y="10743"/>
              <a:chExt cx="613" cy="73"/>
            </a:xfrm>
          </p:grpSpPr>
          <p:sp>
            <p:nvSpPr>
              <p:cNvPr id="516" name="Rectangle 109"/>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17" name="Rectangle 110"/>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08" name="Rectangle 111"/>
            <p:cNvSpPr>
              <a:spLocks noChangeArrowheads="1"/>
            </p:cNvSpPr>
            <p:nvPr/>
          </p:nvSpPr>
          <p:spPr bwMode="auto">
            <a:xfrm>
              <a:off x="7555633" y="2412155"/>
              <a:ext cx="278032"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9" name="Rectangle 126"/>
            <p:cNvSpPr>
              <a:spLocks noChangeArrowheads="1"/>
            </p:cNvSpPr>
            <p:nvPr/>
          </p:nvSpPr>
          <p:spPr bwMode="auto">
            <a:xfrm>
              <a:off x="7555633" y="2508947"/>
              <a:ext cx="278032"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10" name="Group 136"/>
            <p:cNvGrpSpPr>
              <a:grpSpLocks/>
            </p:cNvGrpSpPr>
            <p:nvPr/>
          </p:nvGrpSpPr>
          <p:grpSpPr bwMode="auto">
            <a:xfrm>
              <a:off x="6899622" y="2507989"/>
              <a:ext cx="459753" cy="68042"/>
              <a:chOff x="8276" y="10844"/>
              <a:chExt cx="759" cy="71"/>
            </a:xfrm>
          </p:grpSpPr>
          <p:sp>
            <p:nvSpPr>
              <p:cNvPr id="514" name="Rectangle 137"/>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15" name="Rectangle 138"/>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11" name="Rectangle 199"/>
            <p:cNvSpPr>
              <a:spLocks noChangeArrowheads="1"/>
            </p:cNvSpPr>
            <p:nvPr/>
          </p:nvSpPr>
          <p:spPr bwMode="auto">
            <a:xfrm>
              <a:off x="7270938" y="2315363"/>
              <a:ext cx="129021"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12" name="Rectangle 200"/>
            <p:cNvSpPr>
              <a:spLocks noChangeArrowheads="1"/>
            </p:cNvSpPr>
            <p:nvPr/>
          </p:nvSpPr>
          <p:spPr bwMode="auto">
            <a:xfrm>
              <a:off x="6800887" y="2315363"/>
              <a:ext cx="429466"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13" name="Rectangle 201"/>
            <p:cNvSpPr>
              <a:spLocks noChangeArrowheads="1"/>
            </p:cNvSpPr>
            <p:nvPr/>
          </p:nvSpPr>
          <p:spPr bwMode="auto">
            <a:xfrm>
              <a:off x="6958984" y="2411196"/>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20" name="72 Grupo"/>
          <p:cNvGrpSpPr/>
          <p:nvPr/>
        </p:nvGrpSpPr>
        <p:grpSpPr>
          <a:xfrm>
            <a:off x="2895600" y="2637870"/>
            <a:ext cx="1389555" cy="1322507"/>
            <a:chOff x="2888447" y="2316321"/>
            <a:chExt cx="1389555" cy="1322507"/>
          </a:xfrm>
        </p:grpSpPr>
        <p:sp>
          <p:nvSpPr>
            <p:cNvPr id="521" name="Rectangle 88"/>
            <p:cNvSpPr>
              <a:spLocks noChangeArrowheads="1"/>
            </p:cNvSpPr>
            <p:nvPr/>
          </p:nvSpPr>
          <p:spPr bwMode="auto">
            <a:xfrm>
              <a:off x="4076898" y="2316321"/>
              <a:ext cx="40584"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2" name="Rectangle 97"/>
            <p:cNvSpPr>
              <a:spLocks noChangeArrowheads="1"/>
            </p:cNvSpPr>
            <p:nvPr/>
          </p:nvSpPr>
          <p:spPr bwMode="auto">
            <a:xfrm>
              <a:off x="3035640" y="2412155"/>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23" name="Group 98"/>
            <p:cNvGrpSpPr>
              <a:grpSpLocks/>
            </p:cNvGrpSpPr>
            <p:nvPr/>
          </p:nvGrpSpPr>
          <p:grpSpPr bwMode="auto">
            <a:xfrm>
              <a:off x="3901235" y="2412155"/>
              <a:ext cx="371315" cy="68042"/>
              <a:chOff x="3256" y="10743"/>
              <a:chExt cx="613" cy="71"/>
            </a:xfrm>
          </p:grpSpPr>
          <p:sp>
            <p:nvSpPr>
              <p:cNvPr id="578" name="Rectangle 99"/>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9" name="Rectangle 100"/>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24" name="Rectangle 112"/>
            <p:cNvSpPr>
              <a:spLocks noChangeArrowheads="1"/>
            </p:cNvSpPr>
            <p:nvPr/>
          </p:nvSpPr>
          <p:spPr bwMode="auto">
            <a:xfrm>
              <a:off x="2901773" y="2508947"/>
              <a:ext cx="31740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5" name="Rectangle 113"/>
            <p:cNvSpPr>
              <a:spLocks noChangeArrowheads="1"/>
            </p:cNvSpPr>
            <p:nvPr/>
          </p:nvSpPr>
          <p:spPr bwMode="auto">
            <a:xfrm>
              <a:off x="3035640" y="2508947"/>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26" name="Group 114"/>
            <p:cNvGrpSpPr>
              <a:grpSpLocks/>
            </p:cNvGrpSpPr>
            <p:nvPr/>
          </p:nvGrpSpPr>
          <p:grpSpPr bwMode="auto">
            <a:xfrm>
              <a:off x="3850354" y="2508947"/>
              <a:ext cx="311953" cy="68042"/>
              <a:chOff x="3172" y="10844"/>
              <a:chExt cx="515" cy="71"/>
            </a:xfrm>
          </p:grpSpPr>
          <p:sp>
            <p:nvSpPr>
              <p:cNvPr id="576" name="Rectangle 115"/>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7" name="Rectangle 116"/>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27" name="Rectangle 127"/>
            <p:cNvSpPr>
              <a:spLocks noChangeArrowheads="1"/>
            </p:cNvSpPr>
            <p:nvPr/>
          </p:nvSpPr>
          <p:spPr bwMode="auto">
            <a:xfrm>
              <a:off x="2984759" y="2621073"/>
              <a:ext cx="256832"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8" name="Rectangle 128"/>
            <p:cNvSpPr>
              <a:spLocks noChangeArrowheads="1"/>
            </p:cNvSpPr>
            <p:nvPr/>
          </p:nvSpPr>
          <p:spPr bwMode="auto">
            <a:xfrm>
              <a:off x="3030795" y="2621073"/>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9" name="Rectangle 129"/>
            <p:cNvSpPr>
              <a:spLocks noChangeArrowheads="1"/>
            </p:cNvSpPr>
            <p:nvPr/>
          </p:nvSpPr>
          <p:spPr bwMode="auto">
            <a:xfrm>
              <a:off x="3005354" y="2738948"/>
              <a:ext cx="31740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0" name="Rectangle 130"/>
            <p:cNvSpPr>
              <a:spLocks noChangeArrowheads="1"/>
            </p:cNvSpPr>
            <p:nvPr/>
          </p:nvSpPr>
          <p:spPr bwMode="auto">
            <a:xfrm>
              <a:off x="3030795" y="2738948"/>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1" name="Rectangle 131"/>
            <p:cNvSpPr>
              <a:spLocks noChangeArrowheads="1"/>
            </p:cNvSpPr>
            <p:nvPr/>
          </p:nvSpPr>
          <p:spPr bwMode="auto">
            <a:xfrm>
              <a:off x="3224630" y="2507989"/>
              <a:ext cx="451272"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2" name="Rectangle 133"/>
            <p:cNvSpPr>
              <a:spLocks noChangeArrowheads="1"/>
            </p:cNvSpPr>
            <p:nvPr/>
          </p:nvSpPr>
          <p:spPr bwMode="auto">
            <a:xfrm>
              <a:off x="3287020" y="2621073"/>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3" name="Rectangle 148"/>
            <p:cNvSpPr>
              <a:spLocks noChangeArrowheads="1"/>
            </p:cNvSpPr>
            <p:nvPr/>
          </p:nvSpPr>
          <p:spPr bwMode="auto">
            <a:xfrm>
              <a:off x="3370006" y="2738948"/>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4" name="Rectangle 149"/>
            <p:cNvSpPr>
              <a:spLocks noChangeArrowheads="1"/>
            </p:cNvSpPr>
            <p:nvPr/>
          </p:nvSpPr>
          <p:spPr bwMode="auto">
            <a:xfrm>
              <a:off x="3649855" y="2621073"/>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5" name="Rectangle 150"/>
            <p:cNvSpPr>
              <a:spLocks noChangeArrowheads="1"/>
            </p:cNvSpPr>
            <p:nvPr/>
          </p:nvSpPr>
          <p:spPr bwMode="auto">
            <a:xfrm>
              <a:off x="3203429" y="2411196"/>
              <a:ext cx="64692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36" name="Group 151"/>
            <p:cNvGrpSpPr>
              <a:grpSpLocks/>
            </p:cNvGrpSpPr>
            <p:nvPr/>
          </p:nvGrpSpPr>
          <p:grpSpPr bwMode="auto">
            <a:xfrm>
              <a:off x="3906687" y="2738948"/>
              <a:ext cx="371315" cy="68042"/>
              <a:chOff x="3256" y="10743"/>
              <a:chExt cx="613" cy="71"/>
            </a:xfrm>
          </p:grpSpPr>
          <p:sp>
            <p:nvSpPr>
              <p:cNvPr id="574" name="Rectangle 1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5" name="Rectangle 1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37" name="Rectangle 155"/>
            <p:cNvSpPr>
              <a:spLocks noChangeArrowheads="1"/>
            </p:cNvSpPr>
            <p:nvPr/>
          </p:nvSpPr>
          <p:spPr bwMode="auto">
            <a:xfrm>
              <a:off x="3554149" y="2857782"/>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8" name="Rectangle 156"/>
            <p:cNvSpPr>
              <a:spLocks noChangeArrowheads="1"/>
            </p:cNvSpPr>
            <p:nvPr/>
          </p:nvSpPr>
          <p:spPr bwMode="auto">
            <a:xfrm>
              <a:off x="3829759" y="2989074"/>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9" name="Rectangle 157"/>
            <p:cNvSpPr>
              <a:spLocks noChangeArrowheads="1"/>
            </p:cNvSpPr>
            <p:nvPr/>
          </p:nvSpPr>
          <p:spPr bwMode="auto">
            <a:xfrm>
              <a:off x="3953934" y="2857782"/>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0" name="Rectangle 158"/>
            <p:cNvSpPr>
              <a:spLocks noChangeArrowheads="1"/>
            </p:cNvSpPr>
            <p:nvPr/>
          </p:nvSpPr>
          <p:spPr bwMode="auto">
            <a:xfrm>
              <a:off x="2891476" y="2857782"/>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1" name="Rectangle 159"/>
            <p:cNvSpPr>
              <a:spLocks noChangeArrowheads="1"/>
            </p:cNvSpPr>
            <p:nvPr/>
          </p:nvSpPr>
          <p:spPr bwMode="auto">
            <a:xfrm>
              <a:off x="3224630" y="2857782"/>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2" name="Rectangle 160"/>
            <p:cNvSpPr>
              <a:spLocks noChangeArrowheads="1"/>
            </p:cNvSpPr>
            <p:nvPr/>
          </p:nvSpPr>
          <p:spPr bwMode="auto">
            <a:xfrm>
              <a:off x="3030795" y="2857782"/>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3" name="Rectangle 161"/>
            <p:cNvSpPr>
              <a:spLocks noChangeArrowheads="1"/>
            </p:cNvSpPr>
            <p:nvPr/>
          </p:nvSpPr>
          <p:spPr bwMode="auto">
            <a:xfrm>
              <a:off x="4072053" y="2989074"/>
              <a:ext cx="40584"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4" name="Rectangle 162"/>
            <p:cNvSpPr>
              <a:spLocks noChangeArrowheads="1"/>
            </p:cNvSpPr>
            <p:nvPr/>
          </p:nvSpPr>
          <p:spPr bwMode="auto">
            <a:xfrm>
              <a:off x="4082350" y="2854907"/>
              <a:ext cx="40584"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5" name="Rectangle 163"/>
            <p:cNvSpPr>
              <a:spLocks noChangeArrowheads="1"/>
            </p:cNvSpPr>
            <p:nvPr/>
          </p:nvSpPr>
          <p:spPr bwMode="auto">
            <a:xfrm>
              <a:off x="3032612" y="3125159"/>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46" name="Group 164"/>
            <p:cNvGrpSpPr>
              <a:grpSpLocks/>
            </p:cNvGrpSpPr>
            <p:nvPr/>
          </p:nvGrpSpPr>
          <p:grpSpPr bwMode="auto">
            <a:xfrm>
              <a:off x="3898207" y="3125159"/>
              <a:ext cx="371315" cy="68042"/>
              <a:chOff x="3256" y="10743"/>
              <a:chExt cx="613" cy="71"/>
            </a:xfrm>
          </p:grpSpPr>
          <p:sp>
            <p:nvSpPr>
              <p:cNvPr id="572" name="Rectangle 165"/>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3" name="Rectangle 166"/>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47" name="Rectangle 167"/>
            <p:cNvSpPr>
              <a:spLocks noChangeArrowheads="1"/>
            </p:cNvSpPr>
            <p:nvPr/>
          </p:nvSpPr>
          <p:spPr bwMode="auto">
            <a:xfrm>
              <a:off x="2898744" y="3221951"/>
              <a:ext cx="31740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8" name="Rectangle 168"/>
            <p:cNvSpPr>
              <a:spLocks noChangeArrowheads="1"/>
            </p:cNvSpPr>
            <p:nvPr/>
          </p:nvSpPr>
          <p:spPr bwMode="auto">
            <a:xfrm>
              <a:off x="3032612" y="3221951"/>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49" name="Group 169"/>
            <p:cNvGrpSpPr>
              <a:grpSpLocks/>
            </p:cNvGrpSpPr>
            <p:nvPr/>
          </p:nvGrpSpPr>
          <p:grpSpPr bwMode="auto">
            <a:xfrm>
              <a:off x="3847325" y="3221951"/>
              <a:ext cx="311953" cy="68042"/>
              <a:chOff x="3172" y="10844"/>
              <a:chExt cx="515" cy="71"/>
            </a:xfrm>
          </p:grpSpPr>
          <p:sp>
            <p:nvSpPr>
              <p:cNvPr id="570" name="Rectangle 170"/>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1" name="Rectangle 171"/>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50" name="Rectangle 172"/>
            <p:cNvSpPr>
              <a:spLocks noChangeArrowheads="1"/>
            </p:cNvSpPr>
            <p:nvPr/>
          </p:nvSpPr>
          <p:spPr bwMode="auto">
            <a:xfrm>
              <a:off x="2981730" y="3334076"/>
              <a:ext cx="256832"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1" name="Rectangle 173"/>
            <p:cNvSpPr>
              <a:spLocks noChangeArrowheads="1"/>
            </p:cNvSpPr>
            <p:nvPr/>
          </p:nvSpPr>
          <p:spPr bwMode="auto">
            <a:xfrm>
              <a:off x="3027766" y="3334076"/>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2" name="Rectangle 174"/>
            <p:cNvSpPr>
              <a:spLocks noChangeArrowheads="1"/>
            </p:cNvSpPr>
            <p:nvPr/>
          </p:nvSpPr>
          <p:spPr bwMode="auto">
            <a:xfrm>
              <a:off x="2984759" y="2989074"/>
              <a:ext cx="31740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3" name="Rectangle 175"/>
            <p:cNvSpPr>
              <a:spLocks noChangeArrowheads="1"/>
            </p:cNvSpPr>
            <p:nvPr/>
          </p:nvSpPr>
          <p:spPr bwMode="auto">
            <a:xfrm>
              <a:off x="3010200" y="2989074"/>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4" name="Rectangle 176"/>
            <p:cNvSpPr>
              <a:spLocks noChangeArrowheads="1"/>
            </p:cNvSpPr>
            <p:nvPr/>
          </p:nvSpPr>
          <p:spPr bwMode="auto">
            <a:xfrm>
              <a:off x="3221601" y="3220992"/>
              <a:ext cx="451272"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5" name="Rectangle 177"/>
            <p:cNvSpPr>
              <a:spLocks noChangeArrowheads="1"/>
            </p:cNvSpPr>
            <p:nvPr/>
          </p:nvSpPr>
          <p:spPr bwMode="auto">
            <a:xfrm>
              <a:off x="3283992" y="3334076"/>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6" name="Rectangle 178"/>
            <p:cNvSpPr>
              <a:spLocks noChangeArrowheads="1"/>
            </p:cNvSpPr>
            <p:nvPr/>
          </p:nvSpPr>
          <p:spPr bwMode="auto">
            <a:xfrm>
              <a:off x="3366977" y="3451952"/>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7" name="Rectangle 179"/>
            <p:cNvSpPr>
              <a:spLocks noChangeArrowheads="1"/>
            </p:cNvSpPr>
            <p:nvPr/>
          </p:nvSpPr>
          <p:spPr bwMode="auto">
            <a:xfrm>
              <a:off x="3224630" y="3570786"/>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8" name="Rectangle 180"/>
            <p:cNvSpPr>
              <a:spLocks noChangeArrowheads="1"/>
            </p:cNvSpPr>
            <p:nvPr/>
          </p:nvSpPr>
          <p:spPr bwMode="auto">
            <a:xfrm>
              <a:off x="3200400" y="3124200"/>
              <a:ext cx="64692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59" name="Group 181"/>
            <p:cNvGrpSpPr>
              <a:grpSpLocks/>
            </p:cNvGrpSpPr>
            <p:nvPr/>
          </p:nvGrpSpPr>
          <p:grpSpPr bwMode="auto">
            <a:xfrm>
              <a:off x="3903658" y="3451952"/>
              <a:ext cx="371315" cy="68042"/>
              <a:chOff x="3256" y="10743"/>
              <a:chExt cx="613" cy="71"/>
            </a:xfrm>
          </p:grpSpPr>
          <p:sp>
            <p:nvSpPr>
              <p:cNvPr id="568" name="Rectangle 18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9" name="Rectangle 18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60" name="Rectangle 184"/>
            <p:cNvSpPr>
              <a:spLocks noChangeArrowheads="1"/>
            </p:cNvSpPr>
            <p:nvPr/>
          </p:nvSpPr>
          <p:spPr bwMode="auto">
            <a:xfrm>
              <a:off x="3551121" y="3570786"/>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1" name="Rectangle 185"/>
            <p:cNvSpPr>
              <a:spLocks noChangeArrowheads="1"/>
            </p:cNvSpPr>
            <p:nvPr/>
          </p:nvSpPr>
          <p:spPr bwMode="auto">
            <a:xfrm>
              <a:off x="3825519" y="3334076"/>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2" name="Rectangle 186"/>
            <p:cNvSpPr>
              <a:spLocks noChangeArrowheads="1"/>
            </p:cNvSpPr>
            <p:nvPr/>
          </p:nvSpPr>
          <p:spPr bwMode="auto">
            <a:xfrm>
              <a:off x="3950906" y="3570786"/>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3" name="Rectangle 187"/>
            <p:cNvSpPr>
              <a:spLocks noChangeArrowheads="1"/>
            </p:cNvSpPr>
            <p:nvPr/>
          </p:nvSpPr>
          <p:spPr bwMode="auto">
            <a:xfrm>
              <a:off x="2888447" y="3570786"/>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4" name="Rectangle 188"/>
            <p:cNvSpPr>
              <a:spLocks noChangeArrowheads="1"/>
            </p:cNvSpPr>
            <p:nvPr/>
          </p:nvSpPr>
          <p:spPr bwMode="auto">
            <a:xfrm>
              <a:off x="3334873" y="2989074"/>
              <a:ext cx="41250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5" name="Rectangle 189"/>
            <p:cNvSpPr>
              <a:spLocks noChangeArrowheads="1"/>
            </p:cNvSpPr>
            <p:nvPr/>
          </p:nvSpPr>
          <p:spPr bwMode="auto">
            <a:xfrm>
              <a:off x="3027766" y="3570786"/>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6" name="Rectangle 190"/>
            <p:cNvSpPr>
              <a:spLocks noChangeArrowheads="1"/>
            </p:cNvSpPr>
            <p:nvPr/>
          </p:nvSpPr>
          <p:spPr bwMode="auto">
            <a:xfrm>
              <a:off x="4067812" y="3334076"/>
              <a:ext cx="40584"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7" name="Rectangle 191"/>
            <p:cNvSpPr>
              <a:spLocks noChangeArrowheads="1"/>
            </p:cNvSpPr>
            <p:nvPr/>
          </p:nvSpPr>
          <p:spPr bwMode="auto">
            <a:xfrm>
              <a:off x="4079321" y="3567911"/>
              <a:ext cx="40584"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80" name="132 Grupo"/>
          <p:cNvGrpSpPr/>
          <p:nvPr/>
        </p:nvGrpSpPr>
        <p:grpSpPr>
          <a:xfrm>
            <a:off x="4144625" y="2636912"/>
            <a:ext cx="904967" cy="373752"/>
            <a:chOff x="4137472" y="2315363"/>
            <a:chExt cx="904967" cy="373752"/>
          </a:xfrm>
        </p:grpSpPr>
        <p:sp>
          <p:nvSpPr>
            <p:cNvPr id="581" name="Rectangle 132"/>
            <p:cNvSpPr>
              <a:spLocks noChangeArrowheads="1"/>
            </p:cNvSpPr>
            <p:nvPr/>
          </p:nvSpPr>
          <p:spPr bwMode="auto">
            <a:xfrm>
              <a:off x="4222881" y="2511822"/>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2" name="Rectangle 134"/>
            <p:cNvSpPr>
              <a:spLocks noChangeArrowheads="1"/>
            </p:cNvSpPr>
            <p:nvPr/>
          </p:nvSpPr>
          <p:spPr bwMode="auto">
            <a:xfrm>
              <a:off x="4605099" y="2508947"/>
              <a:ext cx="37131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3" name="Rectangle 135"/>
            <p:cNvSpPr>
              <a:spLocks noChangeArrowheads="1"/>
            </p:cNvSpPr>
            <p:nvPr/>
          </p:nvSpPr>
          <p:spPr bwMode="auto">
            <a:xfrm>
              <a:off x="4484558" y="2412155"/>
              <a:ext cx="37131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4" name="Rectangle 154"/>
            <p:cNvSpPr>
              <a:spLocks noChangeArrowheads="1"/>
            </p:cNvSpPr>
            <p:nvPr/>
          </p:nvSpPr>
          <p:spPr bwMode="auto">
            <a:xfrm>
              <a:off x="4137472" y="2621073"/>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5" name="Rectangle 195"/>
            <p:cNvSpPr>
              <a:spLocks noChangeArrowheads="1"/>
            </p:cNvSpPr>
            <p:nvPr/>
          </p:nvSpPr>
          <p:spPr bwMode="auto">
            <a:xfrm>
              <a:off x="4730486" y="2315363"/>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6" name="Rectangle 196"/>
            <p:cNvSpPr>
              <a:spLocks noChangeArrowheads="1"/>
            </p:cNvSpPr>
            <p:nvPr/>
          </p:nvSpPr>
          <p:spPr bwMode="auto">
            <a:xfrm>
              <a:off x="4178056" y="2315363"/>
              <a:ext cx="499731"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87" name="139 Grupo"/>
          <p:cNvGrpSpPr/>
          <p:nvPr/>
        </p:nvGrpSpPr>
        <p:grpSpPr>
          <a:xfrm>
            <a:off x="4983567" y="2637870"/>
            <a:ext cx="1868086" cy="263543"/>
            <a:chOff x="4976414" y="2316321"/>
            <a:chExt cx="1868086" cy="263543"/>
          </a:xfrm>
        </p:grpSpPr>
        <p:sp>
          <p:nvSpPr>
            <p:cNvPr id="588" name="Rectangle 6"/>
            <p:cNvSpPr>
              <a:spLocks noChangeArrowheads="1"/>
            </p:cNvSpPr>
            <p:nvPr/>
          </p:nvSpPr>
          <p:spPr bwMode="auto">
            <a:xfrm>
              <a:off x="6075823" y="2316321"/>
              <a:ext cx="252591"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9" name="Rectangle 86"/>
            <p:cNvSpPr>
              <a:spLocks noChangeArrowheads="1"/>
            </p:cNvSpPr>
            <p:nvPr/>
          </p:nvSpPr>
          <p:spPr bwMode="auto">
            <a:xfrm>
              <a:off x="5769927" y="2412155"/>
              <a:ext cx="37131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0" name="Rectangle 89"/>
            <p:cNvSpPr>
              <a:spLocks noChangeArrowheads="1"/>
            </p:cNvSpPr>
            <p:nvPr/>
          </p:nvSpPr>
          <p:spPr bwMode="auto">
            <a:xfrm>
              <a:off x="5100590" y="2316321"/>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1" name="Rectangle 90"/>
            <p:cNvSpPr>
              <a:spLocks noChangeArrowheads="1"/>
            </p:cNvSpPr>
            <p:nvPr/>
          </p:nvSpPr>
          <p:spPr bwMode="auto">
            <a:xfrm>
              <a:off x="5841404" y="2316321"/>
              <a:ext cx="278032"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92" name="Group 91"/>
            <p:cNvGrpSpPr>
              <a:grpSpLocks/>
            </p:cNvGrpSpPr>
            <p:nvPr/>
          </p:nvGrpSpPr>
          <p:grpSpPr bwMode="auto">
            <a:xfrm>
              <a:off x="6386565" y="2316321"/>
              <a:ext cx="371315" cy="68042"/>
              <a:chOff x="7359" y="10643"/>
              <a:chExt cx="613" cy="71"/>
            </a:xfrm>
          </p:grpSpPr>
          <p:sp>
            <p:nvSpPr>
              <p:cNvPr id="614" name="Rectangle 92"/>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5" name="Rectangle 93"/>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93" name="Group 101"/>
            <p:cNvGrpSpPr>
              <a:grpSpLocks/>
            </p:cNvGrpSpPr>
            <p:nvPr/>
          </p:nvGrpSpPr>
          <p:grpSpPr bwMode="auto">
            <a:xfrm>
              <a:off x="4976414" y="2412155"/>
              <a:ext cx="371315" cy="68042"/>
              <a:chOff x="5031" y="10743"/>
              <a:chExt cx="613" cy="71"/>
            </a:xfrm>
          </p:grpSpPr>
          <p:sp>
            <p:nvSpPr>
              <p:cNvPr id="612" name="Rectangle 102"/>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3" name="Rectangle 103"/>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94" name="Rectangle 104"/>
            <p:cNvSpPr>
              <a:spLocks noChangeArrowheads="1"/>
            </p:cNvSpPr>
            <p:nvPr/>
          </p:nvSpPr>
          <p:spPr bwMode="auto">
            <a:xfrm>
              <a:off x="5841404" y="2412155"/>
              <a:ext cx="278032"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95" name="Group 105"/>
            <p:cNvGrpSpPr>
              <a:grpSpLocks/>
            </p:cNvGrpSpPr>
            <p:nvPr/>
          </p:nvGrpSpPr>
          <p:grpSpPr bwMode="auto">
            <a:xfrm>
              <a:off x="6473185" y="2412155"/>
              <a:ext cx="371315" cy="69959"/>
              <a:chOff x="7502" y="10743"/>
              <a:chExt cx="613" cy="73"/>
            </a:xfrm>
          </p:grpSpPr>
          <p:sp>
            <p:nvSpPr>
              <p:cNvPr id="610" name="Rectangle 106"/>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1" name="Rectangle 107"/>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96" name="Group 117"/>
            <p:cNvGrpSpPr>
              <a:grpSpLocks/>
            </p:cNvGrpSpPr>
            <p:nvPr/>
          </p:nvGrpSpPr>
          <p:grpSpPr bwMode="auto">
            <a:xfrm>
              <a:off x="5042440" y="2508947"/>
              <a:ext cx="371315" cy="68042"/>
              <a:chOff x="5140" y="10844"/>
              <a:chExt cx="613" cy="71"/>
            </a:xfrm>
          </p:grpSpPr>
          <p:sp>
            <p:nvSpPr>
              <p:cNvPr id="608" name="Rectangle 118"/>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9" name="Rectangle 119"/>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97" name="Group 120"/>
            <p:cNvGrpSpPr>
              <a:grpSpLocks/>
            </p:cNvGrpSpPr>
            <p:nvPr/>
          </p:nvGrpSpPr>
          <p:grpSpPr bwMode="auto">
            <a:xfrm>
              <a:off x="5679067" y="2508947"/>
              <a:ext cx="440369" cy="68042"/>
              <a:chOff x="6191" y="10844"/>
              <a:chExt cx="727" cy="71"/>
            </a:xfrm>
          </p:grpSpPr>
          <p:sp>
            <p:nvSpPr>
              <p:cNvPr id="606" name="Rectangle 121"/>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7" name="Rectangle 122"/>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98" name="Group 123"/>
            <p:cNvGrpSpPr>
              <a:grpSpLocks/>
            </p:cNvGrpSpPr>
            <p:nvPr/>
          </p:nvGrpSpPr>
          <p:grpSpPr bwMode="auto">
            <a:xfrm>
              <a:off x="6429572" y="2508947"/>
              <a:ext cx="371315" cy="68042"/>
              <a:chOff x="7430" y="10844"/>
              <a:chExt cx="613" cy="71"/>
            </a:xfrm>
          </p:grpSpPr>
          <p:sp>
            <p:nvSpPr>
              <p:cNvPr id="604" name="Rectangle 124"/>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5" name="Rectangle 125"/>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99" name="Rectangle 192"/>
            <p:cNvSpPr>
              <a:spLocks noChangeArrowheads="1"/>
            </p:cNvSpPr>
            <p:nvPr/>
          </p:nvSpPr>
          <p:spPr bwMode="auto">
            <a:xfrm>
              <a:off x="5367113" y="2414071"/>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0" name="Rectangle 193"/>
            <p:cNvSpPr>
              <a:spLocks noChangeArrowheads="1"/>
            </p:cNvSpPr>
            <p:nvPr/>
          </p:nvSpPr>
          <p:spPr bwMode="auto">
            <a:xfrm>
              <a:off x="5431321" y="2508947"/>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1" name="Rectangle 194"/>
            <p:cNvSpPr>
              <a:spLocks noChangeArrowheads="1"/>
            </p:cNvSpPr>
            <p:nvPr/>
          </p:nvSpPr>
          <p:spPr bwMode="auto">
            <a:xfrm>
              <a:off x="5267773" y="2316321"/>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2" name="Rectangle 197"/>
            <p:cNvSpPr>
              <a:spLocks noChangeArrowheads="1"/>
            </p:cNvSpPr>
            <p:nvPr/>
          </p:nvSpPr>
          <p:spPr bwMode="auto">
            <a:xfrm>
              <a:off x="6161232" y="2411196"/>
              <a:ext cx="256226"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3" name="Rectangle 198"/>
            <p:cNvSpPr>
              <a:spLocks noChangeArrowheads="1"/>
            </p:cNvSpPr>
            <p:nvPr/>
          </p:nvSpPr>
          <p:spPr bwMode="auto">
            <a:xfrm>
              <a:off x="6119436" y="2511822"/>
              <a:ext cx="267129"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16" name="168 Grupo"/>
          <p:cNvGrpSpPr/>
          <p:nvPr/>
        </p:nvGrpSpPr>
        <p:grpSpPr>
          <a:xfrm>
            <a:off x="6808040" y="2636912"/>
            <a:ext cx="1098198" cy="375669"/>
            <a:chOff x="6800887" y="2315363"/>
            <a:chExt cx="1098198" cy="375669"/>
          </a:xfrm>
        </p:grpSpPr>
        <p:grpSp>
          <p:nvGrpSpPr>
            <p:cNvPr id="617" name="Group 94"/>
            <p:cNvGrpSpPr>
              <a:grpSpLocks/>
            </p:cNvGrpSpPr>
            <p:nvPr/>
          </p:nvGrpSpPr>
          <p:grpSpPr bwMode="auto">
            <a:xfrm>
              <a:off x="7359981" y="2316321"/>
              <a:ext cx="539104" cy="68042"/>
              <a:chOff x="8966" y="10643"/>
              <a:chExt cx="890" cy="71"/>
            </a:xfrm>
          </p:grpSpPr>
          <p:sp>
            <p:nvSpPr>
              <p:cNvPr id="629" name="Rectangle 95"/>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0" name="Rectangle 96"/>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18" name="Group 108"/>
            <p:cNvGrpSpPr>
              <a:grpSpLocks/>
            </p:cNvGrpSpPr>
            <p:nvPr/>
          </p:nvGrpSpPr>
          <p:grpSpPr bwMode="auto">
            <a:xfrm>
              <a:off x="7070439" y="2621073"/>
              <a:ext cx="371315" cy="69959"/>
              <a:chOff x="8491" y="10743"/>
              <a:chExt cx="613" cy="73"/>
            </a:xfrm>
          </p:grpSpPr>
          <p:sp>
            <p:nvSpPr>
              <p:cNvPr id="627" name="Rectangle 109"/>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8" name="Rectangle 110"/>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19" name="Rectangle 111"/>
            <p:cNvSpPr>
              <a:spLocks noChangeArrowheads="1"/>
            </p:cNvSpPr>
            <p:nvPr/>
          </p:nvSpPr>
          <p:spPr bwMode="auto">
            <a:xfrm>
              <a:off x="7555633" y="2412155"/>
              <a:ext cx="278032"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0" name="Rectangle 126"/>
            <p:cNvSpPr>
              <a:spLocks noChangeArrowheads="1"/>
            </p:cNvSpPr>
            <p:nvPr/>
          </p:nvSpPr>
          <p:spPr bwMode="auto">
            <a:xfrm>
              <a:off x="7555633" y="2508947"/>
              <a:ext cx="278032"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21" name="Group 136"/>
            <p:cNvGrpSpPr>
              <a:grpSpLocks/>
            </p:cNvGrpSpPr>
            <p:nvPr/>
          </p:nvGrpSpPr>
          <p:grpSpPr bwMode="auto">
            <a:xfrm>
              <a:off x="6899622" y="2507989"/>
              <a:ext cx="459753" cy="68042"/>
              <a:chOff x="8276" y="10844"/>
              <a:chExt cx="759" cy="71"/>
            </a:xfrm>
          </p:grpSpPr>
          <p:sp>
            <p:nvSpPr>
              <p:cNvPr id="625" name="Rectangle 137"/>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6" name="Rectangle 138"/>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22" name="Rectangle 199"/>
            <p:cNvSpPr>
              <a:spLocks noChangeArrowheads="1"/>
            </p:cNvSpPr>
            <p:nvPr/>
          </p:nvSpPr>
          <p:spPr bwMode="auto">
            <a:xfrm>
              <a:off x="7270938" y="2315363"/>
              <a:ext cx="129021"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3" name="Rectangle 200"/>
            <p:cNvSpPr>
              <a:spLocks noChangeArrowheads="1"/>
            </p:cNvSpPr>
            <p:nvPr/>
          </p:nvSpPr>
          <p:spPr bwMode="auto">
            <a:xfrm>
              <a:off x="6800887" y="2315363"/>
              <a:ext cx="429466"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4" name="Rectangle 201"/>
            <p:cNvSpPr>
              <a:spLocks noChangeArrowheads="1"/>
            </p:cNvSpPr>
            <p:nvPr/>
          </p:nvSpPr>
          <p:spPr bwMode="auto">
            <a:xfrm>
              <a:off x="6958984" y="2411196"/>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31" name="630 Grupo"/>
          <p:cNvGrpSpPr/>
          <p:nvPr/>
        </p:nvGrpSpPr>
        <p:grpSpPr>
          <a:xfrm>
            <a:off x="2915816" y="1340768"/>
            <a:ext cx="5113020" cy="146448"/>
            <a:chOff x="2298250" y="5899089"/>
            <a:chExt cx="5113020" cy="146448"/>
          </a:xfrm>
        </p:grpSpPr>
        <p:sp>
          <p:nvSpPr>
            <p:cNvPr id="649" name="Rectangle 3"/>
            <p:cNvSpPr>
              <a:spLocks noChangeArrowheads="1"/>
            </p:cNvSpPr>
            <p:nvPr/>
          </p:nvSpPr>
          <p:spPr bwMode="auto">
            <a:xfrm>
              <a:off x="2298250" y="5899089"/>
              <a:ext cx="838200" cy="146448"/>
            </a:xfrm>
            <a:prstGeom prst="rect">
              <a:avLst/>
            </a:prstGeom>
            <a:solidFill>
              <a:schemeClr val="tx2">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6" name="Rectangle 3"/>
            <p:cNvSpPr>
              <a:spLocks noChangeArrowheads="1"/>
            </p:cNvSpPr>
            <p:nvPr/>
          </p:nvSpPr>
          <p:spPr bwMode="auto">
            <a:xfrm>
              <a:off x="3220270" y="5899089"/>
              <a:ext cx="1005840" cy="146448"/>
            </a:xfrm>
            <a:prstGeom prst="rect">
              <a:avLst/>
            </a:prstGeom>
            <a:solidFill>
              <a:schemeClr val="tx2">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3" name="Rectangle 3"/>
            <p:cNvSpPr>
              <a:spLocks noChangeArrowheads="1"/>
            </p:cNvSpPr>
            <p:nvPr/>
          </p:nvSpPr>
          <p:spPr bwMode="auto">
            <a:xfrm>
              <a:off x="4309930" y="5899089"/>
              <a:ext cx="586740" cy="146448"/>
            </a:xfrm>
            <a:prstGeom prst="rect">
              <a:avLst/>
            </a:prstGeom>
            <a:solidFill>
              <a:schemeClr val="tx2">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Rectangle 3"/>
            <p:cNvSpPr>
              <a:spLocks noChangeArrowheads="1"/>
            </p:cNvSpPr>
            <p:nvPr/>
          </p:nvSpPr>
          <p:spPr bwMode="auto">
            <a:xfrm>
              <a:off x="4980490" y="5899089"/>
              <a:ext cx="1005840" cy="146448"/>
            </a:xfrm>
            <a:prstGeom prst="rect">
              <a:avLst/>
            </a:prstGeom>
            <a:solidFill>
              <a:schemeClr val="tx2">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8" name="Rectangle 3"/>
            <p:cNvSpPr>
              <a:spLocks noChangeArrowheads="1"/>
            </p:cNvSpPr>
            <p:nvPr/>
          </p:nvSpPr>
          <p:spPr bwMode="auto">
            <a:xfrm>
              <a:off x="6070150" y="5899089"/>
              <a:ext cx="1341120" cy="146448"/>
            </a:xfrm>
            <a:prstGeom prst="rect">
              <a:avLst/>
            </a:prstGeom>
            <a:solidFill>
              <a:schemeClr val="tx2">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652" name="651 Rectángulo"/>
          <p:cNvSpPr/>
          <p:nvPr/>
        </p:nvSpPr>
        <p:spPr>
          <a:xfrm>
            <a:off x="6804248" y="4509120"/>
            <a:ext cx="590550"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#.vcf</a:t>
            </a:r>
            <a:endParaRPr lang="en-US" sz="1200" dirty="0">
              <a:solidFill>
                <a:schemeClr val="tx1"/>
              </a:solidFill>
            </a:endParaRPr>
          </a:p>
        </p:txBody>
      </p:sp>
      <p:sp>
        <p:nvSpPr>
          <p:cNvPr id="653" name="652 CuadroTexto"/>
          <p:cNvSpPr txBox="1"/>
          <p:nvPr/>
        </p:nvSpPr>
        <p:spPr>
          <a:xfrm>
            <a:off x="2364432" y="4463008"/>
            <a:ext cx="6096000" cy="830997"/>
          </a:xfrm>
          <a:prstGeom prst="rect">
            <a:avLst/>
          </a:prstGeom>
          <a:noFill/>
        </p:spPr>
        <p:txBody>
          <a:bodyPr wrap="square" rtlCol="0">
            <a:spAutoFit/>
          </a:bodyPr>
          <a:lstStyle/>
          <a:p>
            <a:r>
              <a:rPr lang="en-US" sz="1200" dirty="0" smtClean="0"/>
              <a:t> C             35                         67                           …                	</a:t>
            </a:r>
          </a:p>
          <a:p>
            <a:r>
              <a:rPr lang="en-US" sz="1200" dirty="0" smtClean="0"/>
              <a:t> G             33                         33                           …</a:t>
            </a:r>
          </a:p>
          <a:p>
            <a:r>
              <a:rPr lang="en-US" sz="1200" dirty="0" smtClean="0"/>
              <a:t> T              </a:t>
            </a:r>
            <a:r>
              <a:rPr lang="en-US" sz="1200" smtClean="0"/>
              <a:t>31                          0                            </a:t>
            </a:r>
            <a:r>
              <a:rPr lang="en-US" sz="1200" dirty="0" smtClean="0"/>
              <a:t>…</a:t>
            </a:r>
          </a:p>
          <a:p>
            <a:r>
              <a:rPr lang="en-US" sz="1200" dirty="0" smtClean="0"/>
              <a:t> </a:t>
            </a:r>
            <a:r>
              <a:rPr lang="en-US" sz="1200" smtClean="0"/>
              <a:t>A               0                           0</a:t>
            </a:r>
            <a:endParaRPr lang="en-US" sz="1200" dirty="0"/>
          </a:p>
        </p:txBody>
      </p:sp>
      <p:grpSp>
        <p:nvGrpSpPr>
          <p:cNvPr id="654" name="68 Grupo"/>
          <p:cNvGrpSpPr/>
          <p:nvPr/>
        </p:nvGrpSpPr>
        <p:grpSpPr>
          <a:xfrm>
            <a:off x="2994248" y="4463008"/>
            <a:ext cx="2369840" cy="838200"/>
            <a:chOff x="2971800" y="2209800"/>
            <a:chExt cx="2209800" cy="3124200"/>
          </a:xfrm>
        </p:grpSpPr>
        <p:sp>
          <p:nvSpPr>
            <p:cNvPr id="655" name="654 Rectángulo"/>
            <p:cNvSpPr/>
            <p:nvPr/>
          </p:nvSpPr>
          <p:spPr>
            <a:xfrm>
              <a:off x="2971800" y="2209800"/>
              <a:ext cx="228600" cy="3124200"/>
            </a:xfrm>
            <a:prstGeom prst="rect">
              <a:avLst/>
            </a:prstGeom>
            <a:solidFill>
              <a:schemeClr val="accent6">
                <a:lumMod val="75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655 Rectángulo"/>
            <p:cNvSpPr/>
            <p:nvPr/>
          </p:nvSpPr>
          <p:spPr>
            <a:xfrm>
              <a:off x="3911831" y="2209800"/>
              <a:ext cx="195446" cy="3124200"/>
            </a:xfrm>
            <a:prstGeom prst="rect">
              <a:avLst/>
            </a:prstGeom>
            <a:solidFill>
              <a:schemeClr val="accent6">
                <a:lumMod val="75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656 Rectángulo"/>
            <p:cNvSpPr/>
            <p:nvPr/>
          </p:nvSpPr>
          <p:spPr>
            <a:xfrm>
              <a:off x="4953000" y="2209800"/>
              <a:ext cx="228600" cy="3124200"/>
            </a:xfrm>
            <a:prstGeom prst="rect">
              <a:avLst/>
            </a:prstGeom>
            <a:solidFill>
              <a:schemeClr val="accent6">
                <a:lumMod val="75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8" name="657 Rectángulo"/>
          <p:cNvSpPr/>
          <p:nvPr/>
        </p:nvSpPr>
        <p:spPr>
          <a:xfrm>
            <a:off x="1619672" y="980728"/>
            <a:ext cx="1175835" cy="584775"/>
          </a:xfrm>
          <a:prstGeom prst="rect">
            <a:avLst/>
          </a:prstGeom>
        </p:spPr>
        <p:txBody>
          <a:bodyPr wrap="none">
            <a:spAutoFit/>
          </a:bodyPr>
          <a:lstStyle/>
          <a:p>
            <a:r>
              <a:rPr lang="fr-BE" sz="1600" i="1" dirty="0" smtClean="0"/>
              <a:t>S.cerevisiae</a:t>
            </a:r>
          </a:p>
          <a:p>
            <a:r>
              <a:rPr lang="fr-BE" sz="1600" dirty="0" smtClean="0"/>
              <a:t>Reference</a:t>
            </a:r>
            <a:endParaRPr lang="en-US" sz="1600" i="1" dirty="0"/>
          </a:p>
        </p:txBody>
      </p:sp>
      <p:sp>
        <p:nvSpPr>
          <p:cNvPr id="659" name="658 Rectángulo"/>
          <p:cNvSpPr/>
          <p:nvPr/>
        </p:nvSpPr>
        <p:spPr>
          <a:xfrm>
            <a:off x="1619672" y="1844824"/>
            <a:ext cx="1294842" cy="584775"/>
          </a:xfrm>
          <a:prstGeom prst="rect">
            <a:avLst/>
          </a:prstGeom>
        </p:spPr>
        <p:txBody>
          <a:bodyPr wrap="none">
            <a:spAutoFit/>
          </a:bodyPr>
          <a:lstStyle/>
          <a:p>
            <a:r>
              <a:rPr lang="fr-BE" sz="1600" i="1" dirty="0" err="1" smtClean="0"/>
              <a:t>S.Pastorianus</a:t>
            </a:r>
            <a:endParaRPr lang="fr-BE" sz="1600" i="1" dirty="0" smtClean="0"/>
          </a:p>
          <a:p>
            <a:r>
              <a:rPr lang="fr-BE" sz="1600" dirty="0" err="1" smtClean="0"/>
              <a:t>reads</a:t>
            </a:r>
            <a:endParaRPr lang="en-US" sz="1600" i="1" dirty="0"/>
          </a:p>
        </p:txBody>
      </p:sp>
      <p:sp>
        <p:nvSpPr>
          <p:cNvPr id="661" name="660 Rectángulo"/>
          <p:cNvSpPr/>
          <p:nvPr/>
        </p:nvSpPr>
        <p:spPr>
          <a:xfrm>
            <a:off x="2843808" y="2060848"/>
            <a:ext cx="5256584" cy="2016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2" name="661 Rectángulo"/>
          <p:cNvSpPr/>
          <p:nvPr/>
        </p:nvSpPr>
        <p:spPr>
          <a:xfrm>
            <a:off x="1619672" y="4026550"/>
            <a:ext cx="1014508" cy="338554"/>
          </a:xfrm>
          <a:prstGeom prst="rect">
            <a:avLst/>
          </a:prstGeom>
        </p:spPr>
        <p:txBody>
          <a:bodyPr wrap="none">
            <a:spAutoFit/>
          </a:bodyPr>
          <a:lstStyle/>
          <a:p>
            <a:r>
              <a:rPr lang="fr-BE" sz="1600" dirty="0" smtClean="0"/>
              <a:t>Variations</a:t>
            </a:r>
            <a:endParaRPr lang="en-US" sz="1600" i="1" dirty="0"/>
          </a:p>
        </p:txBody>
      </p:sp>
      <p:grpSp>
        <p:nvGrpSpPr>
          <p:cNvPr id="664" name="520 Grupo"/>
          <p:cNvGrpSpPr/>
          <p:nvPr/>
        </p:nvGrpSpPr>
        <p:grpSpPr>
          <a:xfrm>
            <a:off x="1691680" y="2354290"/>
            <a:ext cx="1387517" cy="1794790"/>
            <a:chOff x="104782" y="1398319"/>
            <a:chExt cx="1387517" cy="1794790"/>
          </a:xfrm>
        </p:grpSpPr>
        <p:sp>
          <p:nvSpPr>
            <p:cNvPr id="1103" name="Rectangle 215"/>
            <p:cNvSpPr>
              <a:spLocks noChangeArrowheads="1"/>
            </p:cNvSpPr>
            <p:nvPr/>
          </p:nvSpPr>
          <p:spPr bwMode="auto">
            <a:xfrm>
              <a:off x="186190"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05" name="Rectangle 216"/>
            <p:cNvSpPr>
              <a:spLocks noChangeArrowheads="1"/>
            </p:cNvSpPr>
            <p:nvPr/>
          </p:nvSpPr>
          <p:spPr bwMode="auto">
            <a:xfrm>
              <a:off x="448944" y="2064299"/>
              <a:ext cx="10298"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06" name="Rectangle 217"/>
            <p:cNvSpPr>
              <a:spLocks noChangeArrowheads="1"/>
            </p:cNvSpPr>
            <p:nvPr/>
          </p:nvSpPr>
          <p:spPr bwMode="auto">
            <a:xfrm>
              <a:off x="707355"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08" name="Rectangle 218"/>
            <p:cNvSpPr>
              <a:spLocks noChangeArrowheads="1"/>
            </p:cNvSpPr>
            <p:nvPr/>
          </p:nvSpPr>
          <p:spPr bwMode="auto">
            <a:xfrm>
              <a:off x="894324" y="2064299"/>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09" name="Rectangle 219"/>
            <p:cNvSpPr>
              <a:spLocks noChangeArrowheads="1"/>
            </p:cNvSpPr>
            <p:nvPr/>
          </p:nvSpPr>
          <p:spPr bwMode="auto">
            <a:xfrm>
              <a:off x="1099314" y="2064299"/>
              <a:ext cx="10459"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11" name="Rectangle 220"/>
            <p:cNvSpPr>
              <a:spLocks noChangeArrowheads="1"/>
            </p:cNvSpPr>
            <p:nvPr/>
          </p:nvSpPr>
          <p:spPr bwMode="auto">
            <a:xfrm>
              <a:off x="1255551" y="2064299"/>
              <a:ext cx="3250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12" name="Rectangle 221"/>
            <p:cNvSpPr>
              <a:spLocks noChangeArrowheads="1"/>
            </p:cNvSpPr>
            <p:nvPr/>
          </p:nvSpPr>
          <p:spPr bwMode="auto">
            <a:xfrm>
              <a:off x="1326831" y="1971370"/>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13" name="Group 222"/>
            <p:cNvGrpSpPr>
              <a:grpSpLocks/>
            </p:cNvGrpSpPr>
            <p:nvPr/>
          </p:nvGrpSpPr>
          <p:grpSpPr bwMode="auto">
            <a:xfrm>
              <a:off x="186184" y="2015188"/>
              <a:ext cx="1210865" cy="64058"/>
              <a:chOff x="2745" y="15338"/>
              <a:chExt cx="7525" cy="71"/>
            </a:xfrm>
          </p:grpSpPr>
          <p:sp>
            <p:nvSpPr>
              <p:cNvPr id="1425"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26"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27"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28"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29"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30"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31"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15" name="Group 245"/>
            <p:cNvGrpSpPr>
              <a:grpSpLocks/>
            </p:cNvGrpSpPr>
            <p:nvPr/>
          </p:nvGrpSpPr>
          <p:grpSpPr bwMode="auto">
            <a:xfrm>
              <a:off x="878674" y="2132954"/>
              <a:ext cx="93708" cy="64059"/>
              <a:chOff x="7359" y="10643"/>
              <a:chExt cx="613" cy="71"/>
            </a:xfrm>
          </p:grpSpPr>
          <p:sp>
            <p:nvSpPr>
              <p:cNvPr id="1423"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24"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18" name="519 Grupo"/>
            <p:cNvGrpSpPr/>
            <p:nvPr/>
          </p:nvGrpSpPr>
          <p:grpSpPr>
            <a:xfrm>
              <a:off x="104782" y="2133600"/>
              <a:ext cx="1387517" cy="1059509"/>
              <a:chOff x="104782" y="2674291"/>
              <a:chExt cx="1387517" cy="1059509"/>
            </a:xfrm>
          </p:grpSpPr>
          <p:grpSp>
            <p:nvGrpSpPr>
              <p:cNvPr id="1300" name="Group 139"/>
              <p:cNvGrpSpPr>
                <a:grpSpLocks/>
              </p:cNvGrpSpPr>
              <p:nvPr/>
            </p:nvGrpSpPr>
            <p:grpSpPr bwMode="auto">
              <a:xfrm>
                <a:off x="114646" y="3670472"/>
                <a:ext cx="1377653" cy="63328"/>
                <a:chOff x="2745" y="15338"/>
                <a:chExt cx="7525" cy="71"/>
              </a:xfrm>
            </p:grpSpPr>
            <p:sp>
              <p:nvSpPr>
                <p:cNvPr id="141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1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2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2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2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01" name="Group 139"/>
              <p:cNvGrpSpPr>
                <a:grpSpLocks/>
              </p:cNvGrpSpPr>
              <p:nvPr/>
            </p:nvGrpSpPr>
            <p:grpSpPr bwMode="auto">
              <a:xfrm>
                <a:off x="104782" y="3505200"/>
                <a:ext cx="1024199" cy="76200"/>
                <a:chOff x="2745" y="15338"/>
                <a:chExt cx="7525" cy="71"/>
              </a:xfrm>
            </p:grpSpPr>
            <p:sp>
              <p:nvSpPr>
                <p:cNvPr id="140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0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10"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11"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1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14"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02" name="Group 14"/>
              <p:cNvGrpSpPr>
                <a:grpSpLocks/>
              </p:cNvGrpSpPr>
              <p:nvPr/>
            </p:nvGrpSpPr>
            <p:grpSpPr bwMode="auto">
              <a:xfrm>
                <a:off x="710214" y="2674291"/>
                <a:ext cx="93708" cy="64059"/>
                <a:chOff x="5031" y="10743"/>
                <a:chExt cx="613" cy="71"/>
              </a:xfrm>
            </p:grpSpPr>
            <p:sp>
              <p:nvSpPr>
                <p:cNvPr id="1405"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06"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03" name="Rectangle 17"/>
              <p:cNvSpPr>
                <a:spLocks noChangeArrowheads="1"/>
              </p:cNvSpPr>
              <p:nvPr/>
            </p:nvSpPr>
            <p:spPr bwMode="auto">
              <a:xfrm>
                <a:off x="566977" y="2917894"/>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04" name="Group 21"/>
              <p:cNvGrpSpPr>
                <a:grpSpLocks/>
              </p:cNvGrpSpPr>
              <p:nvPr/>
            </p:nvGrpSpPr>
            <p:grpSpPr bwMode="auto">
              <a:xfrm>
                <a:off x="1104154" y="3044206"/>
                <a:ext cx="93708" cy="65863"/>
                <a:chOff x="8491" y="10743"/>
                <a:chExt cx="613" cy="73"/>
              </a:xfrm>
            </p:grpSpPr>
            <p:sp>
              <p:nvSpPr>
                <p:cNvPr id="1403"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04"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05" name="Rectangle 24"/>
              <p:cNvSpPr>
                <a:spLocks noChangeArrowheads="1"/>
              </p:cNvSpPr>
              <p:nvPr/>
            </p:nvSpPr>
            <p:spPr bwMode="auto">
              <a:xfrm>
                <a:off x="1361124" y="267429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06" name="Group 25"/>
              <p:cNvGrpSpPr>
                <a:grpSpLocks/>
              </p:cNvGrpSpPr>
              <p:nvPr/>
            </p:nvGrpSpPr>
            <p:grpSpPr bwMode="auto">
              <a:xfrm>
                <a:off x="710214" y="2917894"/>
                <a:ext cx="93708" cy="64059"/>
                <a:chOff x="5140" y="10844"/>
                <a:chExt cx="613" cy="71"/>
              </a:xfrm>
            </p:grpSpPr>
            <p:sp>
              <p:nvSpPr>
                <p:cNvPr id="1401"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02"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07" name="Group 28"/>
              <p:cNvGrpSpPr>
                <a:grpSpLocks/>
              </p:cNvGrpSpPr>
              <p:nvPr/>
            </p:nvGrpSpPr>
            <p:grpSpPr bwMode="auto">
              <a:xfrm>
                <a:off x="887540" y="2765417"/>
                <a:ext cx="111135" cy="64059"/>
                <a:chOff x="6191" y="10844"/>
                <a:chExt cx="727" cy="71"/>
              </a:xfrm>
            </p:grpSpPr>
            <p:sp>
              <p:nvSpPr>
                <p:cNvPr id="1399"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00"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08" name="Group 31"/>
              <p:cNvGrpSpPr>
                <a:grpSpLocks/>
              </p:cNvGrpSpPr>
              <p:nvPr/>
            </p:nvGrpSpPr>
            <p:grpSpPr bwMode="auto">
              <a:xfrm>
                <a:off x="1076943" y="2765417"/>
                <a:ext cx="93708" cy="64059"/>
                <a:chOff x="7430" y="10844"/>
                <a:chExt cx="613" cy="71"/>
              </a:xfrm>
            </p:grpSpPr>
            <p:sp>
              <p:nvSpPr>
                <p:cNvPr id="1397"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98"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09" name="Rectangle 34"/>
              <p:cNvSpPr>
                <a:spLocks noChangeArrowheads="1"/>
              </p:cNvSpPr>
              <p:nvPr/>
            </p:nvSpPr>
            <p:spPr bwMode="auto">
              <a:xfrm>
                <a:off x="1361124" y="276541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10" name="Rectangle 35"/>
              <p:cNvSpPr>
                <a:spLocks noChangeArrowheads="1"/>
              </p:cNvSpPr>
              <p:nvPr/>
            </p:nvSpPr>
            <p:spPr bwMode="auto">
              <a:xfrm>
                <a:off x="616506" y="276541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11" name="Group 37"/>
              <p:cNvGrpSpPr>
                <a:grpSpLocks/>
              </p:cNvGrpSpPr>
              <p:nvPr/>
            </p:nvGrpSpPr>
            <p:grpSpPr bwMode="auto">
              <a:xfrm>
                <a:off x="1206269" y="2765417"/>
                <a:ext cx="116027" cy="64059"/>
                <a:chOff x="8276" y="10844"/>
                <a:chExt cx="759" cy="71"/>
              </a:xfrm>
            </p:grpSpPr>
            <p:sp>
              <p:nvSpPr>
                <p:cNvPr id="1395"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96"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12" name="Rectangle 41"/>
              <p:cNvSpPr>
                <a:spLocks noChangeArrowheads="1"/>
              </p:cNvSpPr>
              <p:nvPr/>
            </p:nvSpPr>
            <p:spPr bwMode="auto">
              <a:xfrm>
                <a:off x="840151" y="2917894"/>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13" name="Rectangle 42"/>
              <p:cNvSpPr>
                <a:spLocks noChangeArrowheads="1"/>
              </p:cNvSpPr>
              <p:nvPr/>
            </p:nvSpPr>
            <p:spPr bwMode="auto">
              <a:xfrm>
                <a:off x="727946" y="2789777"/>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14" name="Rectangle 43"/>
              <p:cNvSpPr>
                <a:spLocks noChangeArrowheads="1"/>
              </p:cNvSpPr>
              <p:nvPr/>
            </p:nvSpPr>
            <p:spPr bwMode="auto">
              <a:xfrm>
                <a:off x="784813" y="278977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15" name="Group 44"/>
              <p:cNvGrpSpPr>
                <a:grpSpLocks/>
              </p:cNvGrpSpPr>
              <p:nvPr/>
            </p:nvGrpSpPr>
            <p:grpSpPr bwMode="auto">
              <a:xfrm>
                <a:off x="866292" y="2981952"/>
                <a:ext cx="93708" cy="64059"/>
                <a:chOff x="7359" y="10643"/>
                <a:chExt cx="613" cy="71"/>
              </a:xfrm>
            </p:grpSpPr>
            <p:sp>
              <p:nvSpPr>
                <p:cNvPr id="1393"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94"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16" name="Rectangle 47"/>
              <p:cNvSpPr>
                <a:spLocks noChangeArrowheads="1"/>
              </p:cNvSpPr>
              <p:nvPr/>
            </p:nvSpPr>
            <p:spPr bwMode="auto">
              <a:xfrm>
                <a:off x="1214066" y="2980147"/>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17" name="Group 48"/>
              <p:cNvGrpSpPr>
                <a:grpSpLocks/>
              </p:cNvGrpSpPr>
              <p:nvPr/>
            </p:nvGrpSpPr>
            <p:grpSpPr bwMode="auto">
              <a:xfrm>
                <a:off x="1254423" y="2890827"/>
                <a:ext cx="136052" cy="64059"/>
                <a:chOff x="8966" y="10643"/>
                <a:chExt cx="890" cy="71"/>
              </a:xfrm>
            </p:grpSpPr>
            <p:sp>
              <p:nvSpPr>
                <p:cNvPr id="1391"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92"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18" name="Group 51"/>
              <p:cNvGrpSpPr>
                <a:grpSpLocks/>
              </p:cNvGrpSpPr>
              <p:nvPr/>
            </p:nvGrpSpPr>
            <p:grpSpPr bwMode="auto">
              <a:xfrm>
                <a:off x="716023" y="3046010"/>
                <a:ext cx="93708" cy="64059"/>
                <a:chOff x="3256" y="10743"/>
                <a:chExt cx="613" cy="71"/>
              </a:xfrm>
            </p:grpSpPr>
            <p:sp>
              <p:nvSpPr>
                <p:cNvPr id="1389"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90"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19" name="Rectangle 57"/>
              <p:cNvSpPr>
                <a:spLocks noChangeArrowheads="1"/>
              </p:cNvSpPr>
              <p:nvPr/>
            </p:nvSpPr>
            <p:spPr bwMode="auto">
              <a:xfrm>
                <a:off x="619563" y="304601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20" name="Group 58"/>
              <p:cNvGrpSpPr>
                <a:grpSpLocks/>
              </p:cNvGrpSpPr>
              <p:nvPr/>
            </p:nvGrpSpPr>
            <p:grpSpPr bwMode="auto">
              <a:xfrm>
                <a:off x="987210" y="2981952"/>
                <a:ext cx="93708" cy="65863"/>
                <a:chOff x="7502" y="10743"/>
                <a:chExt cx="613" cy="73"/>
              </a:xfrm>
            </p:grpSpPr>
            <p:sp>
              <p:nvSpPr>
                <p:cNvPr id="1387"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88"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21" name="Group 61"/>
              <p:cNvGrpSpPr>
                <a:grpSpLocks/>
              </p:cNvGrpSpPr>
              <p:nvPr/>
            </p:nvGrpSpPr>
            <p:grpSpPr bwMode="auto">
              <a:xfrm>
                <a:off x="1160715" y="3198487"/>
                <a:ext cx="93708" cy="65863"/>
                <a:chOff x="8491" y="10743"/>
                <a:chExt cx="613" cy="73"/>
              </a:xfrm>
            </p:grpSpPr>
            <p:sp>
              <p:nvSpPr>
                <p:cNvPr id="1385"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86"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22" name="Rectangle 64"/>
              <p:cNvSpPr>
                <a:spLocks noChangeArrowheads="1"/>
              </p:cNvSpPr>
              <p:nvPr/>
            </p:nvSpPr>
            <p:spPr bwMode="auto">
              <a:xfrm>
                <a:off x="1289735" y="307037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23" name="Group 65"/>
              <p:cNvGrpSpPr>
                <a:grpSpLocks/>
              </p:cNvGrpSpPr>
              <p:nvPr/>
            </p:nvGrpSpPr>
            <p:grpSpPr bwMode="auto">
              <a:xfrm>
                <a:off x="953426" y="2853835"/>
                <a:ext cx="80103" cy="64059"/>
                <a:chOff x="1393" y="11737"/>
                <a:chExt cx="524" cy="71"/>
              </a:xfrm>
            </p:grpSpPr>
            <p:sp>
              <p:nvSpPr>
                <p:cNvPr id="1383"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84"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24" name="Group 71"/>
              <p:cNvGrpSpPr>
                <a:grpSpLocks/>
              </p:cNvGrpSpPr>
              <p:nvPr/>
            </p:nvGrpSpPr>
            <p:grpSpPr bwMode="auto">
              <a:xfrm>
                <a:off x="833119" y="3110068"/>
                <a:ext cx="111135" cy="64059"/>
                <a:chOff x="6191" y="10844"/>
                <a:chExt cx="727" cy="71"/>
              </a:xfrm>
            </p:grpSpPr>
            <p:sp>
              <p:nvSpPr>
                <p:cNvPr id="1381"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82"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25" name="Group 74"/>
              <p:cNvGrpSpPr>
                <a:grpSpLocks/>
              </p:cNvGrpSpPr>
              <p:nvPr/>
            </p:nvGrpSpPr>
            <p:grpSpPr bwMode="auto">
              <a:xfrm>
                <a:off x="1104154" y="2890827"/>
                <a:ext cx="93708" cy="64059"/>
                <a:chOff x="7430" y="10844"/>
                <a:chExt cx="613" cy="71"/>
              </a:xfrm>
            </p:grpSpPr>
            <p:sp>
              <p:nvSpPr>
                <p:cNvPr id="1379"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80"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26" name="Rectangle 77"/>
              <p:cNvSpPr>
                <a:spLocks noChangeArrowheads="1"/>
              </p:cNvSpPr>
              <p:nvPr/>
            </p:nvSpPr>
            <p:spPr bwMode="auto">
              <a:xfrm>
                <a:off x="1275212" y="3200292"/>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27" name="Group 78"/>
              <p:cNvGrpSpPr>
                <a:grpSpLocks/>
              </p:cNvGrpSpPr>
              <p:nvPr/>
            </p:nvGrpSpPr>
            <p:grpSpPr bwMode="auto">
              <a:xfrm>
                <a:off x="1367697" y="3134429"/>
                <a:ext cx="80103" cy="64059"/>
                <a:chOff x="1873" y="12217"/>
                <a:chExt cx="524" cy="71"/>
              </a:xfrm>
            </p:grpSpPr>
            <p:sp>
              <p:nvSpPr>
                <p:cNvPr id="1377"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78"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28" name="Rectangle 81"/>
              <p:cNvSpPr>
                <a:spLocks noChangeArrowheads="1"/>
              </p:cNvSpPr>
              <p:nvPr/>
            </p:nvSpPr>
            <p:spPr bwMode="auto">
              <a:xfrm>
                <a:off x="689729" y="3198487"/>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29" name="Rectangle 82"/>
              <p:cNvSpPr>
                <a:spLocks noChangeArrowheads="1"/>
              </p:cNvSpPr>
              <p:nvPr/>
            </p:nvSpPr>
            <p:spPr bwMode="auto">
              <a:xfrm>
                <a:off x="566977" y="319848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30" name="Group 83"/>
              <p:cNvGrpSpPr>
                <a:grpSpLocks/>
              </p:cNvGrpSpPr>
              <p:nvPr/>
            </p:nvGrpSpPr>
            <p:grpSpPr bwMode="auto">
              <a:xfrm>
                <a:off x="964891" y="3110068"/>
                <a:ext cx="116027" cy="64059"/>
                <a:chOff x="8276" y="10844"/>
                <a:chExt cx="759" cy="71"/>
              </a:xfrm>
            </p:grpSpPr>
            <p:sp>
              <p:nvSpPr>
                <p:cNvPr id="1375"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76"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31" name="Group 248"/>
              <p:cNvGrpSpPr>
                <a:grpSpLocks/>
              </p:cNvGrpSpPr>
              <p:nvPr/>
            </p:nvGrpSpPr>
            <p:grpSpPr bwMode="auto">
              <a:xfrm>
                <a:off x="418542" y="2676998"/>
                <a:ext cx="93708" cy="64059"/>
                <a:chOff x="3256" y="11013"/>
                <a:chExt cx="613" cy="71"/>
              </a:xfrm>
            </p:grpSpPr>
            <p:sp>
              <p:nvSpPr>
                <p:cNvPr id="1373"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74"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32" name="Group 258"/>
              <p:cNvGrpSpPr>
                <a:grpSpLocks/>
              </p:cNvGrpSpPr>
              <p:nvPr/>
            </p:nvGrpSpPr>
            <p:grpSpPr bwMode="auto">
              <a:xfrm>
                <a:off x="405701" y="2805115"/>
                <a:ext cx="78727" cy="64059"/>
                <a:chOff x="3172" y="10844"/>
                <a:chExt cx="515" cy="71"/>
              </a:xfrm>
            </p:grpSpPr>
            <p:sp>
              <p:nvSpPr>
                <p:cNvPr id="1371"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72"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33" name="Group 261"/>
              <p:cNvGrpSpPr>
                <a:grpSpLocks/>
              </p:cNvGrpSpPr>
              <p:nvPr/>
            </p:nvGrpSpPr>
            <p:grpSpPr bwMode="auto">
              <a:xfrm>
                <a:off x="202999" y="2741056"/>
                <a:ext cx="80103" cy="64059"/>
                <a:chOff x="1846" y="11084"/>
                <a:chExt cx="524" cy="71"/>
              </a:xfrm>
            </p:grpSpPr>
            <p:sp>
              <p:nvSpPr>
                <p:cNvPr id="1369"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70"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34" name="Group 264"/>
              <p:cNvGrpSpPr>
                <a:grpSpLocks/>
              </p:cNvGrpSpPr>
              <p:nvPr/>
            </p:nvGrpSpPr>
            <p:grpSpPr bwMode="auto">
              <a:xfrm>
                <a:off x="239688" y="2957592"/>
                <a:ext cx="80103" cy="64059"/>
                <a:chOff x="2086" y="11324"/>
                <a:chExt cx="524" cy="71"/>
              </a:xfrm>
            </p:grpSpPr>
            <p:sp>
              <p:nvSpPr>
                <p:cNvPr id="1367"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68"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35" name="Rectangle 269"/>
              <p:cNvSpPr>
                <a:spLocks noChangeArrowheads="1"/>
              </p:cNvSpPr>
              <p:nvPr/>
            </p:nvSpPr>
            <p:spPr bwMode="auto">
              <a:xfrm>
                <a:off x="305879" y="2741056"/>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6" name="Rectangle 270"/>
              <p:cNvSpPr>
                <a:spLocks noChangeArrowheads="1"/>
              </p:cNvSpPr>
              <p:nvPr/>
            </p:nvSpPr>
            <p:spPr bwMode="auto">
              <a:xfrm>
                <a:off x="485499" y="2805115"/>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37" name="Group 272"/>
              <p:cNvGrpSpPr>
                <a:grpSpLocks/>
              </p:cNvGrpSpPr>
              <p:nvPr/>
            </p:nvGrpSpPr>
            <p:grpSpPr bwMode="auto">
              <a:xfrm>
                <a:off x="326975" y="2893533"/>
                <a:ext cx="78727" cy="64059"/>
                <a:chOff x="3172" y="10844"/>
                <a:chExt cx="515" cy="71"/>
              </a:xfrm>
            </p:grpSpPr>
            <p:sp>
              <p:nvSpPr>
                <p:cNvPr id="1365"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66"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38" name="Group 275"/>
              <p:cNvGrpSpPr>
                <a:grpSpLocks/>
              </p:cNvGrpSpPr>
              <p:nvPr/>
            </p:nvGrpSpPr>
            <p:grpSpPr bwMode="auto">
              <a:xfrm>
                <a:off x="152400" y="2869173"/>
                <a:ext cx="80103" cy="64059"/>
                <a:chOff x="1633" y="11977"/>
                <a:chExt cx="524" cy="71"/>
              </a:xfrm>
            </p:grpSpPr>
            <p:sp>
              <p:nvSpPr>
                <p:cNvPr id="1363"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64"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39" name="Rectangle 280"/>
              <p:cNvSpPr>
                <a:spLocks noChangeArrowheads="1"/>
              </p:cNvSpPr>
              <p:nvPr/>
            </p:nvSpPr>
            <p:spPr bwMode="auto">
              <a:xfrm>
                <a:off x="418542" y="29575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40" name="Group 281"/>
              <p:cNvGrpSpPr>
                <a:grpSpLocks/>
              </p:cNvGrpSpPr>
              <p:nvPr/>
            </p:nvGrpSpPr>
            <p:grpSpPr bwMode="auto">
              <a:xfrm>
                <a:off x="417167" y="3351865"/>
                <a:ext cx="93708" cy="64059"/>
                <a:chOff x="3256" y="11013"/>
                <a:chExt cx="613" cy="71"/>
              </a:xfrm>
            </p:grpSpPr>
            <p:sp>
              <p:nvSpPr>
                <p:cNvPr id="1361"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62"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41" name="Rectangle 284"/>
              <p:cNvSpPr>
                <a:spLocks noChangeArrowheads="1"/>
              </p:cNvSpPr>
              <p:nvPr/>
            </p:nvSpPr>
            <p:spPr bwMode="auto">
              <a:xfrm>
                <a:off x="198719" y="3108263"/>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42" name="Group 285"/>
              <p:cNvGrpSpPr>
                <a:grpSpLocks/>
              </p:cNvGrpSpPr>
              <p:nvPr/>
            </p:nvGrpSpPr>
            <p:grpSpPr bwMode="auto">
              <a:xfrm>
                <a:off x="417167" y="3108263"/>
                <a:ext cx="93708" cy="64059"/>
                <a:chOff x="3256" y="10743"/>
                <a:chExt cx="613" cy="71"/>
              </a:xfrm>
            </p:grpSpPr>
            <p:sp>
              <p:nvSpPr>
                <p:cNvPr id="1359"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60"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43" name="Group 288"/>
              <p:cNvGrpSpPr>
                <a:grpSpLocks/>
              </p:cNvGrpSpPr>
              <p:nvPr/>
            </p:nvGrpSpPr>
            <p:grpSpPr bwMode="auto">
              <a:xfrm>
                <a:off x="164935" y="3199389"/>
                <a:ext cx="80103" cy="64059"/>
                <a:chOff x="1606" y="10844"/>
                <a:chExt cx="524" cy="71"/>
              </a:xfrm>
            </p:grpSpPr>
            <p:sp>
              <p:nvSpPr>
                <p:cNvPr id="1357"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58"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44" name="Group 294"/>
              <p:cNvGrpSpPr>
                <a:grpSpLocks/>
              </p:cNvGrpSpPr>
              <p:nvPr/>
            </p:nvGrpSpPr>
            <p:grpSpPr bwMode="auto">
              <a:xfrm>
                <a:off x="201623" y="3415924"/>
                <a:ext cx="80103" cy="64059"/>
                <a:chOff x="1846" y="11084"/>
                <a:chExt cx="524" cy="71"/>
              </a:xfrm>
            </p:grpSpPr>
            <p:sp>
              <p:nvSpPr>
                <p:cNvPr id="1355"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56"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45" name="Rectangle 300"/>
              <p:cNvSpPr>
                <a:spLocks noChangeArrowheads="1"/>
              </p:cNvSpPr>
              <p:nvPr/>
            </p:nvSpPr>
            <p:spPr bwMode="auto">
              <a:xfrm>
                <a:off x="284325"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46" name="Rectangle 301"/>
              <p:cNvSpPr>
                <a:spLocks noChangeArrowheads="1"/>
              </p:cNvSpPr>
              <p:nvPr/>
            </p:nvSpPr>
            <p:spPr bwMode="auto">
              <a:xfrm>
                <a:off x="499104"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47" name="Rectangle 302"/>
              <p:cNvSpPr>
                <a:spLocks noChangeArrowheads="1"/>
              </p:cNvSpPr>
              <p:nvPr/>
            </p:nvSpPr>
            <p:spPr bwMode="auto">
              <a:xfrm>
                <a:off x="304503" y="341592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48" name="Rectangle 303"/>
              <p:cNvSpPr>
                <a:spLocks noChangeArrowheads="1"/>
              </p:cNvSpPr>
              <p:nvPr/>
            </p:nvSpPr>
            <p:spPr bwMode="auto">
              <a:xfrm>
                <a:off x="1010446" y="3287808"/>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49" name="Rectangle 304"/>
              <p:cNvSpPr>
                <a:spLocks noChangeArrowheads="1"/>
              </p:cNvSpPr>
              <p:nvPr/>
            </p:nvSpPr>
            <p:spPr bwMode="auto">
              <a:xfrm>
                <a:off x="207127" y="32878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50" name="Group 308"/>
              <p:cNvGrpSpPr>
                <a:grpSpLocks/>
              </p:cNvGrpSpPr>
              <p:nvPr/>
            </p:nvGrpSpPr>
            <p:grpSpPr bwMode="auto">
              <a:xfrm>
                <a:off x="815081" y="3351865"/>
                <a:ext cx="80103" cy="64059"/>
                <a:chOff x="1633" y="11977"/>
                <a:chExt cx="524" cy="71"/>
              </a:xfrm>
            </p:grpSpPr>
            <p:sp>
              <p:nvSpPr>
                <p:cNvPr id="1353"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54"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51" name="Rectangle 311"/>
              <p:cNvSpPr>
                <a:spLocks noChangeArrowheads="1"/>
              </p:cNvSpPr>
              <p:nvPr/>
            </p:nvSpPr>
            <p:spPr bwMode="auto">
              <a:xfrm>
                <a:off x="285853" y="3287808"/>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52" name="Rectangle 312"/>
              <p:cNvSpPr>
                <a:spLocks noChangeArrowheads="1"/>
              </p:cNvSpPr>
              <p:nvPr/>
            </p:nvSpPr>
            <p:spPr bwMode="auto">
              <a:xfrm>
                <a:off x="405396" y="322374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19" name="Rectangle 313"/>
            <p:cNvSpPr>
              <a:spLocks noChangeArrowheads="1"/>
            </p:cNvSpPr>
            <p:nvPr/>
          </p:nvSpPr>
          <p:spPr bwMode="auto">
            <a:xfrm>
              <a:off x="326975" y="213024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20" name="Rectangle 8"/>
            <p:cNvSpPr>
              <a:spLocks noChangeArrowheads="1"/>
            </p:cNvSpPr>
            <p:nvPr/>
          </p:nvSpPr>
          <p:spPr bwMode="auto">
            <a:xfrm>
              <a:off x="475868" y="1515608"/>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21" name="Rectangle 9"/>
            <p:cNvSpPr>
              <a:spLocks noChangeArrowheads="1"/>
            </p:cNvSpPr>
            <p:nvPr/>
          </p:nvSpPr>
          <p:spPr bwMode="auto">
            <a:xfrm>
              <a:off x="741552" y="157335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22" name="Rectangle 10"/>
            <p:cNvSpPr>
              <a:spLocks noChangeArrowheads="1"/>
            </p:cNvSpPr>
            <p:nvPr/>
          </p:nvSpPr>
          <p:spPr bwMode="auto">
            <a:xfrm>
              <a:off x="1228588" y="1761014"/>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25" name="Group 11"/>
            <p:cNvGrpSpPr>
              <a:grpSpLocks/>
            </p:cNvGrpSpPr>
            <p:nvPr/>
          </p:nvGrpSpPr>
          <p:grpSpPr bwMode="auto">
            <a:xfrm>
              <a:off x="1311748" y="1788080"/>
              <a:ext cx="136052" cy="64059"/>
              <a:chOff x="8966" y="10643"/>
              <a:chExt cx="890" cy="71"/>
            </a:xfrm>
          </p:grpSpPr>
          <p:sp>
            <p:nvSpPr>
              <p:cNvPr id="1298"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9"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26" name="Group 14"/>
            <p:cNvGrpSpPr>
              <a:grpSpLocks/>
            </p:cNvGrpSpPr>
            <p:nvPr/>
          </p:nvGrpSpPr>
          <p:grpSpPr bwMode="auto">
            <a:xfrm>
              <a:off x="710214" y="1878303"/>
              <a:ext cx="93708" cy="64059"/>
              <a:chOff x="5031" y="10743"/>
              <a:chExt cx="613" cy="71"/>
            </a:xfrm>
          </p:grpSpPr>
          <p:sp>
            <p:nvSpPr>
              <p:cNvPr id="1296"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7"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28" name="Rectangle 17"/>
            <p:cNvSpPr>
              <a:spLocks noChangeArrowheads="1"/>
            </p:cNvSpPr>
            <p:nvPr/>
          </p:nvSpPr>
          <p:spPr bwMode="auto">
            <a:xfrm>
              <a:off x="566977" y="2121906"/>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30" name="Group 18"/>
            <p:cNvGrpSpPr>
              <a:grpSpLocks/>
            </p:cNvGrpSpPr>
            <p:nvPr/>
          </p:nvGrpSpPr>
          <p:grpSpPr bwMode="auto">
            <a:xfrm>
              <a:off x="1010446" y="1695152"/>
              <a:ext cx="93708" cy="65863"/>
              <a:chOff x="7502" y="10743"/>
              <a:chExt cx="613" cy="73"/>
            </a:xfrm>
          </p:grpSpPr>
          <p:sp>
            <p:nvSpPr>
              <p:cNvPr id="1294"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5"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31" name="Rectangle 24"/>
            <p:cNvSpPr>
              <a:spLocks noChangeArrowheads="1"/>
            </p:cNvSpPr>
            <p:nvPr/>
          </p:nvSpPr>
          <p:spPr bwMode="auto">
            <a:xfrm>
              <a:off x="1361124" y="1878303"/>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32" name="Group 25"/>
            <p:cNvGrpSpPr>
              <a:grpSpLocks/>
            </p:cNvGrpSpPr>
            <p:nvPr/>
          </p:nvGrpSpPr>
          <p:grpSpPr bwMode="auto">
            <a:xfrm>
              <a:off x="710214" y="2121906"/>
              <a:ext cx="93708" cy="64059"/>
              <a:chOff x="5140" y="10844"/>
              <a:chExt cx="613" cy="71"/>
            </a:xfrm>
          </p:grpSpPr>
          <p:sp>
            <p:nvSpPr>
              <p:cNvPr id="1292"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3"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38" name="Group 28"/>
            <p:cNvGrpSpPr>
              <a:grpSpLocks/>
            </p:cNvGrpSpPr>
            <p:nvPr/>
          </p:nvGrpSpPr>
          <p:grpSpPr bwMode="auto">
            <a:xfrm>
              <a:off x="887540" y="1969429"/>
              <a:ext cx="111135" cy="64059"/>
              <a:chOff x="6191" y="10844"/>
              <a:chExt cx="727" cy="71"/>
            </a:xfrm>
          </p:grpSpPr>
          <p:sp>
            <p:nvSpPr>
              <p:cNvPr id="1290"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1"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20" name="Group 31"/>
            <p:cNvGrpSpPr>
              <a:grpSpLocks/>
            </p:cNvGrpSpPr>
            <p:nvPr/>
          </p:nvGrpSpPr>
          <p:grpSpPr bwMode="auto">
            <a:xfrm>
              <a:off x="1076943" y="1969429"/>
              <a:ext cx="93708" cy="64059"/>
              <a:chOff x="7430" y="10844"/>
              <a:chExt cx="613" cy="71"/>
            </a:xfrm>
          </p:grpSpPr>
          <p:sp>
            <p:nvSpPr>
              <p:cNvPr id="1288"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9"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21" name="Rectangle 34"/>
            <p:cNvSpPr>
              <a:spLocks noChangeArrowheads="1"/>
            </p:cNvSpPr>
            <p:nvPr/>
          </p:nvSpPr>
          <p:spPr bwMode="auto">
            <a:xfrm>
              <a:off x="1361124" y="1969429"/>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22" name="Rectangle 35"/>
            <p:cNvSpPr>
              <a:spLocks noChangeArrowheads="1"/>
            </p:cNvSpPr>
            <p:nvPr/>
          </p:nvSpPr>
          <p:spPr bwMode="auto">
            <a:xfrm>
              <a:off x="616506" y="1969429"/>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23" name="Rectangle 36"/>
            <p:cNvSpPr>
              <a:spLocks noChangeArrowheads="1"/>
            </p:cNvSpPr>
            <p:nvPr/>
          </p:nvSpPr>
          <p:spPr bwMode="auto">
            <a:xfrm>
              <a:off x="504760" y="15092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224" name="Group 37"/>
            <p:cNvGrpSpPr>
              <a:grpSpLocks/>
            </p:cNvGrpSpPr>
            <p:nvPr/>
          </p:nvGrpSpPr>
          <p:grpSpPr bwMode="auto">
            <a:xfrm>
              <a:off x="1206269" y="1969429"/>
              <a:ext cx="116027" cy="64059"/>
              <a:chOff x="8276" y="10844"/>
              <a:chExt cx="759" cy="71"/>
            </a:xfrm>
          </p:grpSpPr>
          <p:sp>
            <p:nvSpPr>
              <p:cNvPr id="1286"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7"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25" name="Rectangle 41"/>
            <p:cNvSpPr>
              <a:spLocks noChangeArrowheads="1"/>
            </p:cNvSpPr>
            <p:nvPr/>
          </p:nvSpPr>
          <p:spPr bwMode="auto">
            <a:xfrm>
              <a:off x="840151" y="2121906"/>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26" name="Rectangle 42"/>
            <p:cNvSpPr>
              <a:spLocks noChangeArrowheads="1"/>
            </p:cNvSpPr>
            <p:nvPr/>
          </p:nvSpPr>
          <p:spPr bwMode="auto">
            <a:xfrm>
              <a:off x="727946" y="199379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27" name="Rectangle 43"/>
            <p:cNvSpPr>
              <a:spLocks noChangeArrowheads="1"/>
            </p:cNvSpPr>
            <p:nvPr/>
          </p:nvSpPr>
          <p:spPr bwMode="auto">
            <a:xfrm>
              <a:off x="784813" y="199379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228" name="Group 48"/>
            <p:cNvGrpSpPr>
              <a:grpSpLocks/>
            </p:cNvGrpSpPr>
            <p:nvPr/>
          </p:nvGrpSpPr>
          <p:grpSpPr bwMode="auto">
            <a:xfrm>
              <a:off x="1254423" y="2094839"/>
              <a:ext cx="136052" cy="64059"/>
              <a:chOff x="8966" y="10643"/>
              <a:chExt cx="890" cy="71"/>
            </a:xfrm>
          </p:grpSpPr>
          <p:sp>
            <p:nvSpPr>
              <p:cNvPr id="1284"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5"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29" name="Group 54"/>
            <p:cNvGrpSpPr>
              <a:grpSpLocks/>
            </p:cNvGrpSpPr>
            <p:nvPr/>
          </p:nvGrpSpPr>
          <p:grpSpPr bwMode="auto">
            <a:xfrm>
              <a:off x="878674" y="1573350"/>
              <a:ext cx="93708" cy="64059"/>
              <a:chOff x="5031" y="10743"/>
              <a:chExt cx="613" cy="71"/>
            </a:xfrm>
          </p:grpSpPr>
          <p:sp>
            <p:nvSpPr>
              <p:cNvPr id="1282"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3"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30" name="Group 65"/>
            <p:cNvGrpSpPr>
              <a:grpSpLocks/>
            </p:cNvGrpSpPr>
            <p:nvPr/>
          </p:nvGrpSpPr>
          <p:grpSpPr bwMode="auto">
            <a:xfrm>
              <a:off x="953426" y="2057847"/>
              <a:ext cx="80103" cy="64059"/>
              <a:chOff x="1393" y="11737"/>
              <a:chExt cx="524" cy="71"/>
            </a:xfrm>
          </p:grpSpPr>
          <p:sp>
            <p:nvSpPr>
              <p:cNvPr id="1280"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1"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31" name="Group 68"/>
            <p:cNvGrpSpPr>
              <a:grpSpLocks/>
            </p:cNvGrpSpPr>
            <p:nvPr/>
          </p:nvGrpSpPr>
          <p:grpSpPr bwMode="auto">
            <a:xfrm>
              <a:off x="829298" y="1825072"/>
              <a:ext cx="93708" cy="64059"/>
              <a:chOff x="5140" y="10844"/>
              <a:chExt cx="613" cy="71"/>
            </a:xfrm>
          </p:grpSpPr>
          <p:sp>
            <p:nvSpPr>
              <p:cNvPr id="1278"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79"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32" name="Group 74"/>
            <p:cNvGrpSpPr>
              <a:grpSpLocks/>
            </p:cNvGrpSpPr>
            <p:nvPr/>
          </p:nvGrpSpPr>
          <p:grpSpPr bwMode="auto">
            <a:xfrm>
              <a:off x="1104154" y="2094839"/>
              <a:ext cx="93708" cy="64059"/>
              <a:chOff x="7430" y="10844"/>
              <a:chExt cx="613" cy="71"/>
            </a:xfrm>
          </p:grpSpPr>
          <p:sp>
            <p:nvSpPr>
              <p:cNvPr id="1276"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77"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33" name="Rectangle 221"/>
            <p:cNvSpPr>
              <a:spLocks noChangeArrowheads="1"/>
            </p:cNvSpPr>
            <p:nvPr/>
          </p:nvSpPr>
          <p:spPr bwMode="auto">
            <a:xfrm>
              <a:off x="1326831" y="1539321"/>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234" name="Group 248"/>
            <p:cNvGrpSpPr>
              <a:grpSpLocks/>
            </p:cNvGrpSpPr>
            <p:nvPr/>
          </p:nvGrpSpPr>
          <p:grpSpPr bwMode="auto">
            <a:xfrm>
              <a:off x="418542" y="1881011"/>
              <a:ext cx="93708" cy="64059"/>
              <a:chOff x="3256" y="11013"/>
              <a:chExt cx="613" cy="71"/>
            </a:xfrm>
          </p:grpSpPr>
          <p:sp>
            <p:nvSpPr>
              <p:cNvPr id="1274"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75"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35" name="Rectangle 251"/>
            <p:cNvSpPr>
              <a:spLocks noChangeArrowheads="1"/>
            </p:cNvSpPr>
            <p:nvPr/>
          </p:nvSpPr>
          <p:spPr bwMode="auto">
            <a:xfrm>
              <a:off x="200095" y="16374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236" name="Group 252"/>
            <p:cNvGrpSpPr>
              <a:grpSpLocks/>
            </p:cNvGrpSpPr>
            <p:nvPr/>
          </p:nvGrpSpPr>
          <p:grpSpPr bwMode="auto">
            <a:xfrm>
              <a:off x="418542" y="1637408"/>
              <a:ext cx="93708" cy="64059"/>
              <a:chOff x="3256" y="10743"/>
              <a:chExt cx="613" cy="71"/>
            </a:xfrm>
          </p:grpSpPr>
          <p:sp>
            <p:nvSpPr>
              <p:cNvPr id="1272"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73"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37" name="Group 255"/>
            <p:cNvGrpSpPr>
              <a:grpSpLocks/>
            </p:cNvGrpSpPr>
            <p:nvPr/>
          </p:nvGrpSpPr>
          <p:grpSpPr bwMode="auto">
            <a:xfrm>
              <a:off x="166311" y="1728534"/>
              <a:ext cx="80103" cy="64059"/>
              <a:chOff x="1606" y="10844"/>
              <a:chExt cx="524" cy="71"/>
            </a:xfrm>
          </p:grpSpPr>
          <p:sp>
            <p:nvSpPr>
              <p:cNvPr id="1270"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71"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38" name="Group 258"/>
            <p:cNvGrpSpPr>
              <a:grpSpLocks/>
            </p:cNvGrpSpPr>
            <p:nvPr/>
          </p:nvGrpSpPr>
          <p:grpSpPr bwMode="auto">
            <a:xfrm>
              <a:off x="405701" y="2009127"/>
              <a:ext cx="78727" cy="64059"/>
              <a:chOff x="3172" y="10844"/>
              <a:chExt cx="515" cy="71"/>
            </a:xfrm>
          </p:grpSpPr>
          <p:sp>
            <p:nvSpPr>
              <p:cNvPr id="1268"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69"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39" name="Group 261"/>
            <p:cNvGrpSpPr>
              <a:grpSpLocks/>
            </p:cNvGrpSpPr>
            <p:nvPr/>
          </p:nvGrpSpPr>
          <p:grpSpPr bwMode="auto">
            <a:xfrm>
              <a:off x="202999" y="1945069"/>
              <a:ext cx="80103" cy="64059"/>
              <a:chOff x="1846" y="11084"/>
              <a:chExt cx="524" cy="71"/>
            </a:xfrm>
          </p:grpSpPr>
          <p:sp>
            <p:nvSpPr>
              <p:cNvPr id="1266"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67"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40" name="Group 264"/>
            <p:cNvGrpSpPr>
              <a:grpSpLocks/>
            </p:cNvGrpSpPr>
            <p:nvPr/>
          </p:nvGrpSpPr>
          <p:grpSpPr bwMode="auto">
            <a:xfrm>
              <a:off x="239688" y="2161604"/>
              <a:ext cx="80103" cy="64059"/>
              <a:chOff x="2086" y="11324"/>
              <a:chExt cx="524" cy="71"/>
            </a:xfrm>
          </p:grpSpPr>
          <p:sp>
            <p:nvSpPr>
              <p:cNvPr id="1264"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65"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41" name="Rectangle 267"/>
            <p:cNvSpPr>
              <a:spLocks noChangeArrowheads="1"/>
            </p:cNvSpPr>
            <p:nvPr/>
          </p:nvSpPr>
          <p:spPr bwMode="auto">
            <a:xfrm>
              <a:off x="285701"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2" name="Rectangle 268"/>
            <p:cNvSpPr>
              <a:spLocks noChangeArrowheads="1"/>
            </p:cNvSpPr>
            <p:nvPr/>
          </p:nvSpPr>
          <p:spPr bwMode="auto">
            <a:xfrm>
              <a:off x="500480"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3" name="Rectangle 269"/>
            <p:cNvSpPr>
              <a:spLocks noChangeArrowheads="1"/>
            </p:cNvSpPr>
            <p:nvPr/>
          </p:nvSpPr>
          <p:spPr bwMode="auto">
            <a:xfrm>
              <a:off x="305879" y="194506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4" name="Rectangle 270"/>
            <p:cNvSpPr>
              <a:spLocks noChangeArrowheads="1"/>
            </p:cNvSpPr>
            <p:nvPr/>
          </p:nvSpPr>
          <p:spPr bwMode="auto">
            <a:xfrm>
              <a:off x="485499" y="200912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5" name="Rectangle 271"/>
            <p:cNvSpPr>
              <a:spLocks noChangeArrowheads="1"/>
            </p:cNvSpPr>
            <p:nvPr/>
          </p:nvSpPr>
          <p:spPr bwMode="auto">
            <a:xfrm>
              <a:off x="208502" y="1816952"/>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246" name="Group 272"/>
            <p:cNvGrpSpPr>
              <a:grpSpLocks/>
            </p:cNvGrpSpPr>
            <p:nvPr/>
          </p:nvGrpSpPr>
          <p:grpSpPr bwMode="auto">
            <a:xfrm>
              <a:off x="326975" y="2097546"/>
              <a:ext cx="78727" cy="64059"/>
              <a:chOff x="3172" y="10844"/>
              <a:chExt cx="515" cy="71"/>
            </a:xfrm>
          </p:grpSpPr>
          <p:sp>
            <p:nvSpPr>
              <p:cNvPr id="1262"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63"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47" name="Group 275"/>
            <p:cNvGrpSpPr>
              <a:grpSpLocks/>
            </p:cNvGrpSpPr>
            <p:nvPr/>
          </p:nvGrpSpPr>
          <p:grpSpPr bwMode="auto">
            <a:xfrm>
              <a:off x="152400" y="2073185"/>
              <a:ext cx="80103" cy="64059"/>
              <a:chOff x="1633" y="11977"/>
              <a:chExt cx="524" cy="71"/>
            </a:xfrm>
          </p:grpSpPr>
          <p:sp>
            <p:nvSpPr>
              <p:cNvPr id="1260"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61"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48" name="Rectangle 278"/>
            <p:cNvSpPr>
              <a:spLocks noChangeArrowheads="1"/>
            </p:cNvSpPr>
            <p:nvPr/>
          </p:nvSpPr>
          <p:spPr bwMode="auto">
            <a:xfrm>
              <a:off x="287229" y="1816952"/>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9" name="Rectangle 279"/>
            <p:cNvSpPr>
              <a:spLocks noChangeArrowheads="1"/>
            </p:cNvSpPr>
            <p:nvPr/>
          </p:nvSpPr>
          <p:spPr bwMode="auto">
            <a:xfrm>
              <a:off x="406772" y="175289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50" name="Rectangle 280"/>
            <p:cNvSpPr>
              <a:spLocks noChangeArrowheads="1"/>
            </p:cNvSpPr>
            <p:nvPr/>
          </p:nvSpPr>
          <p:spPr bwMode="auto">
            <a:xfrm>
              <a:off x="418542" y="2161604"/>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251" name="Group 291"/>
            <p:cNvGrpSpPr>
              <a:grpSpLocks/>
            </p:cNvGrpSpPr>
            <p:nvPr/>
          </p:nvGrpSpPr>
          <p:grpSpPr bwMode="auto">
            <a:xfrm>
              <a:off x="619563" y="1398319"/>
              <a:ext cx="78727" cy="64059"/>
              <a:chOff x="3172" y="10844"/>
              <a:chExt cx="515" cy="71"/>
            </a:xfrm>
          </p:grpSpPr>
          <p:sp>
            <p:nvSpPr>
              <p:cNvPr id="1258"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59"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52" name="Group 297"/>
            <p:cNvGrpSpPr>
              <a:grpSpLocks/>
            </p:cNvGrpSpPr>
            <p:nvPr/>
          </p:nvGrpSpPr>
          <p:grpSpPr bwMode="auto">
            <a:xfrm>
              <a:off x="601219" y="1728534"/>
              <a:ext cx="80103" cy="64059"/>
              <a:chOff x="2086" y="11324"/>
              <a:chExt cx="524" cy="71"/>
            </a:xfrm>
          </p:grpSpPr>
          <p:sp>
            <p:nvSpPr>
              <p:cNvPr id="1256"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57"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53" name="Group 305"/>
            <p:cNvGrpSpPr>
              <a:grpSpLocks/>
            </p:cNvGrpSpPr>
            <p:nvPr/>
          </p:nvGrpSpPr>
          <p:grpSpPr bwMode="auto">
            <a:xfrm>
              <a:off x="281420" y="1445234"/>
              <a:ext cx="78727" cy="64059"/>
              <a:chOff x="3172" y="10844"/>
              <a:chExt cx="515" cy="71"/>
            </a:xfrm>
          </p:grpSpPr>
          <p:sp>
            <p:nvSpPr>
              <p:cNvPr id="1254"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55"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1463" name="1462 Grupo"/>
          <p:cNvGrpSpPr/>
          <p:nvPr/>
        </p:nvGrpSpPr>
        <p:grpSpPr>
          <a:xfrm>
            <a:off x="2843808" y="5805264"/>
            <a:ext cx="5184576" cy="677438"/>
            <a:chOff x="2298250" y="5899089"/>
            <a:chExt cx="5113020" cy="677438"/>
          </a:xfrm>
        </p:grpSpPr>
        <p:grpSp>
          <p:nvGrpSpPr>
            <p:cNvPr id="1464" name="412 Grupo"/>
            <p:cNvGrpSpPr/>
            <p:nvPr/>
          </p:nvGrpSpPr>
          <p:grpSpPr>
            <a:xfrm>
              <a:off x="2298250" y="5899089"/>
              <a:ext cx="838200" cy="508079"/>
              <a:chOff x="2667000" y="5638800"/>
              <a:chExt cx="914400" cy="457200"/>
            </a:xfrm>
          </p:grpSpPr>
          <p:sp>
            <p:nvSpPr>
              <p:cNvPr id="1481" name="Rectangle 3"/>
              <p:cNvSpPr>
                <a:spLocks noChangeArrowheads="1"/>
              </p:cNvSpPr>
              <p:nvPr/>
            </p:nvSpPr>
            <p:spPr bwMode="auto">
              <a:xfrm>
                <a:off x="2667000" y="5638800"/>
                <a:ext cx="914400" cy="131783"/>
              </a:xfrm>
              <a:prstGeom prst="rect">
                <a:avLst/>
              </a:prstGeom>
              <a:solidFill>
                <a:schemeClr val="tx2">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3"/>
              <p:cNvSpPr>
                <a:spLocks noChangeArrowheads="1"/>
              </p:cNvSpPr>
              <p:nvPr/>
            </p:nvSpPr>
            <p:spPr bwMode="auto">
              <a:xfrm>
                <a:off x="2667000" y="596421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Rectangle 3"/>
              <p:cNvSpPr>
                <a:spLocks noChangeArrowheads="1"/>
              </p:cNvSpPr>
              <p:nvPr/>
            </p:nvSpPr>
            <p:spPr bwMode="auto">
              <a:xfrm>
                <a:off x="2667000" y="580150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65" name="413 Grupo"/>
            <p:cNvGrpSpPr/>
            <p:nvPr/>
          </p:nvGrpSpPr>
          <p:grpSpPr>
            <a:xfrm>
              <a:off x="3220270" y="5899089"/>
              <a:ext cx="1005840" cy="508079"/>
              <a:chOff x="2667000" y="5638800"/>
              <a:chExt cx="914400" cy="457200"/>
            </a:xfrm>
          </p:grpSpPr>
          <p:sp>
            <p:nvSpPr>
              <p:cNvPr id="1478" name="Rectangle 3"/>
              <p:cNvSpPr>
                <a:spLocks noChangeArrowheads="1"/>
              </p:cNvSpPr>
              <p:nvPr/>
            </p:nvSpPr>
            <p:spPr bwMode="auto">
              <a:xfrm>
                <a:off x="2667000" y="5638800"/>
                <a:ext cx="914400" cy="131783"/>
              </a:xfrm>
              <a:prstGeom prst="rect">
                <a:avLst/>
              </a:prstGeom>
              <a:solidFill>
                <a:schemeClr val="tx2">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3"/>
              <p:cNvSpPr>
                <a:spLocks noChangeArrowheads="1"/>
              </p:cNvSpPr>
              <p:nvPr/>
            </p:nvSpPr>
            <p:spPr bwMode="auto">
              <a:xfrm>
                <a:off x="2667000" y="596421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3"/>
              <p:cNvSpPr>
                <a:spLocks noChangeArrowheads="1"/>
              </p:cNvSpPr>
              <p:nvPr/>
            </p:nvSpPr>
            <p:spPr bwMode="auto">
              <a:xfrm>
                <a:off x="2667000" y="580150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66" name="412 Grupo"/>
            <p:cNvGrpSpPr/>
            <p:nvPr/>
          </p:nvGrpSpPr>
          <p:grpSpPr>
            <a:xfrm>
              <a:off x="4309930" y="5899089"/>
              <a:ext cx="586740" cy="508079"/>
              <a:chOff x="2667000" y="5638800"/>
              <a:chExt cx="914400" cy="457200"/>
            </a:xfrm>
          </p:grpSpPr>
          <p:sp>
            <p:nvSpPr>
              <p:cNvPr id="1475" name="Rectangle 3"/>
              <p:cNvSpPr>
                <a:spLocks noChangeArrowheads="1"/>
              </p:cNvSpPr>
              <p:nvPr/>
            </p:nvSpPr>
            <p:spPr bwMode="auto">
              <a:xfrm>
                <a:off x="2667000" y="5638800"/>
                <a:ext cx="914400" cy="131783"/>
              </a:xfrm>
              <a:prstGeom prst="rect">
                <a:avLst/>
              </a:prstGeom>
              <a:solidFill>
                <a:schemeClr val="tx2">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6" name="Rectangle 3"/>
              <p:cNvSpPr>
                <a:spLocks noChangeArrowheads="1"/>
              </p:cNvSpPr>
              <p:nvPr/>
            </p:nvSpPr>
            <p:spPr bwMode="auto">
              <a:xfrm>
                <a:off x="2667000" y="596421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3"/>
              <p:cNvSpPr>
                <a:spLocks noChangeArrowheads="1"/>
              </p:cNvSpPr>
              <p:nvPr/>
            </p:nvSpPr>
            <p:spPr bwMode="auto">
              <a:xfrm>
                <a:off x="2667000" y="580150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67" name="413 Grupo"/>
            <p:cNvGrpSpPr/>
            <p:nvPr/>
          </p:nvGrpSpPr>
          <p:grpSpPr>
            <a:xfrm>
              <a:off x="4980490" y="5899089"/>
              <a:ext cx="1005840" cy="508079"/>
              <a:chOff x="2667000" y="5638800"/>
              <a:chExt cx="914400" cy="457200"/>
            </a:xfrm>
          </p:grpSpPr>
          <p:sp>
            <p:nvSpPr>
              <p:cNvPr id="1472" name="Rectangle 3"/>
              <p:cNvSpPr>
                <a:spLocks noChangeArrowheads="1"/>
              </p:cNvSpPr>
              <p:nvPr/>
            </p:nvSpPr>
            <p:spPr bwMode="auto">
              <a:xfrm>
                <a:off x="2667000" y="5638800"/>
                <a:ext cx="914400" cy="131783"/>
              </a:xfrm>
              <a:prstGeom prst="rect">
                <a:avLst/>
              </a:prstGeom>
              <a:solidFill>
                <a:schemeClr val="tx2">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Rectangle 3"/>
              <p:cNvSpPr>
                <a:spLocks noChangeArrowheads="1"/>
              </p:cNvSpPr>
              <p:nvPr/>
            </p:nvSpPr>
            <p:spPr bwMode="auto">
              <a:xfrm>
                <a:off x="2667000" y="596421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4" name="Rectangle 3"/>
              <p:cNvSpPr>
                <a:spLocks noChangeArrowheads="1"/>
              </p:cNvSpPr>
              <p:nvPr/>
            </p:nvSpPr>
            <p:spPr bwMode="auto">
              <a:xfrm>
                <a:off x="2667000" y="580150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468" name="Rectangle 3"/>
            <p:cNvSpPr>
              <a:spLocks noChangeArrowheads="1"/>
            </p:cNvSpPr>
            <p:nvPr/>
          </p:nvSpPr>
          <p:spPr bwMode="auto">
            <a:xfrm>
              <a:off x="4980490" y="6430079"/>
              <a:ext cx="887654" cy="146448"/>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469" name="412 Grupo"/>
            <p:cNvGrpSpPr/>
            <p:nvPr/>
          </p:nvGrpSpPr>
          <p:grpSpPr>
            <a:xfrm>
              <a:off x="6070150" y="5899089"/>
              <a:ext cx="1341120" cy="327262"/>
              <a:chOff x="2667000" y="5638800"/>
              <a:chExt cx="914400" cy="294490"/>
            </a:xfrm>
          </p:grpSpPr>
          <p:sp>
            <p:nvSpPr>
              <p:cNvPr id="1470" name="Rectangle 3"/>
              <p:cNvSpPr>
                <a:spLocks noChangeArrowheads="1"/>
              </p:cNvSpPr>
              <p:nvPr/>
            </p:nvSpPr>
            <p:spPr bwMode="auto">
              <a:xfrm>
                <a:off x="2667000" y="5638800"/>
                <a:ext cx="914400" cy="131783"/>
              </a:xfrm>
              <a:prstGeom prst="rect">
                <a:avLst/>
              </a:prstGeom>
              <a:solidFill>
                <a:schemeClr val="tx2">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3"/>
              <p:cNvSpPr>
                <a:spLocks noChangeArrowheads="1"/>
              </p:cNvSpPr>
              <p:nvPr/>
            </p:nvSpPr>
            <p:spPr bwMode="auto">
              <a:xfrm>
                <a:off x="2667000" y="580150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484" name="1483 Grupo"/>
          <p:cNvGrpSpPr/>
          <p:nvPr/>
        </p:nvGrpSpPr>
        <p:grpSpPr>
          <a:xfrm>
            <a:off x="3059831" y="5805264"/>
            <a:ext cx="4392489" cy="677438"/>
            <a:chOff x="2714709" y="5899089"/>
            <a:chExt cx="4042765" cy="677438"/>
          </a:xfrm>
        </p:grpSpPr>
        <p:sp>
          <p:nvSpPr>
            <p:cNvPr id="1485" name="Rectangle 3"/>
            <p:cNvSpPr>
              <a:spLocks noChangeArrowheads="1"/>
            </p:cNvSpPr>
            <p:nvPr/>
          </p:nvSpPr>
          <p:spPr bwMode="auto">
            <a:xfrm>
              <a:off x="2717350" y="5899089"/>
              <a:ext cx="167640" cy="146448"/>
            </a:xfrm>
            <a:prstGeom prst="rect">
              <a:avLst/>
            </a:prstGeom>
            <a:solidFill>
              <a:srgbClr val="00B0F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3"/>
            <p:cNvSpPr>
              <a:spLocks noChangeArrowheads="1"/>
            </p:cNvSpPr>
            <p:nvPr/>
          </p:nvSpPr>
          <p:spPr bwMode="auto">
            <a:xfrm>
              <a:off x="2714709" y="6077783"/>
              <a:ext cx="167640" cy="146448"/>
            </a:xfrm>
            <a:prstGeom prst="rect">
              <a:avLst/>
            </a:prstGeom>
            <a:solidFill>
              <a:srgbClr val="FFFF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3"/>
            <p:cNvSpPr>
              <a:spLocks noChangeArrowheads="1"/>
            </p:cNvSpPr>
            <p:nvPr/>
          </p:nvSpPr>
          <p:spPr bwMode="auto">
            <a:xfrm>
              <a:off x="2717350" y="6260719"/>
              <a:ext cx="167640" cy="146448"/>
            </a:xfrm>
            <a:prstGeom prst="rect">
              <a:avLst/>
            </a:prstGeom>
            <a:solidFill>
              <a:srgbClr val="FF00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3"/>
            <p:cNvSpPr>
              <a:spLocks noChangeArrowheads="1"/>
            </p:cNvSpPr>
            <p:nvPr/>
          </p:nvSpPr>
          <p:spPr bwMode="auto">
            <a:xfrm>
              <a:off x="3555550" y="5899089"/>
              <a:ext cx="167640" cy="146448"/>
            </a:xfrm>
            <a:prstGeom prst="rect">
              <a:avLst/>
            </a:prstGeom>
            <a:solidFill>
              <a:srgbClr val="00B0F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3"/>
            <p:cNvSpPr>
              <a:spLocks noChangeArrowheads="1"/>
            </p:cNvSpPr>
            <p:nvPr/>
          </p:nvSpPr>
          <p:spPr bwMode="auto">
            <a:xfrm>
              <a:off x="3555550" y="6077783"/>
              <a:ext cx="167640" cy="146448"/>
            </a:xfrm>
            <a:prstGeom prst="rect">
              <a:avLst/>
            </a:prstGeom>
            <a:solidFill>
              <a:srgbClr val="00B0F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3"/>
            <p:cNvSpPr>
              <a:spLocks noChangeArrowheads="1"/>
            </p:cNvSpPr>
            <p:nvPr/>
          </p:nvSpPr>
          <p:spPr bwMode="auto">
            <a:xfrm>
              <a:off x="3555550" y="6260719"/>
              <a:ext cx="167640" cy="146448"/>
            </a:xfrm>
            <a:prstGeom prst="rect">
              <a:avLst/>
            </a:prstGeom>
            <a:solidFill>
              <a:srgbClr val="FFFF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3"/>
            <p:cNvSpPr>
              <a:spLocks noChangeArrowheads="1"/>
            </p:cNvSpPr>
            <p:nvPr/>
          </p:nvSpPr>
          <p:spPr bwMode="auto">
            <a:xfrm>
              <a:off x="4729030" y="5899089"/>
              <a:ext cx="167640" cy="146448"/>
            </a:xfrm>
            <a:prstGeom prst="rect">
              <a:avLst/>
            </a:prstGeom>
            <a:solidFill>
              <a:srgbClr val="00B0F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3"/>
            <p:cNvSpPr>
              <a:spLocks noChangeArrowheads="1"/>
            </p:cNvSpPr>
            <p:nvPr/>
          </p:nvSpPr>
          <p:spPr bwMode="auto">
            <a:xfrm>
              <a:off x="4726390" y="6077783"/>
              <a:ext cx="167640" cy="146448"/>
            </a:xfrm>
            <a:prstGeom prst="rect">
              <a:avLst/>
            </a:prstGeom>
            <a:solidFill>
              <a:srgbClr val="FFFF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3"/>
            <p:cNvSpPr>
              <a:spLocks noChangeArrowheads="1"/>
            </p:cNvSpPr>
            <p:nvPr/>
          </p:nvSpPr>
          <p:spPr bwMode="auto">
            <a:xfrm>
              <a:off x="4729030" y="6260719"/>
              <a:ext cx="167640" cy="146448"/>
            </a:xfrm>
            <a:prstGeom prst="rect">
              <a:avLst/>
            </a:prstGeom>
            <a:solidFill>
              <a:srgbClr val="FFFF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3"/>
            <p:cNvSpPr>
              <a:spLocks noChangeArrowheads="1"/>
            </p:cNvSpPr>
            <p:nvPr/>
          </p:nvSpPr>
          <p:spPr bwMode="auto">
            <a:xfrm>
              <a:off x="5315770" y="5899089"/>
              <a:ext cx="167640" cy="146448"/>
            </a:xfrm>
            <a:prstGeom prst="rect">
              <a:avLst/>
            </a:prstGeom>
            <a:solidFill>
              <a:srgbClr val="00B0F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3"/>
            <p:cNvSpPr>
              <a:spLocks noChangeArrowheads="1"/>
            </p:cNvSpPr>
            <p:nvPr/>
          </p:nvSpPr>
          <p:spPr bwMode="auto">
            <a:xfrm>
              <a:off x="5315770" y="6077783"/>
              <a:ext cx="167640" cy="146448"/>
            </a:xfrm>
            <a:prstGeom prst="rect">
              <a:avLst/>
            </a:prstGeom>
            <a:solidFill>
              <a:srgbClr val="00B0F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3"/>
            <p:cNvSpPr>
              <a:spLocks noChangeArrowheads="1"/>
            </p:cNvSpPr>
            <p:nvPr/>
          </p:nvSpPr>
          <p:spPr bwMode="auto">
            <a:xfrm>
              <a:off x="5315770" y="6260719"/>
              <a:ext cx="167640" cy="146448"/>
            </a:xfrm>
            <a:prstGeom prst="rect">
              <a:avLst/>
            </a:prstGeom>
            <a:solidFill>
              <a:srgbClr val="FFFF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3"/>
            <p:cNvSpPr>
              <a:spLocks noChangeArrowheads="1"/>
            </p:cNvSpPr>
            <p:nvPr/>
          </p:nvSpPr>
          <p:spPr bwMode="auto">
            <a:xfrm>
              <a:off x="5315770" y="6430079"/>
              <a:ext cx="167640" cy="146448"/>
            </a:xfrm>
            <a:prstGeom prst="rect">
              <a:avLst/>
            </a:prstGeom>
            <a:solidFill>
              <a:srgbClr val="FFFF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3"/>
            <p:cNvSpPr>
              <a:spLocks noChangeArrowheads="1"/>
            </p:cNvSpPr>
            <p:nvPr/>
          </p:nvSpPr>
          <p:spPr bwMode="auto">
            <a:xfrm>
              <a:off x="6489250" y="5899089"/>
              <a:ext cx="268224" cy="146448"/>
            </a:xfrm>
            <a:prstGeom prst="rect">
              <a:avLst/>
            </a:prstGeom>
            <a:solidFill>
              <a:srgbClr val="00B0F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3"/>
            <p:cNvSpPr>
              <a:spLocks noChangeArrowheads="1"/>
            </p:cNvSpPr>
            <p:nvPr/>
          </p:nvSpPr>
          <p:spPr bwMode="auto">
            <a:xfrm>
              <a:off x="6486610" y="6077783"/>
              <a:ext cx="268224" cy="146448"/>
            </a:xfrm>
            <a:prstGeom prst="rect">
              <a:avLst/>
            </a:prstGeom>
            <a:solidFill>
              <a:srgbClr val="FFFF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00" name="1499 Grupo"/>
          <p:cNvGrpSpPr/>
          <p:nvPr/>
        </p:nvGrpSpPr>
        <p:grpSpPr>
          <a:xfrm>
            <a:off x="2267744" y="4509120"/>
            <a:ext cx="185011" cy="713328"/>
            <a:chOff x="2714709" y="5899089"/>
            <a:chExt cx="170281" cy="713328"/>
          </a:xfrm>
        </p:grpSpPr>
        <p:sp>
          <p:nvSpPr>
            <p:cNvPr id="1501" name="Rectangle 3"/>
            <p:cNvSpPr>
              <a:spLocks noChangeArrowheads="1"/>
            </p:cNvSpPr>
            <p:nvPr/>
          </p:nvSpPr>
          <p:spPr bwMode="auto">
            <a:xfrm>
              <a:off x="2717350" y="5899089"/>
              <a:ext cx="167640" cy="146448"/>
            </a:xfrm>
            <a:prstGeom prst="rect">
              <a:avLst/>
            </a:prstGeom>
            <a:solidFill>
              <a:srgbClr val="00B0F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3"/>
            <p:cNvSpPr>
              <a:spLocks noChangeArrowheads="1"/>
            </p:cNvSpPr>
            <p:nvPr/>
          </p:nvSpPr>
          <p:spPr bwMode="auto">
            <a:xfrm>
              <a:off x="2714709" y="6077783"/>
              <a:ext cx="167640" cy="146448"/>
            </a:xfrm>
            <a:prstGeom prst="rect">
              <a:avLst/>
            </a:prstGeom>
            <a:solidFill>
              <a:srgbClr val="FFFF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3"/>
            <p:cNvSpPr>
              <a:spLocks noChangeArrowheads="1"/>
            </p:cNvSpPr>
            <p:nvPr/>
          </p:nvSpPr>
          <p:spPr bwMode="auto">
            <a:xfrm>
              <a:off x="2717350" y="6260719"/>
              <a:ext cx="167640" cy="146448"/>
            </a:xfrm>
            <a:prstGeom prst="rect">
              <a:avLst/>
            </a:prstGeom>
            <a:solidFill>
              <a:srgbClr val="FF00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3"/>
            <p:cNvSpPr>
              <a:spLocks noChangeArrowheads="1"/>
            </p:cNvSpPr>
            <p:nvPr/>
          </p:nvSpPr>
          <p:spPr bwMode="auto">
            <a:xfrm>
              <a:off x="2714715" y="6465969"/>
              <a:ext cx="167640" cy="146448"/>
            </a:xfrm>
            <a:prstGeom prst="rect">
              <a:avLst/>
            </a:prstGeom>
            <a:solidFill>
              <a:schemeClr val="accent6">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34115 -0.03773 L -0.60451 -0.04815 " pathEditMode="relative" rAng="0" ptsTypes="AA">
                                      <p:cBhvr>
                                        <p:cTn id="6" dur="2000" spd="-100000" fill="hold"/>
                                        <p:tgtEl>
                                          <p:spTgt spid="505"/>
                                        </p:tgtEl>
                                        <p:attrNameLst>
                                          <p:attrName>ppt_x</p:attrName>
                                          <p:attrName>ppt_y</p:attrName>
                                        </p:attrNameLst>
                                      </p:cBhvr>
                                      <p:rCtr x="-473" y="-5"/>
                                    </p:animMotion>
                                  </p:childTnLst>
                                </p:cTn>
                              </p:par>
                              <p:par>
                                <p:cTn id="7" presetID="0" presetClass="path" presetSubtype="0" accel="50000" decel="50000" fill="hold" nodeType="withEffect">
                                  <p:stCondLst>
                                    <p:cond delay="0"/>
                                  </p:stCondLst>
                                  <p:childTnLst>
                                    <p:animMotion origin="layout" path="M 0.0026 0.01204 L -0.44636 0.01204 " pathEditMode="relative" rAng="0" ptsTypes="AA">
                                      <p:cBhvr>
                                        <p:cTn id="8" dur="2000" spd="-100000" fill="hold"/>
                                        <p:tgtEl>
                                          <p:spTgt spid="476"/>
                                        </p:tgtEl>
                                        <p:attrNameLst>
                                          <p:attrName>ppt_x</p:attrName>
                                          <p:attrName>ppt_y</p:attrName>
                                        </p:attrNameLst>
                                      </p:cBhvr>
                                      <p:rCtr x="-224" y="0"/>
                                    </p:animMotion>
                                  </p:childTnLst>
                                </p:cTn>
                              </p:par>
                              <p:par>
                                <p:cTn id="9" presetID="0" presetClass="path" presetSubtype="0" accel="50000" decel="50000" fill="hold" nodeType="withEffect">
                                  <p:stCondLst>
                                    <p:cond delay="0"/>
                                  </p:stCondLst>
                                  <p:childTnLst>
                                    <p:animMotion origin="layout" path="M -2.5E-6 -7.40741E-7 L -0.30434 -7.40741E-7 " pathEditMode="relative" rAng="0" ptsTypes="AA">
                                      <p:cBhvr>
                                        <p:cTn id="10" dur="2000" spd="-100000" fill="hold"/>
                                        <p:tgtEl>
                                          <p:spTgt spid="469"/>
                                        </p:tgtEl>
                                        <p:attrNameLst>
                                          <p:attrName>ppt_x</p:attrName>
                                          <p:attrName>ppt_y</p:attrName>
                                        </p:attrNameLst>
                                      </p:cBhvr>
                                      <p:rCtr x="-152" y="0"/>
                                    </p:animMotion>
                                  </p:childTnLst>
                                </p:cTn>
                              </p:par>
                              <p:par>
                                <p:cTn id="11" presetID="0" presetClass="path" presetSubtype="0" accel="50000" decel="50000" fill="hold" nodeType="withEffect">
                                  <p:stCondLst>
                                    <p:cond delay="0"/>
                                  </p:stCondLst>
                                  <p:childTnLst>
                                    <p:animMotion origin="layout" path="M 4.16667E-6 -1.85185E-6 L -0.17049 0.00185 " pathEditMode="relative" rAng="0" ptsTypes="AA">
                                      <p:cBhvr>
                                        <p:cTn id="12" dur="2000" spd="-100000" fill="hold"/>
                                        <p:tgtEl>
                                          <p:spTgt spid="409"/>
                                        </p:tgtEl>
                                        <p:attrNameLst>
                                          <p:attrName>ppt_x</p:attrName>
                                          <p:attrName>ppt_y</p:attrName>
                                        </p:attrNameLst>
                                      </p:cBhvr>
                                      <p:rCtr x="-85" y="1"/>
                                    </p:animMotion>
                                  </p:childTnLst>
                                </p:cTn>
                              </p:par>
                              <p:par>
                                <p:cTn id="13" presetID="0" presetClass="path" presetSubtype="0" accel="50000" decel="50000" fill="hold" nodeType="withEffect">
                                  <p:stCondLst>
                                    <p:cond delay="0"/>
                                  </p:stCondLst>
                                  <p:childTnLst>
                                    <p:animMotion origin="layout" path="M -3.88889E-6 -0.0169 L -0.60104 -0.02084 " pathEditMode="relative" rAng="0" ptsTypes="AA">
                                      <p:cBhvr>
                                        <p:cTn id="14" dur="2000" spd="-100000" fill="hold"/>
                                        <p:tgtEl>
                                          <p:spTgt spid="616"/>
                                        </p:tgtEl>
                                        <p:attrNameLst>
                                          <p:attrName>ppt_x</p:attrName>
                                          <p:attrName>ppt_y</p:attrName>
                                        </p:attrNameLst>
                                      </p:cBhvr>
                                      <p:rCtr x="-301" y="-2"/>
                                    </p:animMotion>
                                  </p:childTnLst>
                                </p:cTn>
                              </p:par>
                              <p:par>
                                <p:cTn id="15" presetID="0" presetClass="path" presetSubtype="0" accel="50000" decel="50000" fill="hold" nodeType="withEffect">
                                  <p:stCondLst>
                                    <p:cond delay="0"/>
                                  </p:stCondLst>
                                  <p:childTnLst>
                                    <p:animMotion origin="layout" path="M 1.06562 0.01203 L -0.44636 0.01203 " pathEditMode="relative" rAng="0" ptsTypes="AA">
                                      <p:cBhvr>
                                        <p:cTn id="16" dur="2000" spd="-100000" fill="hold"/>
                                        <p:tgtEl>
                                          <p:spTgt spid="587"/>
                                        </p:tgtEl>
                                        <p:attrNameLst>
                                          <p:attrName>ppt_x</p:attrName>
                                          <p:attrName>ppt_y</p:attrName>
                                        </p:attrNameLst>
                                      </p:cBhvr>
                                      <p:rCtr x="-756" y="0"/>
                                    </p:animMotion>
                                  </p:childTnLst>
                                </p:cTn>
                              </p:par>
                              <p:par>
                                <p:cTn id="17" presetID="0" presetClass="path" presetSubtype="0" accel="50000" decel="50000" fill="hold" nodeType="withEffect">
                                  <p:stCondLst>
                                    <p:cond delay="0"/>
                                  </p:stCondLst>
                                  <p:childTnLst>
                                    <p:animMotion origin="layout" path="M 1.54844 0.0463 L -0.28629 0.03588 " pathEditMode="relative" rAng="0" ptsTypes="AA">
                                      <p:cBhvr>
                                        <p:cTn id="18" dur="2000" spd="-100000" fill="hold"/>
                                        <p:tgtEl>
                                          <p:spTgt spid="580"/>
                                        </p:tgtEl>
                                        <p:attrNameLst>
                                          <p:attrName>ppt_x</p:attrName>
                                          <p:attrName>ppt_y</p:attrName>
                                        </p:attrNameLst>
                                      </p:cBhvr>
                                      <p:rCtr x="-917" y="-5"/>
                                    </p:animMotion>
                                  </p:childTnLst>
                                </p:cTn>
                              </p:par>
                              <p:par>
                                <p:cTn id="19" presetID="0" presetClass="path" presetSubtype="0" accel="50000" decel="50000" fill="hold" nodeType="withEffect">
                                  <p:stCondLst>
                                    <p:cond delay="0"/>
                                  </p:stCondLst>
                                  <p:childTnLst>
                                    <p:animMotion origin="layout" path="M 1.50921 -0.03357 L -0.19965 -0.01273 " pathEditMode="relative" rAng="0" ptsTypes="AA">
                                      <p:cBhvr>
                                        <p:cTn id="20" dur="2000" spd="-100000" fill="hold"/>
                                        <p:tgtEl>
                                          <p:spTgt spid="520"/>
                                        </p:tgtEl>
                                        <p:attrNameLst>
                                          <p:attrName>ppt_x</p:attrName>
                                          <p:attrName>ppt_y</p:attrName>
                                        </p:attrNameLst>
                                      </p:cBhvr>
                                      <p:rCtr x="-855" y="10"/>
                                    </p:animMotion>
                                  </p:childTnLst>
                                </p:cTn>
                              </p:par>
                              <p:par>
                                <p:cTn id="21" presetID="1" presetClass="exit" presetSubtype="0" fill="hold" grpId="0" nodeType="withEffect">
                                  <p:stCondLst>
                                    <p:cond delay="0"/>
                                  </p:stCondLst>
                                  <p:childTnLst>
                                    <p:set>
                                      <p:cBhvr>
                                        <p:cTn id="22" dur="1" fill="hold">
                                          <p:stCondLst>
                                            <p:cond delay="0"/>
                                          </p:stCondLst>
                                        </p:cTn>
                                        <p:tgtEl>
                                          <p:spTgt spid="661"/>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1000"/>
                                        <p:tgtEl>
                                          <p:spTgt spid="664"/>
                                        </p:tgtEl>
                                      </p:cBhvr>
                                    </p:animEffect>
                                    <p:set>
                                      <p:cBhvr>
                                        <p:cTn id="25" dur="1" fill="hold">
                                          <p:stCondLst>
                                            <p:cond delay="999"/>
                                          </p:stCondLst>
                                        </p:cTn>
                                        <p:tgtEl>
                                          <p:spTgt spid="66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6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5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653"/>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50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5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46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 grpId="0" animBg="1"/>
      <p:bldP spid="653" grpId="0"/>
      <p:bldP spid="661" grpId="0" animBg="1"/>
      <p:bldP spid="66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27 Grupo"/>
          <p:cNvGrpSpPr/>
          <p:nvPr/>
        </p:nvGrpSpPr>
        <p:grpSpPr>
          <a:xfrm>
            <a:off x="755576" y="2060848"/>
            <a:ext cx="1189646" cy="334592"/>
            <a:chOff x="381000" y="2180008"/>
            <a:chExt cx="1189646" cy="334592"/>
          </a:xfrm>
        </p:grpSpPr>
        <p:grpSp>
          <p:nvGrpSpPr>
            <p:cNvPr id="2" name="75 Grupo"/>
            <p:cNvGrpSpPr/>
            <p:nvPr/>
          </p:nvGrpSpPr>
          <p:grpSpPr>
            <a:xfrm>
              <a:off x="381000" y="2180008"/>
              <a:ext cx="1189646" cy="182192"/>
              <a:chOff x="381000" y="2206965"/>
              <a:chExt cx="1189646" cy="182192"/>
            </a:xfrm>
          </p:grpSpPr>
          <p:sp>
            <p:nvSpPr>
              <p:cNvPr id="6" name="Rectangle 3"/>
              <p:cNvSpPr>
                <a:spLocks noChangeArrowheads="1"/>
              </p:cNvSpPr>
              <p:nvPr/>
            </p:nvSpPr>
            <p:spPr bwMode="auto">
              <a:xfrm>
                <a:off x="381000" y="2206965"/>
                <a:ext cx="1189646" cy="52515"/>
              </a:xfrm>
              <a:prstGeom prst="rect">
                <a:avLst/>
              </a:prstGeom>
              <a:solidFill>
                <a:srgbClr val="0070C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 name="Rectangle 3"/>
              <p:cNvSpPr>
                <a:spLocks noChangeArrowheads="1"/>
              </p:cNvSpPr>
              <p:nvPr/>
            </p:nvSpPr>
            <p:spPr bwMode="auto">
              <a:xfrm>
                <a:off x="381000" y="2336642"/>
                <a:ext cx="1189646" cy="52515"/>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Rectangle 3"/>
            <p:cNvSpPr>
              <a:spLocks noChangeArrowheads="1"/>
            </p:cNvSpPr>
            <p:nvPr/>
          </p:nvSpPr>
          <p:spPr bwMode="auto">
            <a:xfrm>
              <a:off x="381000" y="2462085"/>
              <a:ext cx="1189646" cy="52515"/>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28 Grupo"/>
          <p:cNvGrpSpPr/>
          <p:nvPr/>
        </p:nvGrpSpPr>
        <p:grpSpPr>
          <a:xfrm>
            <a:off x="755576" y="3096837"/>
            <a:ext cx="4202842" cy="332163"/>
            <a:chOff x="381000" y="2996952"/>
            <a:chExt cx="4202842" cy="332163"/>
          </a:xfrm>
        </p:grpSpPr>
        <p:sp>
          <p:nvSpPr>
            <p:cNvPr id="11" name="Rectangle 4"/>
            <p:cNvSpPr>
              <a:spLocks noChangeArrowheads="1"/>
            </p:cNvSpPr>
            <p:nvPr/>
          </p:nvSpPr>
          <p:spPr bwMode="auto">
            <a:xfrm>
              <a:off x="381000" y="2996952"/>
              <a:ext cx="4202842" cy="52515"/>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4"/>
            <p:cNvSpPr>
              <a:spLocks noChangeArrowheads="1"/>
            </p:cNvSpPr>
            <p:nvPr/>
          </p:nvSpPr>
          <p:spPr bwMode="auto">
            <a:xfrm>
              <a:off x="381000" y="3147885"/>
              <a:ext cx="4202842" cy="52515"/>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Rectangle 4"/>
            <p:cNvSpPr>
              <a:spLocks noChangeArrowheads="1"/>
            </p:cNvSpPr>
            <p:nvPr/>
          </p:nvSpPr>
          <p:spPr bwMode="auto">
            <a:xfrm>
              <a:off x="381000" y="3276600"/>
              <a:ext cx="4202842" cy="52515"/>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 name="30 Grupo"/>
          <p:cNvGrpSpPr/>
          <p:nvPr/>
        </p:nvGrpSpPr>
        <p:grpSpPr>
          <a:xfrm>
            <a:off x="722608" y="5175726"/>
            <a:ext cx="7953848" cy="322013"/>
            <a:chOff x="381000" y="4687694"/>
            <a:chExt cx="7953848" cy="322013"/>
          </a:xfrm>
        </p:grpSpPr>
        <p:sp>
          <p:nvSpPr>
            <p:cNvPr id="19" name="Rectangle 15"/>
            <p:cNvSpPr>
              <a:spLocks noChangeArrowheads="1"/>
            </p:cNvSpPr>
            <p:nvPr/>
          </p:nvSpPr>
          <p:spPr bwMode="auto">
            <a:xfrm>
              <a:off x="381000" y="4817371"/>
              <a:ext cx="7953848" cy="52515"/>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5"/>
            <p:cNvSpPr>
              <a:spLocks noChangeArrowheads="1"/>
            </p:cNvSpPr>
            <p:nvPr/>
          </p:nvSpPr>
          <p:spPr bwMode="auto">
            <a:xfrm>
              <a:off x="381000" y="4687694"/>
              <a:ext cx="7953848" cy="52515"/>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15"/>
            <p:cNvSpPr>
              <a:spLocks noChangeArrowheads="1"/>
            </p:cNvSpPr>
            <p:nvPr/>
          </p:nvSpPr>
          <p:spPr bwMode="auto">
            <a:xfrm>
              <a:off x="381000" y="4957192"/>
              <a:ext cx="7953848" cy="52515"/>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88" name="Rectangle 5"/>
          <p:cNvSpPr>
            <a:spLocks noChangeArrowheads="1"/>
          </p:cNvSpPr>
          <p:nvPr/>
        </p:nvSpPr>
        <p:spPr bwMode="auto">
          <a:xfrm>
            <a:off x="395536" y="1628800"/>
            <a:ext cx="3182888"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kumimoji="0" lang="en-US" b="0" i="0" u="none" strike="noStrike" cap="none" normalizeH="0" baseline="0" dirty="0" smtClean="0">
                <a:ln>
                  <a:noFill/>
                </a:ln>
                <a:solidFill>
                  <a:schemeClr val="tx1"/>
                </a:solidFill>
                <a:effectLst/>
                <a:latin typeface="Sylfaen" pitchFamily="18" charset="0"/>
                <a:ea typeface="Calibri" pitchFamily="34" charset="0"/>
                <a:cs typeface="Times New Roman" pitchFamily="18" charset="0"/>
              </a:rPr>
              <a:t>Chromosome I   </a:t>
            </a:r>
            <a:r>
              <a:rPr lang="en-US" sz="1600" dirty="0" smtClean="0">
                <a:latin typeface="Sylfaen" pitchFamily="18" charset="0"/>
                <a:ea typeface="Times New Roman" pitchFamily="18" charset="0"/>
                <a:cs typeface="Times New Roman" pitchFamily="18" charset="0"/>
              </a:rPr>
              <a:t>230.210 </a:t>
            </a:r>
            <a:r>
              <a:rPr lang="en-US" sz="1600" dirty="0" err="1" smtClean="0">
                <a:latin typeface="Sylfaen" pitchFamily="18" charset="0"/>
                <a:ea typeface="Times New Roman" pitchFamily="18" charset="0"/>
                <a:cs typeface="Times New Roman" pitchFamily="18" charset="0"/>
              </a:rPr>
              <a:t>bp</a:t>
            </a:r>
            <a:endParaRPr kumimoji="0" lang="en-US" sz="4400" b="0" i="0" u="none" strike="noStrike" cap="none" normalizeH="0" baseline="0" dirty="0" smtClean="0">
              <a:ln>
                <a:noFill/>
              </a:ln>
              <a:solidFill>
                <a:schemeClr val="tx1"/>
              </a:solidFill>
              <a:effectLst/>
              <a:latin typeface="Arial" pitchFamily="34" charset="0"/>
              <a:cs typeface="Arial" pitchFamily="34" charset="0"/>
            </a:endParaRPr>
          </a:p>
        </p:txBody>
      </p:sp>
      <p:sp>
        <p:nvSpPr>
          <p:cNvPr id="61449" name="Rectangle 9"/>
          <p:cNvSpPr>
            <a:spLocks noChangeArrowheads="1"/>
          </p:cNvSpPr>
          <p:nvPr/>
        </p:nvSpPr>
        <p:spPr bwMode="auto">
          <a:xfrm>
            <a:off x="395536" y="2658398"/>
            <a:ext cx="3187080"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Sylfaen" pitchFamily="18" charset="0"/>
                <a:ea typeface="Calibri" pitchFamily="34" charset="0"/>
                <a:cs typeface="Times New Roman" pitchFamily="18" charset="0"/>
              </a:rPr>
              <a:t>Chromosome II    813.184</a:t>
            </a:r>
            <a:r>
              <a:rPr kumimoji="0" lang="en-US" sz="1600" b="0" i="0" u="none" strike="noStrike" cap="none" normalizeH="0" baseline="0" dirty="0" smtClean="0">
                <a:ln>
                  <a:noFill/>
                </a:ln>
                <a:solidFill>
                  <a:schemeClr val="tx1"/>
                </a:solidFill>
                <a:effectLst/>
                <a:latin typeface="Sylfaen" pitchFamily="18" charset="0"/>
                <a:ea typeface="Times New Roman" pitchFamily="18" charset="0"/>
                <a:cs typeface="Times New Roman" pitchFamily="18" charset="0"/>
              </a:rPr>
              <a:t> </a:t>
            </a:r>
            <a:r>
              <a:rPr kumimoji="0" lang="en-US" sz="1600" b="0" i="0" u="none" strike="noStrike" cap="none" normalizeH="0" baseline="0" dirty="0" err="1" smtClean="0">
                <a:ln>
                  <a:noFill/>
                </a:ln>
                <a:solidFill>
                  <a:schemeClr val="tx1"/>
                </a:solidFill>
                <a:effectLst/>
                <a:latin typeface="Sylfaen" pitchFamily="18" charset="0"/>
                <a:ea typeface="Times New Roman" pitchFamily="18" charset="0"/>
                <a:cs typeface="Times New Roman" pitchFamily="18" charset="0"/>
              </a:rPr>
              <a:t>bp</a:t>
            </a:r>
            <a:endParaRPr kumimoji="0" lang="en-US" sz="4000" b="0" i="0" u="none" strike="noStrike" cap="none" normalizeH="0" baseline="0" dirty="0" smtClean="0">
              <a:ln>
                <a:noFill/>
              </a:ln>
              <a:solidFill>
                <a:schemeClr val="tx1"/>
              </a:solidFill>
              <a:effectLst/>
              <a:latin typeface="Arial" pitchFamily="34" charset="0"/>
              <a:cs typeface="Arial" pitchFamily="34" charset="0"/>
            </a:endParaRPr>
          </a:p>
        </p:txBody>
      </p:sp>
      <p:sp>
        <p:nvSpPr>
          <p:cNvPr id="61450" name="Rectangle 10"/>
          <p:cNvSpPr>
            <a:spLocks noChangeArrowheads="1"/>
          </p:cNvSpPr>
          <p:nvPr/>
        </p:nvSpPr>
        <p:spPr bwMode="auto">
          <a:xfrm>
            <a:off x="378432" y="3645024"/>
            <a:ext cx="6497824"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Sylfaen" pitchFamily="18" charset="0"/>
                <a:ea typeface="Calibri" pitchFamily="34" charset="0"/>
                <a:cs typeface="Times New Roman" pitchFamily="18" charset="0"/>
              </a:rPr>
              <a:t>Chromosome III  316.620 </a:t>
            </a:r>
            <a:r>
              <a:rPr kumimoji="0" lang="en-US" sz="1600" b="0" i="0" u="none" strike="noStrike" cap="none" normalizeH="0" baseline="0" dirty="0" err="1" smtClean="0">
                <a:ln>
                  <a:noFill/>
                </a:ln>
                <a:solidFill>
                  <a:schemeClr val="tx1"/>
                </a:solidFill>
                <a:effectLst/>
                <a:latin typeface="Sylfaen" pitchFamily="18" charset="0"/>
                <a:ea typeface="Times New Roman" pitchFamily="18" charset="0"/>
                <a:cs typeface="Times New Roman" pitchFamily="18" charset="0"/>
              </a:rPr>
              <a:t>bp</a:t>
            </a:r>
            <a:r>
              <a:rPr kumimoji="0" lang="en-US" sz="1600" b="0" i="0" u="none" strike="noStrike" cap="none" normalizeH="0" baseline="0" dirty="0" smtClean="0">
                <a:ln>
                  <a:noFill/>
                </a:ln>
                <a:solidFill>
                  <a:schemeClr val="tx1"/>
                </a:solidFill>
                <a:effectLst/>
                <a:latin typeface="Sylfaen" pitchFamily="18" charset="0"/>
                <a:ea typeface="Times New Roman" pitchFamily="18" charset="0"/>
                <a:cs typeface="Times New Roman" pitchFamily="18" charset="0"/>
              </a:rPr>
              <a:t> (with one copy</a:t>
            </a:r>
            <a:r>
              <a:rPr kumimoji="0" lang="en-US" sz="1600" b="0" i="0" u="none" strike="noStrike" cap="none" normalizeH="0" dirty="0" smtClean="0">
                <a:ln>
                  <a:noFill/>
                </a:ln>
                <a:solidFill>
                  <a:schemeClr val="tx1"/>
                </a:solidFill>
                <a:effectLst/>
                <a:latin typeface="Sylfaen" pitchFamily="18" charset="0"/>
                <a:ea typeface="Times New Roman" pitchFamily="18" charset="0"/>
                <a:cs typeface="Times New Roman" pitchFamily="18" charset="0"/>
              </a:rPr>
              <a:t> being 10.000 </a:t>
            </a:r>
            <a:r>
              <a:rPr kumimoji="0" lang="en-US" sz="1600" b="0" i="0" u="none" strike="noStrike" cap="none" normalizeH="0" dirty="0" err="1" smtClean="0">
                <a:ln>
                  <a:noFill/>
                </a:ln>
                <a:solidFill>
                  <a:schemeClr val="tx1"/>
                </a:solidFill>
                <a:effectLst/>
                <a:latin typeface="Sylfaen" pitchFamily="18" charset="0"/>
                <a:ea typeface="Times New Roman" pitchFamily="18" charset="0"/>
                <a:cs typeface="Times New Roman" pitchFamily="18" charset="0"/>
              </a:rPr>
              <a:t>bp</a:t>
            </a:r>
            <a:r>
              <a:rPr kumimoji="0" lang="en-US" sz="1600" b="0" i="0" u="none" strike="noStrike" cap="none" normalizeH="0" dirty="0" smtClean="0">
                <a:ln>
                  <a:noFill/>
                </a:ln>
                <a:solidFill>
                  <a:schemeClr val="tx1"/>
                </a:solidFill>
                <a:effectLst/>
                <a:latin typeface="Sylfaen" pitchFamily="18" charset="0"/>
                <a:ea typeface="Times New Roman" pitchFamily="18" charset="0"/>
                <a:cs typeface="Times New Roman" pitchFamily="18" charset="0"/>
              </a:rPr>
              <a:t> shorter)</a:t>
            </a:r>
            <a:endParaRPr kumimoji="0" lang="en-US" sz="4000" b="0" i="0" u="none" strike="noStrike" cap="none" normalizeH="0" baseline="0" dirty="0" smtClean="0">
              <a:ln>
                <a:noFill/>
              </a:ln>
              <a:solidFill>
                <a:schemeClr val="tx1"/>
              </a:solidFill>
              <a:effectLst/>
              <a:latin typeface="Arial" pitchFamily="34" charset="0"/>
              <a:cs typeface="Arial" pitchFamily="34" charset="0"/>
            </a:endParaRPr>
          </a:p>
        </p:txBody>
      </p:sp>
      <p:sp>
        <p:nvSpPr>
          <p:cNvPr id="61451" name="Rectangle 11"/>
          <p:cNvSpPr>
            <a:spLocks noChangeArrowheads="1"/>
          </p:cNvSpPr>
          <p:nvPr/>
        </p:nvSpPr>
        <p:spPr bwMode="auto">
          <a:xfrm>
            <a:off x="304800" y="4741862"/>
            <a:ext cx="4195192"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Sylfaen" pitchFamily="18" charset="0"/>
                <a:ea typeface="Calibri" pitchFamily="34" charset="0"/>
                <a:cs typeface="Times New Roman" pitchFamily="18" charset="0"/>
              </a:rPr>
              <a:t>Chromosome IV    1.531.933</a:t>
            </a:r>
            <a:r>
              <a:rPr kumimoji="0" lang="en-US" sz="1600" b="0" i="0" u="none" strike="noStrike" cap="none" normalizeH="0" baseline="0" dirty="0" smtClean="0">
                <a:ln>
                  <a:noFill/>
                </a:ln>
                <a:solidFill>
                  <a:schemeClr val="tx1"/>
                </a:solidFill>
                <a:effectLst/>
                <a:latin typeface="Sylfaen" pitchFamily="18" charset="0"/>
                <a:ea typeface="Times New Roman" pitchFamily="18" charset="0"/>
                <a:cs typeface="Times New Roman" pitchFamily="18" charset="0"/>
              </a:rPr>
              <a:t> </a:t>
            </a:r>
            <a:r>
              <a:rPr kumimoji="0" lang="en-US" sz="1600" b="0" i="0" u="none" strike="noStrike" cap="none" normalizeH="0" baseline="0" dirty="0" err="1" smtClean="0">
                <a:ln>
                  <a:noFill/>
                </a:ln>
                <a:solidFill>
                  <a:schemeClr val="tx1"/>
                </a:solidFill>
                <a:effectLst/>
                <a:latin typeface="Sylfaen" pitchFamily="18" charset="0"/>
                <a:ea typeface="Times New Roman" pitchFamily="18" charset="0"/>
                <a:cs typeface="Times New Roman" pitchFamily="18" charset="0"/>
              </a:rPr>
              <a:t>bp</a:t>
            </a:r>
            <a:endParaRPr kumimoji="0" lang="en-US" sz="4000" b="0" i="0" u="none" strike="noStrike" cap="none" normalizeH="0" baseline="0" dirty="0" smtClean="0">
              <a:ln>
                <a:noFill/>
              </a:ln>
              <a:solidFill>
                <a:schemeClr val="tx1"/>
              </a:solidFill>
              <a:effectLst/>
              <a:latin typeface="Arial" pitchFamily="34" charset="0"/>
              <a:cs typeface="Arial" pitchFamily="34" charset="0"/>
            </a:endParaRPr>
          </a:p>
        </p:txBody>
      </p:sp>
      <p:sp>
        <p:nvSpPr>
          <p:cNvPr id="61453" name="Rectangle 13"/>
          <p:cNvSpPr>
            <a:spLocks noChangeArrowheads="1"/>
          </p:cNvSpPr>
          <p:nvPr/>
        </p:nvSpPr>
        <p:spPr bwMode="auto">
          <a:xfrm>
            <a:off x="323528" y="5754742"/>
            <a:ext cx="3928362"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Sylfaen" pitchFamily="18" charset="0"/>
                <a:ea typeface="Calibri" pitchFamily="34" charset="0"/>
                <a:cs typeface="Times New Roman" pitchFamily="18" charset="0"/>
              </a:rPr>
              <a:t>Chromosome X  745.751</a:t>
            </a:r>
            <a:r>
              <a:rPr kumimoji="0" lang="en-US" sz="1600" b="0" i="0" u="none" strike="noStrike" cap="none" normalizeH="0" baseline="0" dirty="0" smtClean="0">
                <a:ln>
                  <a:noFill/>
                </a:ln>
                <a:solidFill>
                  <a:schemeClr val="tx1"/>
                </a:solidFill>
                <a:effectLst/>
                <a:latin typeface="Sylfaen" pitchFamily="18" charset="0"/>
                <a:ea typeface="Times New Roman" pitchFamily="18" charset="0"/>
                <a:cs typeface="Times New Roman" pitchFamily="18" charset="0"/>
              </a:rPr>
              <a:t> </a:t>
            </a:r>
            <a:r>
              <a:rPr kumimoji="0" lang="en-US" sz="1600" b="0" i="0" u="none" strike="noStrike" cap="none" normalizeH="0" baseline="0" dirty="0" err="1" smtClean="0">
                <a:ln>
                  <a:noFill/>
                </a:ln>
                <a:solidFill>
                  <a:schemeClr val="tx1"/>
                </a:solidFill>
                <a:effectLst/>
                <a:latin typeface="Sylfaen" pitchFamily="18" charset="0"/>
                <a:ea typeface="Times New Roman" pitchFamily="18" charset="0"/>
                <a:cs typeface="Times New Roman" pitchFamily="18" charset="0"/>
              </a:rPr>
              <a:t>bp</a:t>
            </a:r>
            <a:endParaRPr kumimoji="0" lang="en-US" sz="40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32" name="31 Grupo"/>
          <p:cNvGrpSpPr/>
          <p:nvPr/>
        </p:nvGrpSpPr>
        <p:grpSpPr>
          <a:xfrm>
            <a:off x="745232" y="6170784"/>
            <a:ext cx="4114800" cy="210544"/>
            <a:chOff x="457200" y="5428256"/>
            <a:chExt cx="4114800" cy="210544"/>
          </a:xfrm>
        </p:grpSpPr>
        <p:sp>
          <p:nvSpPr>
            <p:cNvPr id="50" name="Rectangle 16"/>
            <p:cNvSpPr>
              <a:spLocks noChangeArrowheads="1"/>
            </p:cNvSpPr>
            <p:nvPr/>
          </p:nvSpPr>
          <p:spPr bwMode="auto">
            <a:xfrm>
              <a:off x="457200" y="5579099"/>
              <a:ext cx="4114800" cy="59701"/>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 name="Rectangle 16"/>
            <p:cNvSpPr>
              <a:spLocks noChangeArrowheads="1"/>
            </p:cNvSpPr>
            <p:nvPr/>
          </p:nvSpPr>
          <p:spPr bwMode="auto">
            <a:xfrm>
              <a:off x="457200" y="5428256"/>
              <a:ext cx="4114800" cy="59702"/>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 name="29 Grupo"/>
          <p:cNvGrpSpPr/>
          <p:nvPr/>
        </p:nvGrpSpPr>
        <p:grpSpPr>
          <a:xfrm>
            <a:off x="739553" y="4149080"/>
            <a:ext cx="1600199" cy="381000"/>
            <a:chOff x="457200" y="3810000"/>
            <a:chExt cx="1600199" cy="381000"/>
          </a:xfrm>
        </p:grpSpPr>
        <p:sp>
          <p:nvSpPr>
            <p:cNvPr id="17" name="Rectangle 12"/>
            <p:cNvSpPr>
              <a:spLocks noChangeArrowheads="1"/>
            </p:cNvSpPr>
            <p:nvPr/>
          </p:nvSpPr>
          <p:spPr bwMode="auto">
            <a:xfrm>
              <a:off x="457200" y="4038600"/>
              <a:ext cx="1600199" cy="46008"/>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 name="Rectangle 12"/>
            <p:cNvSpPr>
              <a:spLocks noChangeArrowheads="1"/>
            </p:cNvSpPr>
            <p:nvPr/>
          </p:nvSpPr>
          <p:spPr bwMode="auto">
            <a:xfrm>
              <a:off x="457200" y="4145281"/>
              <a:ext cx="1447800" cy="45719"/>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12"/>
            <p:cNvSpPr>
              <a:spLocks noChangeArrowheads="1"/>
            </p:cNvSpPr>
            <p:nvPr/>
          </p:nvSpPr>
          <p:spPr bwMode="auto">
            <a:xfrm>
              <a:off x="457200" y="3916392"/>
              <a:ext cx="1600199" cy="46008"/>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 name="Rectangle 12"/>
            <p:cNvSpPr>
              <a:spLocks noChangeArrowheads="1"/>
            </p:cNvSpPr>
            <p:nvPr/>
          </p:nvSpPr>
          <p:spPr bwMode="auto">
            <a:xfrm>
              <a:off x="457200" y="3810000"/>
              <a:ext cx="1600199" cy="46008"/>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05" name="CustomShape 2"/>
          <p:cNvSpPr/>
          <p:nvPr/>
        </p:nvSpPr>
        <p:spPr>
          <a:xfrm>
            <a:off x="7623540" y="5661248"/>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…to be done..</a:t>
            </a:r>
            <a:endParaRPr dirty="0"/>
          </a:p>
        </p:txBody>
      </p:sp>
      <p:sp>
        <p:nvSpPr>
          <p:cNvPr id="6" name="5 Rectángulo"/>
          <p:cNvSpPr/>
          <p:nvPr/>
        </p:nvSpPr>
        <p:spPr>
          <a:xfrm>
            <a:off x="2209800" y="2991551"/>
            <a:ext cx="4267200" cy="338554"/>
          </a:xfrm>
          <a:prstGeom prst="rect">
            <a:avLst/>
          </a:prstGeom>
        </p:spPr>
        <p:txBody>
          <a:bodyPr wrap="square">
            <a:spAutoFit/>
          </a:bodyPr>
          <a:lstStyle/>
          <a:p>
            <a:r>
              <a:rPr lang="en-US" sz="1600" dirty="0" smtClean="0"/>
              <a:t>…Build a draft reference genome</a:t>
            </a:r>
            <a:endParaRPr lang="en-US" sz="1600" dirty="0"/>
          </a:p>
        </p:txBody>
      </p:sp>
      <p:sp>
        <p:nvSpPr>
          <p:cNvPr id="8" name="7 Rectángulo"/>
          <p:cNvSpPr/>
          <p:nvPr/>
        </p:nvSpPr>
        <p:spPr>
          <a:xfrm>
            <a:off x="1981200" y="1066800"/>
            <a:ext cx="6400800" cy="646331"/>
          </a:xfrm>
          <a:prstGeom prst="rect">
            <a:avLst/>
          </a:prstGeom>
        </p:spPr>
        <p:txBody>
          <a:bodyPr wrap="square">
            <a:spAutoFit/>
          </a:bodyPr>
          <a:lstStyle/>
          <a:p>
            <a:endParaRPr lang="en-US" dirty="0" smtClean="0"/>
          </a:p>
          <a:p>
            <a:r>
              <a:rPr lang="en-US" dirty="0" smtClean="0"/>
              <a:t>From an input library of reads…</a:t>
            </a:r>
            <a:endParaRPr lang="en-US" dirty="0"/>
          </a:p>
        </p:txBody>
      </p:sp>
      <p:sp>
        <p:nvSpPr>
          <p:cNvPr id="12" name="11 Rectángulo"/>
          <p:cNvSpPr/>
          <p:nvPr/>
        </p:nvSpPr>
        <p:spPr>
          <a:xfrm>
            <a:off x="2209800" y="3738518"/>
            <a:ext cx="6324600" cy="338554"/>
          </a:xfrm>
          <a:prstGeom prst="rect">
            <a:avLst/>
          </a:prstGeom>
        </p:spPr>
        <p:txBody>
          <a:bodyPr wrap="square">
            <a:spAutoFit/>
          </a:bodyPr>
          <a:lstStyle/>
          <a:p>
            <a:r>
              <a:rPr lang="en-US" sz="1600" dirty="0" smtClean="0"/>
              <a:t>…Infer Chromosomal Copy Number Variation</a:t>
            </a:r>
            <a:endParaRPr lang="en-US" sz="1600" dirty="0"/>
          </a:p>
        </p:txBody>
      </p:sp>
      <p:grpSp>
        <p:nvGrpSpPr>
          <p:cNvPr id="3" name="87 Grupo"/>
          <p:cNvGrpSpPr/>
          <p:nvPr/>
        </p:nvGrpSpPr>
        <p:grpSpPr>
          <a:xfrm>
            <a:off x="152400" y="939617"/>
            <a:ext cx="1295400" cy="5232583"/>
            <a:chOff x="152400" y="939617"/>
            <a:chExt cx="1295400" cy="5232583"/>
          </a:xfrm>
        </p:grpSpPr>
        <p:sp>
          <p:nvSpPr>
            <p:cNvPr id="89" name="Rectangle 8"/>
            <p:cNvSpPr>
              <a:spLocks noChangeArrowheads="1"/>
            </p:cNvSpPr>
            <p:nvPr/>
          </p:nvSpPr>
          <p:spPr bwMode="auto">
            <a:xfrm>
              <a:off x="475868" y="3467967"/>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 name="Rectangle 9"/>
            <p:cNvSpPr>
              <a:spLocks noChangeArrowheads="1"/>
            </p:cNvSpPr>
            <p:nvPr/>
          </p:nvSpPr>
          <p:spPr bwMode="auto">
            <a:xfrm>
              <a:off x="741552" y="3601612"/>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 name="Rectangle 10"/>
            <p:cNvSpPr>
              <a:spLocks noChangeArrowheads="1"/>
            </p:cNvSpPr>
            <p:nvPr/>
          </p:nvSpPr>
          <p:spPr bwMode="auto">
            <a:xfrm>
              <a:off x="1228588" y="4035959"/>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 name="Group 11"/>
            <p:cNvGrpSpPr>
              <a:grpSpLocks/>
            </p:cNvGrpSpPr>
            <p:nvPr/>
          </p:nvGrpSpPr>
          <p:grpSpPr bwMode="auto">
            <a:xfrm>
              <a:off x="1311748" y="4098605"/>
              <a:ext cx="136052" cy="148264"/>
              <a:chOff x="8966" y="10643"/>
              <a:chExt cx="890" cy="71"/>
            </a:xfrm>
          </p:grpSpPr>
          <p:sp>
            <p:nvSpPr>
              <p:cNvPr id="421"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2"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 name="Group 14"/>
            <p:cNvGrpSpPr>
              <a:grpSpLocks/>
            </p:cNvGrpSpPr>
            <p:nvPr/>
          </p:nvGrpSpPr>
          <p:grpSpPr bwMode="auto">
            <a:xfrm>
              <a:off x="710214" y="4307425"/>
              <a:ext cx="93708" cy="148264"/>
              <a:chOff x="5031" y="10743"/>
              <a:chExt cx="613" cy="71"/>
            </a:xfrm>
          </p:grpSpPr>
          <p:sp>
            <p:nvSpPr>
              <p:cNvPr id="419"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0"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4" name="Rectangle 17"/>
            <p:cNvSpPr>
              <a:spLocks noChangeArrowheads="1"/>
            </p:cNvSpPr>
            <p:nvPr/>
          </p:nvSpPr>
          <p:spPr bwMode="auto">
            <a:xfrm>
              <a:off x="566977" y="487124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 name="Group 18"/>
            <p:cNvGrpSpPr>
              <a:grpSpLocks/>
            </p:cNvGrpSpPr>
            <p:nvPr/>
          </p:nvGrpSpPr>
          <p:grpSpPr bwMode="auto">
            <a:xfrm>
              <a:off x="1010446" y="3883522"/>
              <a:ext cx="93708" cy="152440"/>
              <a:chOff x="7502" y="10743"/>
              <a:chExt cx="613" cy="73"/>
            </a:xfrm>
          </p:grpSpPr>
          <p:sp>
            <p:nvSpPr>
              <p:cNvPr id="417"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8"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 name="Group 21"/>
            <p:cNvGrpSpPr>
              <a:grpSpLocks/>
            </p:cNvGrpSpPr>
            <p:nvPr/>
          </p:nvGrpSpPr>
          <p:grpSpPr bwMode="auto">
            <a:xfrm>
              <a:off x="1104154" y="5163594"/>
              <a:ext cx="93708" cy="152440"/>
              <a:chOff x="8491" y="10743"/>
              <a:chExt cx="613" cy="73"/>
            </a:xfrm>
          </p:grpSpPr>
          <p:sp>
            <p:nvSpPr>
              <p:cNvPr id="415"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6"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7" name="Rectangle 24"/>
            <p:cNvSpPr>
              <a:spLocks noChangeArrowheads="1"/>
            </p:cNvSpPr>
            <p:nvPr/>
          </p:nvSpPr>
          <p:spPr bwMode="auto">
            <a:xfrm>
              <a:off x="1361124" y="430742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 name="Group 25"/>
            <p:cNvGrpSpPr>
              <a:grpSpLocks/>
            </p:cNvGrpSpPr>
            <p:nvPr/>
          </p:nvGrpSpPr>
          <p:grpSpPr bwMode="auto">
            <a:xfrm>
              <a:off x="710214" y="4871244"/>
              <a:ext cx="93708" cy="148264"/>
              <a:chOff x="5140" y="10844"/>
              <a:chExt cx="613" cy="71"/>
            </a:xfrm>
          </p:grpSpPr>
          <p:sp>
            <p:nvSpPr>
              <p:cNvPr id="413"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4"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 name="Group 28"/>
            <p:cNvGrpSpPr>
              <a:grpSpLocks/>
            </p:cNvGrpSpPr>
            <p:nvPr/>
          </p:nvGrpSpPr>
          <p:grpSpPr bwMode="auto">
            <a:xfrm>
              <a:off x="887540" y="4518336"/>
              <a:ext cx="111135" cy="148264"/>
              <a:chOff x="6191" y="10844"/>
              <a:chExt cx="727" cy="71"/>
            </a:xfrm>
          </p:grpSpPr>
          <p:sp>
            <p:nvSpPr>
              <p:cNvPr id="411"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2"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 name="Group 31"/>
            <p:cNvGrpSpPr>
              <a:grpSpLocks/>
            </p:cNvGrpSpPr>
            <p:nvPr/>
          </p:nvGrpSpPr>
          <p:grpSpPr bwMode="auto">
            <a:xfrm>
              <a:off x="1076943" y="4518336"/>
              <a:ext cx="93708" cy="148264"/>
              <a:chOff x="7430" y="10844"/>
              <a:chExt cx="613" cy="71"/>
            </a:xfrm>
          </p:grpSpPr>
          <p:sp>
            <p:nvSpPr>
              <p:cNvPr id="409"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0"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1" name="Rectangle 34"/>
            <p:cNvSpPr>
              <a:spLocks noChangeArrowheads="1"/>
            </p:cNvSpPr>
            <p:nvPr/>
          </p:nvSpPr>
          <p:spPr bwMode="auto">
            <a:xfrm>
              <a:off x="1361124" y="451833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2" name="Rectangle 35"/>
            <p:cNvSpPr>
              <a:spLocks noChangeArrowheads="1"/>
            </p:cNvSpPr>
            <p:nvPr/>
          </p:nvSpPr>
          <p:spPr bwMode="auto">
            <a:xfrm>
              <a:off x="616506" y="45183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 name="Rectangle 36"/>
            <p:cNvSpPr>
              <a:spLocks noChangeArrowheads="1"/>
            </p:cNvSpPr>
            <p:nvPr/>
          </p:nvSpPr>
          <p:spPr bwMode="auto">
            <a:xfrm>
              <a:off x="504760" y="345334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0" name="Group 37"/>
            <p:cNvGrpSpPr>
              <a:grpSpLocks/>
            </p:cNvGrpSpPr>
            <p:nvPr/>
          </p:nvGrpSpPr>
          <p:grpSpPr bwMode="auto">
            <a:xfrm>
              <a:off x="1206269" y="4518336"/>
              <a:ext cx="116027" cy="148264"/>
              <a:chOff x="8276" y="10844"/>
              <a:chExt cx="759" cy="71"/>
            </a:xfrm>
          </p:grpSpPr>
          <p:sp>
            <p:nvSpPr>
              <p:cNvPr id="407"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8"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5" name="Rectangle 41"/>
            <p:cNvSpPr>
              <a:spLocks noChangeArrowheads="1"/>
            </p:cNvSpPr>
            <p:nvPr/>
          </p:nvSpPr>
          <p:spPr bwMode="auto">
            <a:xfrm>
              <a:off x="840151" y="4871244"/>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 name="Rectangle 42"/>
            <p:cNvSpPr>
              <a:spLocks noChangeArrowheads="1"/>
            </p:cNvSpPr>
            <p:nvPr/>
          </p:nvSpPr>
          <p:spPr bwMode="auto">
            <a:xfrm>
              <a:off x="727946" y="457471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 name="Rectangle 43"/>
            <p:cNvSpPr>
              <a:spLocks noChangeArrowheads="1"/>
            </p:cNvSpPr>
            <p:nvPr/>
          </p:nvSpPr>
          <p:spPr bwMode="auto">
            <a:xfrm>
              <a:off x="784813" y="457471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5" name="Group 44"/>
            <p:cNvGrpSpPr>
              <a:grpSpLocks/>
            </p:cNvGrpSpPr>
            <p:nvPr/>
          </p:nvGrpSpPr>
          <p:grpSpPr bwMode="auto">
            <a:xfrm>
              <a:off x="866292" y="5019506"/>
              <a:ext cx="93708" cy="148264"/>
              <a:chOff x="7359" y="10643"/>
              <a:chExt cx="613" cy="71"/>
            </a:xfrm>
          </p:grpSpPr>
          <p:sp>
            <p:nvSpPr>
              <p:cNvPr id="405"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6"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9" name="Rectangle 47"/>
            <p:cNvSpPr>
              <a:spLocks noChangeArrowheads="1"/>
            </p:cNvSpPr>
            <p:nvPr/>
          </p:nvSpPr>
          <p:spPr bwMode="auto">
            <a:xfrm>
              <a:off x="1214066" y="5015330"/>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6" name="Group 48"/>
            <p:cNvGrpSpPr>
              <a:grpSpLocks/>
            </p:cNvGrpSpPr>
            <p:nvPr/>
          </p:nvGrpSpPr>
          <p:grpSpPr bwMode="auto">
            <a:xfrm>
              <a:off x="1254423" y="4808598"/>
              <a:ext cx="136052" cy="148264"/>
              <a:chOff x="8966" y="10643"/>
              <a:chExt cx="890" cy="71"/>
            </a:xfrm>
          </p:grpSpPr>
          <p:sp>
            <p:nvSpPr>
              <p:cNvPr id="403"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4"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8" name="Group 51"/>
            <p:cNvGrpSpPr>
              <a:grpSpLocks/>
            </p:cNvGrpSpPr>
            <p:nvPr/>
          </p:nvGrpSpPr>
          <p:grpSpPr bwMode="auto">
            <a:xfrm>
              <a:off x="716023" y="5167770"/>
              <a:ext cx="93708" cy="148264"/>
              <a:chOff x="3256" y="10743"/>
              <a:chExt cx="613" cy="71"/>
            </a:xfrm>
          </p:grpSpPr>
          <p:sp>
            <p:nvSpPr>
              <p:cNvPr id="401"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2"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9" name="Group 54"/>
            <p:cNvGrpSpPr>
              <a:grpSpLocks/>
            </p:cNvGrpSpPr>
            <p:nvPr/>
          </p:nvGrpSpPr>
          <p:grpSpPr bwMode="auto">
            <a:xfrm>
              <a:off x="878674" y="3601612"/>
              <a:ext cx="93708" cy="148264"/>
              <a:chOff x="5031" y="10743"/>
              <a:chExt cx="613" cy="71"/>
            </a:xfrm>
          </p:grpSpPr>
          <p:sp>
            <p:nvSpPr>
              <p:cNvPr id="399"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0"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3" name="Rectangle 57"/>
            <p:cNvSpPr>
              <a:spLocks noChangeArrowheads="1"/>
            </p:cNvSpPr>
            <p:nvPr/>
          </p:nvSpPr>
          <p:spPr bwMode="auto">
            <a:xfrm>
              <a:off x="619563" y="516777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0" name="Group 58"/>
            <p:cNvGrpSpPr>
              <a:grpSpLocks/>
            </p:cNvGrpSpPr>
            <p:nvPr/>
          </p:nvGrpSpPr>
          <p:grpSpPr bwMode="auto">
            <a:xfrm>
              <a:off x="987210" y="5019506"/>
              <a:ext cx="93708" cy="152440"/>
              <a:chOff x="7502" y="10743"/>
              <a:chExt cx="613" cy="73"/>
            </a:xfrm>
          </p:grpSpPr>
          <p:sp>
            <p:nvSpPr>
              <p:cNvPr id="397"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8"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1" name="Group 61"/>
            <p:cNvGrpSpPr>
              <a:grpSpLocks/>
            </p:cNvGrpSpPr>
            <p:nvPr/>
          </p:nvGrpSpPr>
          <p:grpSpPr bwMode="auto">
            <a:xfrm>
              <a:off x="1160715" y="5520678"/>
              <a:ext cx="93708" cy="152440"/>
              <a:chOff x="8491" y="10743"/>
              <a:chExt cx="613" cy="73"/>
            </a:xfrm>
          </p:grpSpPr>
          <p:sp>
            <p:nvSpPr>
              <p:cNvPr id="395"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6"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6" name="Rectangle 64"/>
            <p:cNvSpPr>
              <a:spLocks noChangeArrowheads="1"/>
            </p:cNvSpPr>
            <p:nvPr/>
          </p:nvSpPr>
          <p:spPr bwMode="auto">
            <a:xfrm>
              <a:off x="1289735" y="5224153"/>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36" name="Group 65"/>
            <p:cNvGrpSpPr>
              <a:grpSpLocks/>
            </p:cNvGrpSpPr>
            <p:nvPr/>
          </p:nvGrpSpPr>
          <p:grpSpPr bwMode="auto">
            <a:xfrm>
              <a:off x="953426" y="4722980"/>
              <a:ext cx="80103" cy="148264"/>
              <a:chOff x="1393" y="11737"/>
              <a:chExt cx="524" cy="71"/>
            </a:xfrm>
          </p:grpSpPr>
          <p:sp>
            <p:nvSpPr>
              <p:cNvPr id="393"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4"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0" name="Group 68"/>
            <p:cNvGrpSpPr>
              <a:grpSpLocks/>
            </p:cNvGrpSpPr>
            <p:nvPr/>
          </p:nvGrpSpPr>
          <p:grpSpPr bwMode="auto">
            <a:xfrm>
              <a:off x="829298" y="4184223"/>
              <a:ext cx="93708" cy="148264"/>
              <a:chOff x="5140" y="10844"/>
              <a:chExt cx="613" cy="71"/>
            </a:xfrm>
          </p:grpSpPr>
          <p:sp>
            <p:nvSpPr>
              <p:cNvPr id="391"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2"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2" name="Group 71"/>
            <p:cNvGrpSpPr>
              <a:grpSpLocks/>
            </p:cNvGrpSpPr>
            <p:nvPr/>
          </p:nvGrpSpPr>
          <p:grpSpPr bwMode="auto">
            <a:xfrm>
              <a:off x="833119" y="5316031"/>
              <a:ext cx="111135" cy="148264"/>
              <a:chOff x="6191" y="10844"/>
              <a:chExt cx="727" cy="71"/>
            </a:xfrm>
          </p:grpSpPr>
          <p:sp>
            <p:nvSpPr>
              <p:cNvPr id="389"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0"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3" name="Group 74"/>
            <p:cNvGrpSpPr>
              <a:grpSpLocks/>
            </p:cNvGrpSpPr>
            <p:nvPr/>
          </p:nvGrpSpPr>
          <p:grpSpPr bwMode="auto">
            <a:xfrm>
              <a:off x="1104154" y="4808598"/>
              <a:ext cx="93708" cy="148264"/>
              <a:chOff x="7430" y="10844"/>
              <a:chExt cx="613" cy="71"/>
            </a:xfrm>
          </p:grpSpPr>
          <p:sp>
            <p:nvSpPr>
              <p:cNvPr id="387"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8"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1" name="Rectangle 77"/>
            <p:cNvSpPr>
              <a:spLocks noChangeArrowheads="1"/>
            </p:cNvSpPr>
            <p:nvPr/>
          </p:nvSpPr>
          <p:spPr bwMode="auto">
            <a:xfrm>
              <a:off x="1275212" y="552485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5" name="Group 78"/>
            <p:cNvGrpSpPr>
              <a:grpSpLocks/>
            </p:cNvGrpSpPr>
            <p:nvPr/>
          </p:nvGrpSpPr>
          <p:grpSpPr bwMode="auto">
            <a:xfrm>
              <a:off x="1367697" y="5372414"/>
              <a:ext cx="80103" cy="148264"/>
              <a:chOff x="1873" y="12217"/>
              <a:chExt cx="524" cy="71"/>
            </a:xfrm>
          </p:grpSpPr>
          <p:sp>
            <p:nvSpPr>
              <p:cNvPr id="385"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6"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3" name="Rectangle 81"/>
            <p:cNvSpPr>
              <a:spLocks noChangeArrowheads="1"/>
            </p:cNvSpPr>
            <p:nvPr/>
          </p:nvSpPr>
          <p:spPr bwMode="auto">
            <a:xfrm>
              <a:off x="689729" y="552067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 name="Rectangle 82"/>
            <p:cNvSpPr>
              <a:spLocks noChangeArrowheads="1"/>
            </p:cNvSpPr>
            <p:nvPr/>
          </p:nvSpPr>
          <p:spPr bwMode="auto">
            <a:xfrm>
              <a:off x="566977" y="552067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6" name="Group 83"/>
            <p:cNvGrpSpPr>
              <a:grpSpLocks/>
            </p:cNvGrpSpPr>
            <p:nvPr/>
          </p:nvGrpSpPr>
          <p:grpSpPr bwMode="auto">
            <a:xfrm>
              <a:off x="964891" y="5316031"/>
              <a:ext cx="116027" cy="148264"/>
              <a:chOff x="8276" y="10844"/>
              <a:chExt cx="759" cy="71"/>
            </a:xfrm>
          </p:grpSpPr>
          <p:sp>
            <p:nvSpPr>
              <p:cNvPr id="383"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4"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8" name="Group 204"/>
            <p:cNvGrpSpPr>
              <a:grpSpLocks/>
            </p:cNvGrpSpPr>
            <p:nvPr/>
          </p:nvGrpSpPr>
          <p:grpSpPr bwMode="auto">
            <a:xfrm>
              <a:off x="152400" y="1069833"/>
              <a:ext cx="1261158" cy="377967"/>
              <a:chOff x="2535" y="15338"/>
              <a:chExt cx="7838" cy="181"/>
            </a:xfrm>
          </p:grpSpPr>
          <p:sp>
            <p:nvSpPr>
              <p:cNvPr id="375" name="Rectangle 205"/>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6" name="Rectangle 206"/>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7" name="Rectangle 207"/>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8" name="Rectangle 208"/>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9" name="Rectangle 209"/>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0" name="Rectangle 210"/>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1" name="Rectangle 211"/>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2" name="Rectangle 212"/>
              <p:cNvSpPr>
                <a:spLocks noChangeArrowheads="1"/>
              </p:cNvSpPr>
              <p:nvPr/>
            </p:nvSpPr>
            <p:spPr bwMode="auto">
              <a:xfrm>
                <a:off x="9744" y="15338"/>
                <a:ext cx="526" cy="18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7" name="Rectangle 215"/>
            <p:cNvSpPr>
              <a:spLocks noChangeArrowheads="1"/>
            </p:cNvSpPr>
            <p:nvPr/>
          </p:nvSpPr>
          <p:spPr bwMode="auto">
            <a:xfrm>
              <a:off x="186190"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 name="Rectangle 216"/>
            <p:cNvSpPr>
              <a:spLocks noChangeArrowheads="1"/>
            </p:cNvSpPr>
            <p:nvPr/>
          </p:nvSpPr>
          <p:spPr bwMode="auto">
            <a:xfrm>
              <a:off x="448944" y="2895600"/>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 name="Rectangle 217"/>
            <p:cNvSpPr>
              <a:spLocks noChangeArrowheads="1"/>
            </p:cNvSpPr>
            <p:nvPr/>
          </p:nvSpPr>
          <p:spPr bwMode="auto">
            <a:xfrm>
              <a:off x="707355"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0" name="Rectangle 218"/>
            <p:cNvSpPr>
              <a:spLocks noChangeArrowheads="1"/>
            </p:cNvSpPr>
            <p:nvPr/>
          </p:nvSpPr>
          <p:spPr bwMode="auto">
            <a:xfrm>
              <a:off x="894324" y="2895600"/>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1" name="Rectangle 219"/>
            <p:cNvSpPr>
              <a:spLocks noChangeArrowheads="1"/>
            </p:cNvSpPr>
            <p:nvPr/>
          </p:nvSpPr>
          <p:spPr bwMode="auto">
            <a:xfrm>
              <a:off x="1099314" y="2895600"/>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2" name="Rectangle 220"/>
            <p:cNvSpPr>
              <a:spLocks noChangeArrowheads="1"/>
            </p:cNvSpPr>
            <p:nvPr/>
          </p:nvSpPr>
          <p:spPr bwMode="auto">
            <a:xfrm>
              <a:off x="1255551" y="2895600"/>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 name="Rectangle 221"/>
            <p:cNvSpPr>
              <a:spLocks noChangeArrowheads="1"/>
            </p:cNvSpPr>
            <p:nvPr/>
          </p:nvSpPr>
          <p:spPr bwMode="auto">
            <a:xfrm>
              <a:off x="1326831" y="2680514"/>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9" name="Group 222"/>
            <p:cNvGrpSpPr>
              <a:grpSpLocks/>
            </p:cNvGrpSpPr>
            <p:nvPr/>
          </p:nvGrpSpPr>
          <p:grpSpPr bwMode="auto">
            <a:xfrm>
              <a:off x="186184" y="2781931"/>
              <a:ext cx="1210865" cy="148263"/>
              <a:chOff x="2745" y="15338"/>
              <a:chExt cx="7525" cy="71"/>
            </a:xfrm>
          </p:grpSpPr>
          <p:sp>
            <p:nvSpPr>
              <p:cNvPr id="368"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9"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0"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1"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2"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3"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4"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0" name="Group 245"/>
            <p:cNvGrpSpPr>
              <a:grpSpLocks/>
            </p:cNvGrpSpPr>
            <p:nvPr/>
          </p:nvGrpSpPr>
          <p:grpSpPr bwMode="auto">
            <a:xfrm>
              <a:off x="878674" y="3054500"/>
              <a:ext cx="93708" cy="148264"/>
              <a:chOff x="7359" y="10643"/>
              <a:chExt cx="613" cy="71"/>
            </a:xfrm>
          </p:grpSpPr>
          <p:sp>
            <p:nvSpPr>
              <p:cNvPr id="366"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7"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2" name="Group 248"/>
            <p:cNvGrpSpPr>
              <a:grpSpLocks/>
            </p:cNvGrpSpPr>
            <p:nvPr/>
          </p:nvGrpSpPr>
          <p:grpSpPr bwMode="auto">
            <a:xfrm>
              <a:off x="418542" y="4313692"/>
              <a:ext cx="93708" cy="148264"/>
              <a:chOff x="3256" y="11013"/>
              <a:chExt cx="613" cy="71"/>
            </a:xfrm>
          </p:grpSpPr>
          <p:sp>
            <p:nvSpPr>
              <p:cNvPr id="364"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5"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7" name="Rectangle 251"/>
            <p:cNvSpPr>
              <a:spLocks noChangeArrowheads="1"/>
            </p:cNvSpPr>
            <p:nvPr/>
          </p:nvSpPr>
          <p:spPr bwMode="auto">
            <a:xfrm>
              <a:off x="200095" y="3749873"/>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5" name="Group 252"/>
            <p:cNvGrpSpPr>
              <a:grpSpLocks/>
            </p:cNvGrpSpPr>
            <p:nvPr/>
          </p:nvGrpSpPr>
          <p:grpSpPr bwMode="auto">
            <a:xfrm>
              <a:off x="418542" y="3749873"/>
              <a:ext cx="93708" cy="148264"/>
              <a:chOff x="3256" y="10743"/>
              <a:chExt cx="613" cy="71"/>
            </a:xfrm>
          </p:grpSpPr>
          <p:sp>
            <p:nvSpPr>
              <p:cNvPr id="362"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3"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6" name="Group 255"/>
            <p:cNvGrpSpPr>
              <a:grpSpLocks/>
            </p:cNvGrpSpPr>
            <p:nvPr/>
          </p:nvGrpSpPr>
          <p:grpSpPr bwMode="auto">
            <a:xfrm>
              <a:off x="166311" y="3960784"/>
              <a:ext cx="80103" cy="148264"/>
              <a:chOff x="1606" y="10844"/>
              <a:chExt cx="524" cy="71"/>
            </a:xfrm>
          </p:grpSpPr>
          <p:sp>
            <p:nvSpPr>
              <p:cNvPr id="360"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1"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7" name="Group 258"/>
            <p:cNvGrpSpPr>
              <a:grpSpLocks/>
            </p:cNvGrpSpPr>
            <p:nvPr/>
          </p:nvGrpSpPr>
          <p:grpSpPr bwMode="auto">
            <a:xfrm>
              <a:off x="405701" y="4610218"/>
              <a:ext cx="78727" cy="148264"/>
              <a:chOff x="3172" y="10844"/>
              <a:chExt cx="515" cy="71"/>
            </a:xfrm>
          </p:grpSpPr>
          <p:sp>
            <p:nvSpPr>
              <p:cNvPr id="358"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9"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8" name="Group 261"/>
            <p:cNvGrpSpPr>
              <a:grpSpLocks/>
            </p:cNvGrpSpPr>
            <p:nvPr/>
          </p:nvGrpSpPr>
          <p:grpSpPr bwMode="auto">
            <a:xfrm>
              <a:off x="202999" y="4461954"/>
              <a:ext cx="80103" cy="148264"/>
              <a:chOff x="1846" y="11084"/>
              <a:chExt cx="524" cy="71"/>
            </a:xfrm>
          </p:grpSpPr>
          <p:sp>
            <p:nvSpPr>
              <p:cNvPr id="356"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7"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9" name="Group 264"/>
            <p:cNvGrpSpPr>
              <a:grpSpLocks/>
            </p:cNvGrpSpPr>
            <p:nvPr/>
          </p:nvGrpSpPr>
          <p:grpSpPr bwMode="auto">
            <a:xfrm>
              <a:off x="239688" y="4963126"/>
              <a:ext cx="80103" cy="148264"/>
              <a:chOff x="2086" y="11324"/>
              <a:chExt cx="524" cy="71"/>
            </a:xfrm>
          </p:grpSpPr>
          <p:sp>
            <p:nvSpPr>
              <p:cNvPr id="354"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5"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43" name="Rectangle 267"/>
            <p:cNvSpPr>
              <a:spLocks noChangeArrowheads="1"/>
            </p:cNvSpPr>
            <p:nvPr/>
          </p:nvSpPr>
          <p:spPr bwMode="auto">
            <a:xfrm>
              <a:off x="285701"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4" name="Rectangle 268"/>
            <p:cNvSpPr>
              <a:spLocks noChangeArrowheads="1"/>
            </p:cNvSpPr>
            <p:nvPr/>
          </p:nvSpPr>
          <p:spPr bwMode="auto">
            <a:xfrm>
              <a:off x="500480"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5" name="Rectangle 269"/>
            <p:cNvSpPr>
              <a:spLocks noChangeArrowheads="1"/>
            </p:cNvSpPr>
            <p:nvPr/>
          </p:nvSpPr>
          <p:spPr bwMode="auto">
            <a:xfrm>
              <a:off x="305879" y="446195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6" name="Rectangle 270"/>
            <p:cNvSpPr>
              <a:spLocks noChangeArrowheads="1"/>
            </p:cNvSpPr>
            <p:nvPr/>
          </p:nvSpPr>
          <p:spPr bwMode="auto">
            <a:xfrm>
              <a:off x="485499" y="461021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7" name="Rectangle 271"/>
            <p:cNvSpPr>
              <a:spLocks noChangeArrowheads="1"/>
            </p:cNvSpPr>
            <p:nvPr/>
          </p:nvSpPr>
          <p:spPr bwMode="auto">
            <a:xfrm>
              <a:off x="208502" y="416542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2" name="Group 272"/>
            <p:cNvGrpSpPr>
              <a:grpSpLocks/>
            </p:cNvGrpSpPr>
            <p:nvPr/>
          </p:nvGrpSpPr>
          <p:grpSpPr bwMode="auto">
            <a:xfrm>
              <a:off x="326975" y="4814862"/>
              <a:ext cx="78727" cy="148264"/>
              <a:chOff x="3172" y="10844"/>
              <a:chExt cx="515" cy="71"/>
            </a:xfrm>
          </p:grpSpPr>
          <p:sp>
            <p:nvSpPr>
              <p:cNvPr id="352"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3"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3" name="Group 275"/>
            <p:cNvGrpSpPr>
              <a:grpSpLocks/>
            </p:cNvGrpSpPr>
            <p:nvPr/>
          </p:nvGrpSpPr>
          <p:grpSpPr bwMode="auto">
            <a:xfrm>
              <a:off x="152400" y="4758479"/>
              <a:ext cx="80103" cy="148264"/>
              <a:chOff x="1633" y="11977"/>
              <a:chExt cx="524" cy="71"/>
            </a:xfrm>
          </p:grpSpPr>
          <p:sp>
            <p:nvSpPr>
              <p:cNvPr id="350"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1"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50" name="Rectangle 278"/>
            <p:cNvSpPr>
              <a:spLocks noChangeArrowheads="1"/>
            </p:cNvSpPr>
            <p:nvPr/>
          </p:nvSpPr>
          <p:spPr bwMode="auto">
            <a:xfrm>
              <a:off x="287229" y="416542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1" name="Rectangle 279"/>
            <p:cNvSpPr>
              <a:spLocks noChangeArrowheads="1"/>
            </p:cNvSpPr>
            <p:nvPr/>
          </p:nvSpPr>
          <p:spPr bwMode="auto">
            <a:xfrm>
              <a:off x="406772" y="4017167"/>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2" name="Rectangle 280"/>
            <p:cNvSpPr>
              <a:spLocks noChangeArrowheads="1"/>
            </p:cNvSpPr>
            <p:nvPr/>
          </p:nvSpPr>
          <p:spPr bwMode="auto">
            <a:xfrm>
              <a:off x="418542" y="496312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5" name="Group 281"/>
            <p:cNvGrpSpPr>
              <a:grpSpLocks/>
            </p:cNvGrpSpPr>
            <p:nvPr/>
          </p:nvGrpSpPr>
          <p:grpSpPr bwMode="auto">
            <a:xfrm>
              <a:off x="417167" y="5875671"/>
              <a:ext cx="93708" cy="148264"/>
              <a:chOff x="3256" y="11013"/>
              <a:chExt cx="613" cy="71"/>
            </a:xfrm>
          </p:grpSpPr>
          <p:sp>
            <p:nvSpPr>
              <p:cNvPr id="348"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9"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54" name="Rectangle 284"/>
            <p:cNvSpPr>
              <a:spLocks noChangeArrowheads="1"/>
            </p:cNvSpPr>
            <p:nvPr/>
          </p:nvSpPr>
          <p:spPr bwMode="auto">
            <a:xfrm>
              <a:off x="198719" y="531185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7" name="Group 285"/>
            <p:cNvGrpSpPr>
              <a:grpSpLocks/>
            </p:cNvGrpSpPr>
            <p:nvPr/>
          </p:nvGrpSpPr>
          <p:grpSpPr bwMode="auto">
            <a:xfrm>
              <a:off x="417167" y="5311855"/>
              <a:ext cx="93708" cy="148264"/>
              <a:chOff x="3256" y="10743"/>
              <a:chExt cx="613" cy="71"/>
            </a:xfrm>
          </p:grpSpPr>
          <p:sp>
            <p:nvSpPr>
              <p:cNvPr id="346"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7"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8" name="Group 288"/>
            <p:cNvGrpSpPr>
              <a:grpSpLocks/>
            </p:cNvGrpSpPr>
            <p:nvPr/>
          </p:nvGrpSpPr>
          <p:grpSpPr bwMode="auto">
            <a:xfrm>
              <a:off x="164935" y="5522766"/>
              <a:ext cx="80103" cy="148264"/>
              <a:chOff x="1606" y="10844"/>
              <a:chExt cx="524" cy="71"/>
            </a:xfrm>
          </p:grpSpPr>
          <p:sp>
            <p:nvSpPr>
              <p:cNvPr id="344"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5"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9" name="Group 291"/>
            <p:cNvGrpSpPr>
              <a:grpSpLocks/>
            </p:cNvGrpSpPr>
            <p:nvPr/>
          </p:nvGrpSpPr>
          <p:grpSpPr bwMode="auto">
            <a:xfrm>
              <a:off x="619563" y="3196501"/>
              <a:ext cx="78727" cy="148264"/>
              <a:chOff x="3172" y="10844"/>
              <a:chExt cx="515" cy="71"/>
            </a:xfrm>
          </p:grpSpPr>
          <p:sp>
            <p:nvSpPr>
              <p:cNvPr id="342"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3"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5" name="Group 294"/>
            <p:cNvGrpSpPr>
              <a:grpSpLocks/>
            </p:cNvGrpSpPr>
            <p:nvPr/>
          </p:nvGrpSpPr>
          <p:grpSpPr bwMode="auto">
            <a:xfrm>
              <a:off x="201623" y="6023936"/>
              <a:ext cx="80103" cy="148264"/>
              <a:chOff x="1846" y="11084"/>
              <a:chExt cx="524" cy="71"/>
            </a:xfrm>
          </p:grpSpPr>
          <p:sp>
            <p:nvSpPr>
              <p:cNvPr id="34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2" name="Group 297"/>
            <p:cNvGrpSpPr>
              <a:grpSpLocks/>
            </p:cNvGrpSpPr>
            <p:nvPr/>
          </p:nvGrpSpPr>
          <p:grpSpPr bwMode="auto">
            <a:xfrm>
              <a:off x="601219" y="3960784"/>
              <a:ext cx="80103" cy="148264"/>
              <a:chOff x="2086" y="11324"/>
              <a:chExt cx="524" cy="71"/>
            </a:xfrm>
          </p:grpSpPr>
          <p:sp>
            <p:nvSpPr>
              <p:cNvPr id="338"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9"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60" name="Rectangle 300"/>
            <p:cNvSpPr>
              <a:spLocks noChangeArrowheads="1"/>
            </p:cNvSpPr>
            <p:nvPr/>
          </p:nvSpPr>
          <p:spPr bwMode="auto">
            <a:xfrm>
              <a:off x="284325"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1" name="Rectangle 301"/>
            <p:cNvSpPr>
              <a:spLocks noChangeArrowheads="1"/>
            </p:cNvSpPr>
            <p:nvPr/>
          </p:nvSpPr>
          <p:spPr bwMode="auto">
            <a:xfrm>
              <a:off x="499104"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2" name="Rectangle 302"/>
            <p:cNvSpPr>
              <a:spLocks noChangeArrowheads="1"/>
            </p:cNvSpPr>
            <p:nvPr/>
          </p:nvSpPr>
          <p:spPr bwMode="auto">
            <a:xfrm>
              <a:off x="304503" y="602393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3" name="Rectangle 303"/>
            <p:cNvSpPr>
              <a:spLocks noChangeArrowheads="1"/>
            </p:cNvSpPr>
            <p:nvPr/>
          </p:nvSpPr>
          <p:spPr bwMode="auto">
            <a:xfrm>
              <a:off x="1010446" y="5727410"/>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4" name="Rectangle 304"/>
            <p:cNvSpPr>
              <a:spLocks noChangeArrowheads="1"/>
            </p:cNvSpPr>
            <p:nvPr/>
          </p:nvSpPr>
          <p:spPr bwMode="auto">
            <a:xfrm>
              <a:off x="207127" y="5727410"/>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3" name="Group 305"/>
            <p:cNvGrpSpPr>
              <a:grpSpLocks/>
            </p:cNvGrpSpPr>
            <p:nvPr/>
          </p:nvGrpSpPr>
          <p:grpSpPr bwMode="auto">
            <a:xfrm>
              <a:off x="281420" y="3305086"/>
              <a:ext cx="78727" cy="148264"/>
              <a:chOff x="3172" y="10844"/>
              <a:chExt cx="515" cy="71"/>
            </a:xfrm>
          </p:grpSpPr>
          <p:sp>
            <p:nvSpPr>
              <p:cNvPr id="336"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7"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4" name="Group 308"/>
            <p:cNvGrpSpPr>
              <a:grpSpLocks/>
            </p:cNvGrpSpPr>
            <p:nvPr/>
          </p:nvGrpSpPr>
          <p:grpSpPr bwMode="auto">
            <a:xfrm>
              <a:off x="815081" y="5875671"/>
              <a:ext cx="80103" cy="148264"/>
              <a:chOff x="1633" y="11977"/>
              <a:chExt cx="524" cy="71"/>
            </a:xfrm>
          </p:grpSpPr>
          <p:sp>
            <p:nvSpPr>
              <p:cNvPr id="334"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5"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67" name="Rectangle 311"/>
            <p:cNvSpPr>
              <a:spLocks noChangeArrowheads="1"/>
            </p:cNvSpPr>
            <p:nvPr/>
          </p:nvSpPr>
          <p:spPr bwMode="auto">
            <a:xfrm>
              <a:off x="285853" y="572741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8" name="Rectangle 312"/>
            <p:cNvSpPr>
              <a:spLocks noChangeArrowheads="1"/>
            </p:cNvSpPr>
            <p:nvPr/>
          </p:nvSpPr>
          <p:spPr bwMode="auto">
            <a:xfrm>
              <a:off x="405396" y="557914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9" name="Rectangle 313"/>
            <p:cNvSpPr>
              <a:spLocks noChangeArrowheads="1"/>
            </p:cNvSpPr>
            <p:nvPr/>
          </p:nvSpPr>
          <p:spPr bwMode="auto">
            <a:xfrm>
              <a:off x="326975" y="30482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0" name="Rectangle 8"/>
            <p:cNvSpPr>
              <a:spLocks noChangeArrowheads="1"/>
            </p:cNvSpPr>
            <p:nvPr/>
          </p:nvSpPr>
          <p:spPr bwMode="auto">
            <a:xfrm>
              <a:off x="475868" y="1625653"/>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1" name="Rectangle 9"/>
            <p:cNvSpPr>
              <a:spLocks noChangeArrowheads="1"/>
            </p:cNvSpPr>
            <p:nvPr/>
          </p:nvSpPr>
          <p:spPr bwMode="auto">
            <a:xfrm>
              <a:off x="741552" y="175929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2" name="Rectangle 10"/>
            <p:cNvSpPr>
              <a:spLocks noChangeArrowheads="1"/>
            </p:cNvSpPr>
            <p:nvPr/>
          </p:nvSpPr>
          <p:spPr bwMode="auto">
            <a:xfrm>
              <a:off x="1228588" y="2193645"/>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8" name="Group 11"/>
            <p:cNvGrpSpPr>
              <a:grpSpLocks/>
            </p:cNvGrpSpPr>
            <p:nvPr/>
          </p:nvGrpSpPr>
          <p:grpSpPr bwMode="auto">
            <a:xfrm>
              <a:off x="1311748" y="2256291"/>
              <a:ext cx="136052" cy="148264"/>
              <a:chOff x="8966" y="10643"/>
              <a:chExt cx="890" cy="71"/>
            </a:xfrm>
          </p:grpSpPr>
          <p:sp>
            <p:nvSpPr>
              <p:cNvPr id="332"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3"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9" name="Group 14"/>
            <p:cNvGrpSpPr>
              <a:grpSpLocks/>
            </p:cNvGrpSpPr>
            <p:nvPr/>
          </p:nvGrpSpPr>
          <p:grpSpPr bwMode="auto">
            <a:xfrm>
              <a:off x="710214" y="2465111"/>
              <a:ext cx="93708" cy="148264"/>
              <a:chOff x="5031" y="10743"/>
              <a:chExt cx="613" cy="71"/>
            </a:xfrm>
          </p:grpSpPr>
          <p:sp>
            <p:nvSpPr>
              <p:cNvPr id="3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75" name="Rectangle 17"/>
            <p:cNvSpPr>
              <a:spLocks noChangeArrowheads="1"/>
            </p:cNvSpPr>
            <p:nvPr/>
          </p:nvSpPr>
          <p:spPr bwMode="auto">
            <a:xfrm>
              <a:off x="566977" y="302893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0" name="Group 18"/>
            <p:cNvGrpSpPr>
              <a:grpSpLocks/>
            </p:cNvGrpSpPr>
            <p:nvPr/>
          </p:nvGrpSpPr>
          <p:grpSpPr bwMode="auto">
            <a:xfrm>
              <a:off x="1010446" y="2041208"/>
              <a:ext cx="93708" cy="152440"/>
              <a:chOff x="7502" y="10743"/>
              <a:chExt cx="613" cy="73"/>
            </a:xfrm>
          </p:grpSpPr>
          <p:sp>
            <p:nvSpPr>
              <p:cNvPr id="328"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9"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1" name="Group 21"/>
            <p:cNvGrpSpPr>
              <a:grpSpLocks/>
            </p:cNvGrpSpPr>
            <p:nvPr/>
          </p:nvGrpSpPr>
          <p:grpSpPr bwMode="auto">
            <a:xfrm>
              <a:off x="1104154" y="3321280"/>
              <a:ext cx="93708" cy="152440"/>
              <a:chOff x="8491" y="10743"/>
              <a:chExt cx="613" cy="73"/>
            </a:xfrm>
          </p:grpSpPr>
          <p:sp>
            <p:nvSpPr>
              <p:cNvPr id="326"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7"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78" name="Rectangle 24"/>
            <p:cNvSpPr>
              <a:spLocks noChangeArrowheads="1"/>
            </p:cNvSpPr>
            <p:nvPr/>
          </p:nvSpPr>
          <p:spPr bwMode="auto">
            <a:xfrm>
              <a:off x="1361124" y="2465111"/>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4" name="Group 25"/>
            <p:cNvGrpSpPr>
              <a:grpSpLocks/>
            </p:cNvGrpSpPr>
            <p:nvPr/>
          </p:nvGrpSpPr>
          <p:grpSpPr bwMode="auto">
            <a:xfrm>
              <a:off x="710214" y="3028930"/>
              <a:ext cx="93708" cy="148264"/>
              <a:chOff x="5140" y="10844"/>
              <a:chExt cx="613" cy="71"/>
            </a:xfrm>
          </p:grpSpPr>
          <p:sp>
            <p:nvSpPr>
              <p:cNvPr id="324"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5"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5" name="Group 28"/>
            <p:cNvGrpSpPr>
              <a:grpSpLocks/>
            </p:cNvGrpSpPr>
            <p:nvPr/>
          </p:nvGrpSpPr>
          <p:grpSpPr bwMode="auto">
            <a:xfrm>
              <a:off x="887540" y="2676022"/>
              <a:ext cx="111135" cy="148264"/>
              <a:chOff x="6191" y="10844"/>
              <a:chExt cx="727" cy="71"/>
            </a:xfrm>
          </p:grpSpPr>
          <p:sp>
            <p:nvSpPr>
              <p:cNvPr id="322"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3"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6" name="Group 31"/>
            <p:cNvGrpSpPr>
              <a:grpSpLocks/>
            </p:cNvGrpSpPr>
            <p:nvPr/>
          </p:nvGrpSpPr>
          <p:grpSpPr bwMode="auto">
            <a:xfrm>
              <a:off x="1076943" y="2676022"/>
              <a:ext cx="93708" cy="148264"/>
              <a:chOff x="7430" y="10844"/>
              <a:chExt cx="613" cy="71"/>
            </a:xfrm>
          </p:grpSpPr>
          <p:sp>
            <p:nvSpPr>
              <p:cNvPr id="320"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1"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82" name="Rectangle 34"/>
            <p:cNvSpPr>
              <a:spLocks noChangeArrowheads="1"/>
            </p:cNvSpPr>
            <p:nvPr/>
          </p:nvSpPr>
          <p:spPr bwMode="auto">
            <a:xfrm>
              <a:off x="1361124" y="2676022"/>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3" name="Rectangle 35"/>
            <p:cNvSpPr>
              <a:spLocks noChangeArrowheads="1"/>
            </p:cNvSpPr>
            <p:nvPr/>
          </p:nvSpPr>
          <p:spPr bwMode="auto">
            <a:xfrm>
              <a:off x="616506" y="26760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4" name="Rectangle 36"/>
            <p:cNvSpPr>
              <a:spLocks noChangeArrowheads="1"/>
            </p:cNvSpPr>
            <p:nvPr/>
          </p:nvSpPr>
          <p:spPr bwMode="auto">
            <a:xfrm>
              <a:off x="504760" y="161103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7" name="Group 37"/>
            <p:cNvGrpSpPr>
              <a:grpSpLocks/>
            </p:cNvGrpSpPr>
            <p:nvPr/>
          </p:nvGrpSpPr>
          <p:grpSpPr bwMode="auto">
            <a:xfrm>
              <a:off x="1206269" y="2676022"/>
              <a:ext cx="116027" cy="148264"/>
              <a:chOff x="8276" y="10844"/>
              <a:chExt cx="759" cy="71"/>
            </a:xfrm>
          </p:grpSpPr>
          <p:sp>
            <p:nvSpPr>
              <p:cNvPr id="318"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9"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86" name="Rectangle 41"/>
            <p:cNvSpPr>
              <a:spLocks noChangeArrowheads="1"/>
            </p:cNvSpPr>
            <p:nvPr/>
          </p:nvSpPr>
          <p:spPr bwMode="auto">
            <a:xfrm>
              <a:off x="840151" y="3028930"/>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7" name="Rectangle 42"/>
            <p:cNvSpPr>
              <a:spLocks noChangeArrowheads="1"/>
            </p:cNvSpPr>
            <p:nvPr/>
          </p:nvSpPr>
          <p:spPr bwMode="auto">
            <a:xfrm>
              <a:off x="727946" y="273240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8" name="Rectangle 43"/>
            <p:cNvSpPr>
              <a:spLocks noChangeArrowheads="1"/>
            </p:cNvSpPr>
            <p:nvPr/>
          </p:nvSpPr>
          <p:spPr bwMode="auto">
            <a:xfrm>
              <a:off x="784813" y="273240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0" name="Group 44"/>
            <p:cNvGrpSpPr>
              <a:grpSpLocks/>
            </p:cNvGrpSpPr>
            <p:nvPr/>
          </p:nvGrpSpPr>
          <p:grpSpPr bwMode="auto">
            <a:xfrm>
              <a:off x="866292" y="3177192"/>
              <a:ext cx="93708" cy="148264"/>
              <a:chOff x="7359" y="10643"/>
              <a:chExt cx="613" cy="71"/>
            </a:xfrm>
          </p:grpSpPr>
          <p:sp>
            <p:nvSpPr>
              <p:cNvPr id="316"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7"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0" name="Rectangle 47"/>
            <p:cNvSpPr>
              <a:spLocks noChangeArrowheads="1"/>
            </p:cNvSpPr>
            <p:nvPr/>
          </p:nvSpPr>
          <p:spPr bwMode="auto">
            <a:xfrm>
              <a:off x="1214066" y="3173016"/>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1" name="Group 48"/>
            <p:cNvGrpSpPr>
              <a:grpSpLocks/>
            </p:cNvGrpSpPr>
            <p:nvPr/>
          </p:nvGrpSpPr>
          <p:grpSpPr bwMode="auto">
            <a:xfrm>
              <a:off x="1254423" y="2966284"/>
              <a:ext cx="136052" cy="148264"/>
              <a:chOff x="8966" y="10643"/>
              <a:chExt cx="890" cy="71"/>
            </a:xfrm>
          </p:grpSpPr>
          <p:sp>
            <p:nvSpPr>
              <p:cNvPr id="314"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5"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2" name="Group 51"/>
            <p:cNvGrpSpPr>
              <a:grpSpLocks/>
            </p:cNvGrpSpPr>
            <p:nvPr/>
          </p:nvGrpSpPr>
          <p:grpSpPr bwMode="auto">
            <a:xfrm>
              <a:off x="716023" y="3325456"/>
              <a:ext cx="93708" cy="148264"/>
              <a:chOff x="3256" y="10743"/>
              <a:chExt cx="613" cy="71"/>
            </a:xfrm>
          </p:grpSpPr>
          <p:sp>
            <p:nvSpPr>
              <p:cNvPr id="312"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3"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3" name="Group 54"/>
            <p:cNvGrpSpPr>
              <a:grpSpLocks/>
            </p:cNvGrpSpPr>
            <p:nvPr/>
          </p:nvGrpSpPr>
          <p:grpSpPr bwMode="auto">
            <a:xfrm>
              <a:off x="878674" y="1759298"/>
              <a:ext cx="93708" cy="148264"/>
              <a:chOff x="5031" y="10743"/>
              <a:chExt cx="613" cy="71"/>
            </a:xfrm>
          </p:grpSpPr>
          <p:sp>
            <p:nvSpPr>
              <p:cNvPr id="310"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1"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4" name="Rectangle 57"/>
            <p:cNvSpPr>
              <a:spLocks noChangeArrowheads="1"/>
            </p:cNvSpPr>
            <p:nvPr/>
          </p:nvSpPr>
          <p:spPr bwMode="auto">
            <a:xfrm>
              <a:off x="619563" y="332545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5" name="Group 58"/>
            <p:cNvGrpSpPr>
              <a:grpSpLocks/>
            </p:cNvGrpSpPr>
            <p:nvPr/>
          </p:nvGrpSpPr>
          <p:grpSpPr bwMode="auto">
            <a:xfrm>
              <a:off x="987210" y="3177192"/>
              <a:ext cx="93708" cy="152440"/>
              <a:chOff x="7502" y="10743"/>
              <a:chExt cx="613" cy="73"/>
            </a:xfrm>
          </p:grpSpPr>
          <p:sp>
            <p:nvSpPr>
              <p:cNvPr id="308"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9"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6" name="Group 61"/>
            <p:cNvGrpSpPr>
              <a:grpSpLocks/>
            </p:cNvGrpSpPr>
            <p:nvPr/>
          </p:nvGrpSpPr>
          <p:grpSpPr bwMode="auto">
            <a:xfrm>
              <a:off x="1160715" y="3678364"/>
              <a:ext cx="93708" cy="152440"/>
              <a:chOff x="8491" y="10743"/>
              <a:chExt cx="613" cy="73"/>
            </a:xfrm>
          </p:grpSpPr>
          <p:sp>
            <p:nvSpPr>
              <p:cNvPr id="306"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7"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7" name="Rectangle 64"/>
            <p:cNvSpPr>
              <a:spLocks noChangeArrowheads="1"/>
            </p:cNvSpPr>
            <p:nvPr/>
          </p:nvSpPr>
          <p:spPr bwMode="auto">
            <a:xfrm>
              <a:off x="1289735" y="338183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0" name="Group 65"/>
            <p:cNvGrpSpPr>
              <a:grpSpLocks/>
            </p:cNvGrpSpPr>
            <p:nvPr/>
          </p:nvGrpSpPr>
          <p:grpSpPr bwMode="auto">
            <a:xfrm>
              <a:off x="953426" y="2880666"/>
              <a:ext cx="80103" cy="148264"/>
              <a:chOff x="1393" y="11737"/>
              <a:chExt cx="524" cy="71"/>
            </a:xfrm>
          </p:grpSpPr>
          <p:sp>
            <p:nvSpPr>
              <p:cNvPr id="304"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5"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1" name="Group 68"/>
            <p:cNvGrpSpPr>
              <a:grpSpLocks/>
            </p:cNvGrpSpPr>
            <p:nvPr/>
          </p:nvGrpSpPr>
          <p:grpSpPr bwMode="auto">
            <a:xfrm>
              <a:off x="829298" y="2341909"/>
              <a:ext cx="93708" cy="148264"/>
              <a:chOff x="5140" y="10844"/>
              <a:chExt cx="613" cy="71"/>
            </a:xfrm>
          </p:grpSpPr>
          <p:sp>
            <p:nvSpPr>
              <p:cNvPr id="302"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3"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2" name="Group 71"/>
            <p:cNvGrpSpPr>
              <a:grpSpLocks/>
            </p:cNvGrpSpPr>
            <p:nvPr/>
          </p:nvGrpSpPr>
          <p:grpSpPr bwMode="auto">
            <a:xfrm>
              <a:off x="833119" y="3473717"/>
              <a:ext cx="111135" cy="148264"/>
              <a:chOff x="6191" y="10844"/>
              <a:chExt cx="727" cy="71"/>
            </a:xfrm>
          </p:grpSpPr>
          <p:sp>
            <p:nvSpPr>
              <p:cNvPr id="300"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1"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3" name="Group 74"/>
            <p:cNvGrpSpPr>
              <a:grpSpLocks/>
            </p:cNvGrpSpPr>
            <p:nvPr/>
          </p:nvGrpSpPr>
          <p:grpSpPr bwMode="auto">
            <a:xfrm>
              <a:off x="1104154" y="2966284"/>
              <a:ext cx="93708" cy="148264"/>
              <a:chOff x="7430" y="10844"/>
              <a:chExt cx="613" cy="71"/>
            </a:xfrm>
          </p:grpSpPr>
          <p:sp>
            <p:nvSpPr>
              <p:cNvPr id="298"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9"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02" name="Rectangle 77"/>
            <p:cNvSpPr>
              <a:spLocks noChangeArrowheads="1"/>
            </p:cNvSpPr>
            <p:nvPr/>
          </p:nvSpPr>
          <p:spPr bwMode="auto">
            <a:xfrm>
              <a:off x="1275212" y="368254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8" name="Group 78"/>
            <p:cNvGrpSpPr>
              <a:grpSpLocks/>
            </p:cNvGrpSpPr>
            <p:nvPr/>
          </p:nvGrpSpPr>
          <p:grpSpPr bwMode="auto">
            <a:xfrm>
              <a:off x="1367697" y="3530100"/>
              <a:ext cx="80103" cy="148264"/>
              <a:chOff x="1873" y="12217"/>
              <a:chExt cx="524" cy="71"/>
            </a:xfrm>
          </p:grpSpPr>
          <p:sp>
            <p:nvSpPr>
              <p:cNvPr id="296"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7"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07" name="Rectangle 81"/>
            <p:cNvSpPr>
              <a:spLocks noChangeArrowheads="1"/>
            </p:cNvSpPr>
            <p:nvPr/>
          </p:nvSpPr>
          <p:spPr bwMode="auto">
            <a:xfrm>
              <a:off x="689729" y="367836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08" name="Rectangle 82"/>
            <p:cNvSpPr>
              <a:spLocks noChangeArrowheads="1"/>
            </p:cNvSpPr>
            <p:nvPr/>
          </p:nvSpPr>
          <p:spPr bwMode="auto">
            <a:xfrm>
              <a:off x="566977" y="367836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0" name="Group 83"/>
            <p:cNvGrpSpPr>
              <a:grpSpLocks/>
            </p:cNvGrpSpPr>
            <p:nvPr/>
          </p:nvGrpSpPr>
          <p:grpSpPr bwMode="auto">
            <a:xfrm>
              <a:off x="964891" y="3473717"/>
              <a:ext cx="116027" cy="148264"/>
              <a:chOff x="8276" y="10844"/>
              <a:chExt cx="759" cy="71"/>
            </a:xfrm>
          </p:grpSpPr>
          <p:sp>
            <p:nvSpPr>
              <p:cNvPr id="294"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5"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10" name="Rectangle 215"/>
            <p:cNvSpPr>
              <a:spLocks noChangeArrowheads="1"/>
            </p:cNvSpPr>
            <p:nvPr/>
          </p:nvSpPr>
          <p:spPr bwMode="auto">
            <a:xfrm>
              <a:off x="186190"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1" name="Rectangle 216"/>
            <p:cNvSpPr>
              <a:spLocks noChangeArrowheads="1"/>
            </p:cNvSpPr>
            <p:nvPr/>
          </p:nvSpPr>
          <p:spPr bwMode="auto">
            <a:xfrm>
              <a:off x="448944" y="1053286"/>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2" name="Rectangle 217"/>
            <p:cNvSpPr>
              <a:spLocks noChangeArrowheads="1"/>
            </p:cNvSpPr>
            <p:nvPr/>
          </p:nvSpPr>
          <p:spPr bwMode="auto">
            <a:xfrm>
              <a:off x="707355"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3" name="Rectangle 218"/>
            <p:cNvSpPr>
              <a:spLocks noChangeArrowheads="1"/>
            </p:cNvSpPr>
            <p:nvPr/>
          </p:nvSpPr>
          <p:spPr bwMode="auto">
            <a:xfrm>
              <a:off x="894324" y="1053286"/>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4" name="Rectangle 219"/>
            <p:cNvSpPr>
              <a:spLocks noChangeArrowheads="1"/>
            </p:cNvSpPr>
            <p:nvPr/>
          </p:nvSpPr>
          <p:spPr bwMode="auto">
            <a:xfrm>
              <a:off x="1099314" y="1053286"/>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5" name="Rectangle 220"/>
            <p:cNvSpPr>
              <a:spLocks noChangeArrowheads="1"/>
            </p:cNvSpPr>
            <p:nvPr/>
          </p:nvSpPr>
          <p:spPr bwMode="auto">
            <a:xfrm>
              <a:off x="1255551" y="1053286"/>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6" name="Rectangle 221"/>
            <p:cNvSpPr>
              <a:spLocks noChangeArrowheads="1"/>
            </p:cNvSpPr>
            <p:nvPr/>
          </p:nvSpPr>
          <p:spPr bwMode="auto">
            <a:xfrm>
              <a:off x="1326831" y="1680537"/>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1" name="Group 222"/>
            <p:cNvGrpSpPr>
              <a:grpSpLocks/>
            </p:cNvGrpSpPr>
            <p:nvPr/>
          </p:nvGrpSpPr>
          <p:grpSpPr bwMode="auto">
            <a:xfrm>
              <a:off x="186184" y="939617"/>
              <a:ext cx="1210865" cy="148263"/>
              <a:chOff x="2745" y="15338"/>
              <a:chExt cx="7525" cy="71"/>
            </a:xfrm>
          </p:grpSpPr>
          <p:sp>
            <p:nvSpPr>
              <p:cNvPr id="287"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8"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9"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0"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1"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2"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3"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 name="Group 245"/>
            <p:cNvGrpSpPr>
              <a:grpSpLocks/>
            </p:cNvGrpSpPr>
            <p:nvPr/>
          </p:nvGrpSpPr>
          <p:grpSpPr bwMode="auto">
            <a:xfrm>
              <a:off x="878674" y="1212186"/>
              <a:ext cx="93708" cy="148264"/>
              <a:chOff x="7359" y="10643"/>
              <a:chExt cx="613" cy="71"/>
            </a:xfrm>
          </p:grpSpPr>
          <p:sp>
            <p:nvSpPr>
              <p:cNvPr id="285"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6"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 name="Group 248"/>
            <p:cNvGrpSpPr>
              <a:grpSpLocks/>
            </p:cNvGrpSpPr>
            <p:nvPr/>
          </p:nvGrpSpPr>
          <p:grpSpPr bwMode="auto">
            <a:xfrm>
              <a:off x="418542" y="2471378"/>
              <a:ext cx="93708" cy="148264"/>
              <a:chOff x="3256" y="11013"/>
              <a:chExt cx="613" cy="71"/>
            </a:xfrm>
          </p:grpSpPr>
          <p:sp>
            <p:nvSpPr>
              <p:cNvPr id="283"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4"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0" name="Rectangle 251"/>
            <p:cNvSpPr>
              <a:spLocks noChangeArrowheads="1"/>
            </p:cNvSpPr>
            <p:nvPr/>
          </p:nvSpPr>
          <p:spPr bwMode="auto">
            <a:xfrm>
              <a:off x="200095" y="190755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0" name="Group 252"/>
            <p:cNvGrpSpPr>
              <a:grpSpLocks/>
            </p:cNvGrpSpPr>
            <p:nvPr/>
          </p:nvGrpSpPr>
          <p:grpSpPr bwMode="auto">
            <a:xfrm>
              <a:off x="418542" y="1907559"/>
              <a:ext cx="93708" cy="148264"/>
              <a:chOff x="3256" y="10743"/>
              <a:chExt cx="613" cy="71"/>
            </a:xfrm>
          </p:grpSpPr>
          <p:sp>
            <p:nvSpPr>
              <p:cNvPr id="281"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2"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 name="Group 255"/>
            <p:cNvGrpSpPr>
              <a:grpSpLocks/>
            </p:cNvGrpSpPr>
            <p:nvPr/>
          </p:nvGrpSpPr>
          <p:grpSpPr bwMode="auto">
            <a:xfrm>
              <a:off x="166311" y="2118470"/>
              <a:ext cx="80103" cy="148264"/>
              <a:chOff x="1606" y="10844"/>
              <a:chExt cx="524" cy="71"/>
            </a:xfrm>
          </p:grpSpPr>
          <p:sp>
            <p:nvSpPr>
              <p:cNvPr id="279"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0"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 name="Group 258"/>
            <p:cNvGrpSpPr>
              <a:grpSpLocks/>
            </p:cNvGrpSpPr>
            <p:nvPr/>
          </p:nvGrpSpPr>
          <p:grpSpPr bwMode="auto">
            <a:xfrm>
              <a:off x="405701" y="2767904"/>
              <a:ext cx="78727" cy="148264"/>
              <a:chOff x="3172" y="10844"/>
              <a:chExt cx="515" cy="71"/>
            </a:xfrm>
          </p:grpSpPr>
          <p:sp>
            <p:nvSpPr>
              <p:cNvPr id="277"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8"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 name="Group 261"/>
            <p:cNvGrpSpPr>
              <a:grpSpLocks/>
            </p:cNvGrpSpPr>
            <p:nvPr/>
          </p:nvGrpSpPr>
          <p:grpSpPr bwMode="auto">
            <a:xfrm>
              <a:off x="202999" y="2619640"/>
              <a:ext cx="80103" cy="148264"/>
              <a:chOff x="1846" y="11084"/>
              <a:chExt cx="524" cy="71"/>
            </a:xfrm>
          </p:grpSpPr>
          <p:sp>
            <p:nvSpPr>
              <p:cNvPr id="275"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6"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2" name="Group 264"/>
            <p:cNvGrpSpPr>
              <a:grpSpLocks/>
            </p:cNvGrpSpPr>
            <p:nvPr/>
          </p:nvGrpSpPr>
          <p:grpSpPr bwMode="auto">
            <a:xfrm>
              <a:off x="239688" y="3120812"/>
              <a:ext cx="80103" cy="148264"/>
              <a:chOff x="2086" y="11324"/>
              <a:chExt cx="524" cy="71"/>
            </a:xfrm>
          </p:grpSpPr>
          <p:sp>
            <p:nvSpPr>
              <p:cNvPr id="273"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4"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6" name="Rectangle 267"/>
            <p:cNvSpPr>
              <a:spLocks noChangeArrowheads="1"/>
            </p:cNvSpPr>
            <p:nvPr/>
          </p:nvSpPr>
          <p:spPr bwMode="auto">
            <a:xfrm>
              <a:off x="285701"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7" name="Rectangle 268"/>
            <p:cNvSpPr>
              <a:spLocks noChangeArrowheads="1"/>
            </p:cNvSpPr>
            <p:nvPr/>
          </p:nvSpPr>
          <p:spPr bwMode="auto">
            <a:xfrm>
              <a:off x="500480"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8" name="Rectangle 269"/>
            <p:cNvSpPr>
              <a:spLocks noChangeArrowheads="1"/>
            </p:cNvSpPr>
            <p:nvPr/>
          </p:nvSpPr>
          <p:spPr bwMode="auto">
            <a:xfrm>
              <a:off x="305879" y="261964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9" name="Rectangle 270"/>
            <p:cNvSpPr>
              <a:spLocks noChangeArrowheads="1"/>
            </p:cNvSpPr>
            <p:nvPr/>
          </p:nvSpPr>
          <p:spPr bwMode="auto">
            <a:xfrm>
              <a:off x="485499" y="276790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0" name="Rectangle 271"/>
            <p:cNvSpPr>
              <a:spLocks noChangeArrowheads="1"/>
            </p:cNvSpPr>
            <p:nvPr/>
          </p:nvSpPr>
          <p:spPr bwMode="auto">
            <a:xfrm>
              <a:off x="208502" y="2323114"/>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3" name="Group 272"/>
            <p:cNvGrpSpPr>
              <a:grpSpLocks/>
            </p:cNvGrpSpPr>
            <p:nvPr/>
          </p:nvGrpSpPr>
          <p:grpSpPr bwMode="auto">
            <a:xfrm>
              <a:off x="326975" y="2972548"/>
              <a:ext cx="78727" cy="148264"/>
              <a:chOff x="3172" y="10844"/>
              <a:chExt cx="515" cy="71"/>
            </a:xfrm>
          </p:grpSpPr>
          <p:sp>
            <p:nvSpPr>
              <p:cNvPr id="271"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2"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5" name="Group 275"/>
            <p:cNvGrpSpPr>
              <a:grpSpLocks/>
            </p:cNvGrpSpPr>
            <p:nvPr/>
          </p:nvGrpSpPr>
          <p:grpSpPr bwMode="auto">
            <a:xfrm>
              <a:off x="152400" y="2916165"/>
              <a:ext cx="80103" cy="148264"/>
              <a:chOff x="1633" y="11977"/>
              <a:chExt cx="524" cy="71"/>
            </a:xfrm>
          </p:grpSpPr>
          <p:sp>
            <p:nvSpPr>
              <p:cNvPr id="269"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0"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33" name="Rectangle 278"/>
            <p:cNvSpPr>
              <a:spLocks noChangeArrowheads="1"/>
            </p:cNvSpPr>
            <p:nvPr/>
          </p:nvSpPr>
          <p:spPr bwMode="auto">
            <a:xfrm>
              <a:off x="287229" y="232311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4" name="Rectangle 279"/>
            <p:cNvSpPr>
              <a:spLocks noChangeArrowheads="1"/>
            </p:cNvSpPr>
            <p:nvPr/>
          </p:nvSpPr>
          <p:spPr bwMode="auto">
            <a:xfrm>
              <a:off x="406772" y="2174853"/>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5" name="Rectangle 280"/>
            <p:cNvSpPr>
              <a:spLocks noChangeArrowheads="1"/>
            </p:cNvSpPr>
            <p:nvPr/>
          </p:nvSpPr>
          <p:spPr bwMode="auto">
            <a:xfrm>
              <a:off x="418542" y="312081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57" name="Group 281"/>
            <p:cNvGrpSpPr>
              <a:grpSpLocks/>
            </p:cNvGrpSpPr>
            <p:nvPr/>
          </p:nvGrpSpPr>
          <p:grpSpPr bwMode="auto">
            <a:xfrm>
              <a:off x="417167" y="4033357"/>
              <a:ext cx="93708" cy="148264"/>
              <a:chOff x="3256" y="11013"/>
              <a:chExt cx="613" cy="71"/>
            </a:xfrm>
          </p:grpSpPr>
          <p:sp>
            <p:nvSpPr>
              <p:cNvPr id="267"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8"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37" name="Rectangle 284"/>
            <p:cNvSpPr>
              <a:spLocks noChangeArrowheads="1"/>
            </p:cNvSpPr>
            <p:nvPr/>
          </p:nvSpPr>
          <p:spPr bwMode="auto">
            <a:xfrm>
              <a:off x="198719" y="3469541"/>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59" name="Group 285"/>
            <p:cNvGrpSpPr>
              <a:grpSpLocks/>
            </p:cNvGrpSpPr>
            <p:nvPr/>
          </p:nvGrpSpPr>
          <p:grpSpPr bwMode="auto">
            <a:xfrm>
              <a:off x="417167" y="3469541"/>
              <a:ext cx="93708" cy="148264"/>
              <a:chOff x="3256" y="10743"/>
              <a:chExt cx="613" cy="71"/>
            </a:xfrm>
          </p:grpSpPr>
          <p:sp>
            <p:nvSpPr>
              <p:cNvPr id="265"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6"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0" name="Group 288"/>
            <p:cNvGrpSpPr>
              <a:grpSpLocks/>
            </p:cNvGrpSpPr>
            <p:nvPr/>
          </p:nvGrpSpPr>
          <p:grpSpPr bwMode="auto">
            <a:xfrm>
              <a:off x="164935" y="3680452"/>
              <a:ext cx="80103" cy="148264"/>
              <a:chOff x="1606" y="10844"/>
              <a:chExt cx="524" cy="71"/>
            </a:xfrm>
          </p:grpSpPr>
          <p:sp>
            <p:nvSpPr>
              <p:cNvPr id="263"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4"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1" name="Group 291"/>
            <p:cNvGrpSpPr>
              <a:grpSpLocks/>
            </p:cNvGrpSpPr>
            <p:nvPr/>
          </p:nvGrpSpPr>
          <p:grpSpPr bwMode="auto">
            <a:xfrm>
              <a:off x="619563" y="1354187"/>
              <a:ext cx="78727" cy="148264"/>
              <a:chOff x="3172" y="10844"/>
              <a:chExt cx="515" cy="71"/>
            </a:xfrm>
          </p:grpSpPr>
          <p:sp>
            <p:nvSpPr>
              <p:cNvPr id="261"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2"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2" name="Group 294"/>
            <p:cNvGrpSpPr>
              <a:grpSpLocks/>
            </p:cNvGrpSpPr>
            <p:nvPr/>
          </p:nvGrpSpPr>
          <p:grpSpPr bwMode="auto">
            <a:xfrm>
              <a:off x="201623" y="4181622"/>
              <a:ext cx="80103" cy="148264"/>
              <a:chOff x="1846" y="11084"/>
              <a:chExt cx="524" cy="71"/>
            </a:xfrm>
          </p:grpSpPr>
          <p:sp>
            <p:nvSpPr>
              <p:cNvPr id="259"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0"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6" name="Group 297"/>
            <p:cNvGrpSpPr>
              <a:grpSpLocks/>
            </p:cNvGrpSpPr>
            <p:nvPr/>
          </p:nvGrpSpPr>
          <p:grpSpPr bwMode="auto">
            <a:xfrm>
              <a:off x="601219" y="2118470"/>
              <a:ext cx="80103" cy="148264"/>
              <a:chOff x="2086" y="11324"/>
              <a:chExt cx="524" cy="71"/>
            </a:xfrm>
          </p:grpSpPr>
          <p:sp>
            <p:nvSpPr>
              <p:cNvPr id="257"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8"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43" name="Rectangle 300"/>
            <p:cNvSpPr>
              <a:spLocks noChangeArrowheads="1"/>
            </p:cNvSpPr>
            <p:nvPr/>
          </p:nvSpPr>
          <p:spPr bwMode="auto">
            <a:xfrm>
              <a:off x="284325"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4" name="Rectangle 301"/>
            <p:cNvSpPr>
              <a:spLocks noChangeArrowheads="1"/>
            </p:cNvSpPr>
            <p:nvPr/>
          </p:nvSpPr>
          <p:spPr bwMode="auto">
            <a:xfrm>
              <a:off x="499104"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5" name="Rectangle 302"/>
            <p:cNvSpPr>
              <a:spLocks noChangeArrowheads="1"/>
            </p:cNvSpPr>
            <p:nvPr/>
          </p:nvSpPr>
          <p:spPr bwMode="auto">
            <a:xfrm>
              <a:off x="304503" y="418162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6" name="Rectangle 303"/>
            <p:cNvSpPr>
              <a:spLocks noChangeArrowheads="1"/>
            </p:cNvSpPr>
            <p:nvPr/>
          </p:nvSpPr>
          <p:spPr bwMode="auto">
            <a:xfrm>
              <a:off x="1010446" y="388509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7" name="Rectangle 304"/>
            <p:cNvSpPr>
              <a:spLocks noChangeArrowheads="1"/>
            </p:cNvSpPr>
            <p:nvPr/>
          </p:nvSpPr>
          <p:spPr bwMode="auto">
            <a:xfrm>
              <a:off x="207127" y="3885096"/>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8" name="Group 305"/>
            <p:cNvGrpSpPr>
              <a:grpSpLocks/>
            </p:cNvGrpSpPr>
            <p:nvPr/>
          </p:nvGrpSpPr>
          <p:grpSpPr bwMode="auto">
            <a:xfrm>
              <a:off x="281420" y="1462772"/>
              <a:ext cx="78727" cy="148264"/>
              <a:chOff x="3172" y="10844"/>
              <a:chExt cx="515" cy="71"/>
            </a:xfrm>
          </p:grpSpPr>
          <p:sp>
            <p:nvSpPr>
              <p:cNvPr id="255"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6"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9" name="Group 308"/>
            <p:cNvGrpSpPr>
              <a:grpSpLocks/>
            </p:cNvGrpSpPr>
            <p:nvPr/>
          </p:nvGrpSpPr>
          <p:grpSpPr bwMode="auto">
            <a:xfrm>
              <a:off x="815081" y="4033357"/>
              <a:ext cx="80103" cy="148264"/>
              <a:chOff x="1633" y="11977"/>
              <a:chExt cx="524" cy="71"/>
            </a:xfrm>
          </p:grpSpPr>
          <p:sp>
            <p:nvSpPr>
              <p:cNvPr id="253"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4"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50" name="Rectangle 311"/>
            <p:cNvSpPr>
              <a:spLocks noChangeArrowheads="1"/>
            </p:cNvSpPr>
            <p:nvPr/>
          </p:nvSpPr>
          <p:spPr bwMode="auto">
            <a:xfrm>
              <a:off x="285853" y="388509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1" name="Rectangle 312"/>
            <p:cNvSpPr>
              <a:spLocks noChangeArrowheads="1"/>
            </p:cNvSpPr>
            <p:nvPr/>
          </p:nvSpPr>
          <p:spPr bwMode="auto">
            <a:xfrm>
              <a:off x="405396" y="373683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2" name="Rectangle 313"/>
            <p:cNvSpPr>
              <a:spLocks noChangeArrowheads="1"/>
            </p:cNvSpPr>
            <p:nvPr/>
          </p:nvSpPr>
          <p:spPr bwMode="auto">
            <a:xfrm>
              <a:off x="326975" y="12059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426" name="CustomShape 1"/>
          <p:cNvSpPr/>
          <p:nvPr/>
        </p:nvSpPr>
        <p:spPr>
          <a:xfrm>
            <a:off x="-18000" y="0"/>
            <a:ext cx="1584000" cy="6885384"/>
          </a:xfrm>
          <a:prstGeom prst="rect">
            <a:avLst/>
          </a:prstGeom>
          <a:solidFill>
            <a:srgbClr val="0FA1E3"/>
          </a:solidFill>
          <a:ln w="9360">
            <a:noFill/>
          </a:ln>
        </p:spPr>
        <p:style>
          <a:lnRef idx="0">
            <a:scrgbClr r="0" g="0" b="0"/>
          </a:lnRef>
          <a:fillRef idx="0">
            <a:scrgbClr r="0" g="0" b="0"/>
          </a:fillRef>
          <a:effectRef idx="0">
            <a:scrgbClr r="0" g="0" b="0"/>
          </a:effectRef>
          <a:fontRef idx="minor"/>
        </p:style>
      </p:sp>
      <p:grpSp>
        <p:nvGrpSpPr>
          <p:cNvPr id="115" name="137 Grupo"/>
          <p:cNvGrpSpPr/>
          <p:nvPr/>
        </p:nvGrpSpPr>
        <p:grpSpPr>
          <a:xfrm>
            <a:off x="-119627" y="1398319"/>
            <a:ext cx="1692827" cy="4621481"/>
            <a:chOff x="-119627" y="1398319"/>
            <a:chExt cx="1692827" cy="4621481"/>
          </a:xfrm>
        </p:grpSpPr>
        <p:grpSp>
          <p:nvGrpSpPr>
            <p:cNvPr id="117" name="520 Grupo"/>
            <p:cNvGrpSpPr/>
            <p:nvPr/>
          </p:nvGrpSpPr>
          <p:grpSpPr>
            <a:xfrm>
              <a:off x="76200" y="1398319"/>
              <a:ext cx="1434956" cy="1794790"/>
              <a:chOff x="76200" y="1398319"/>
              <a:chExt cx="1434956" cy="1794790"/>
            </a:xfrm>
          </p:grpSpPr>
          <p:sp>
            <p:nvSpPr>
              <p:cNvPr id="624" name="Rectangle 215"/>
              <p:cNvSpPr>
                <a:spLocks noChangeArrowheads="1"/>
              </p:cNvSpPr>
              <p:nvPr/>
            </p:nvSpPr>
            <p:spPr bwMode="auto">
              <a:xfrm>
                <a:off x="186190"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5" name="Rectangle 216"/>
              <p:cNvSpPr>
                <a:spLocks noChangeArrowheads="1"/>
              </p:cNvSpPr>
              <p:nvPr/>
            </p:nvSpPr>
            <p:spPr bwMode="auto">
              <a:xfrm>
                <a:off x="448944" y="2064299"/>
                <a:ext cx="10298"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6" name="Rectangle 217"/>
              <p:cNvSpPr>
                <a:spLocks noChangeArrowheads="1"/>
              </p:cNvSpPr>
              <p:nvPr/>
            </p:nvSpPr>
            <p:spPr bwMode="auto">
              <a:xfrm>
                <a:off x="707355"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7" name="Rectangle 218"/>
              <p:cNvSpPr>
                <a:spLocks noChangeArrowheads="1"/>
              </p:cNvSpPr>
              <p:nvPr/>
            </p:nvSpPr>
            <p:spPr bwMode="auto">
              <a:xfrm>
                <a:off x="894324" y="2064299"/>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8" name="Rectangle 219"/>
              <p:cNvSpPr>
                <a:spLocks noChangeArrowheads="1"/>
              </p:cNvSpPr>
              <p:nvPr/>
            </p:nvSpPr>
            <p:spPr bwMode="auto">
              <a:xfrm>
                <a:off x="1099314" y="2064299"/>
                <a:ext cx="10459"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9" name="Rectangle 220"/>
              <p:cNvSpPr>
                <a:spLocks noChangeArrowheads="1"/>
              </p:cNvSpPr>
              <p:nvPr/>
            </p:nvSpPr>
            <p:spPr bwMode="auto">
              <a:xfrm>
                <a:off x="1255551" y="2064299"/>
                <a:ext cx="3250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0" name="Rectangle 221"/>
              <p:cNvSpPr>
                <a:spLocks noChangeArrowheads="1"/>
              </p:cNvSpPr>
              <p:nvPr/>
            </p:nvSpPr>
            <p:spPr bwMode="auto">
              <a:xfrm>
                <a:off x="1326831" y="1971370"/>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8" name="Group 222"/>
              <p:cNvGrpSpPr>
                <a:grpSpLocks/>
              </p:cNvGrpSpPr>
              <p:nvPr/>
            </p:nvGrpSpPr>
            <p:grpSpPr bwMode="auto">
              <a:xfrm>
                <a:off x="186184" y="2015188"/>
                <a:ext cx="1210865" cy="64058"/>
                <a:chOff x="2745" y="15338"/>
                <a:chExt cx="7525" cy="71"/>
              </a:xfrm>
            </p:grpSpPr>
            <p:sp>
              <p:nvSpPr>
                <p:cNvPr id="850"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1"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2"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3"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4"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5"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6"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9" name="Group 245"/>
              <p:cNvGrpSpPr>
                <a:grpSpLocks/>
              </p:cNvGrpSpPr>
              <p:nvPr/>
            </p:nvGrpSpPr>
            <p:grpSpPr bwMode="auto">
              <a:xfrm>
                <a:off x="878674" y="2132954"/>
                <a:ext cx="93708" cy="64059"/>
                <a:chOff x="7359" y="10643"/>
                <a:chExt cx="613" cy="71"/>
              </a:xfrm>
            </p:grpSpPr>
            <p:sp>
              <p:nvSpPr>
                <p:cNvPr id="848"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9"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0" name="519 Grupo"/>
              <p:cNvGrpSpPr/>
              <p:nvPr/>
            </p:nvGrpSpPr>
            <p:grpSpPr>
              <a:xfrm>
                <a:off x="76200" y="2133600"/>
                <a:ext cx="1434956" cy="1059509"/>
                <a:chOff x="76200" y="2674291"/>
                <a:chExt cx="1434956" cy="1059509"/>
              </a:xfrm>
            </p:grpSpPr>
            <p:grpSp>
              <p:nvGrpSpPr>
                <p:cNvPr id="122" name="Group 139"/>
                <p:cNvGrpSpPr>
                  <a:grpSpLocks/>
                </p:cNvGrpSpPr>
                <p:nvPr/>
              </p:nvGrpSpPr>
              <p:grpSpPr bwMode="auto">
                <a:xfrm>
                  <a:off x="76200" y="3670472"/>
                  <a:ext cx="1434956" cy="63328"/>
                  <a:chOff x="2535" y="15338"/>
                  <a:chExt cx="7838" cy="71"/>
                </a:xfrm>
              </p:grpSpPr>
              <p:sp>
                <p:nvSpPr>
                  <p:cNvPr id="84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5" name="Group 139"/>
                <p:cNvGrpSpPr>
                  <a:grpSpLocks/>
                </p:cNvGrpSpPr>
                <p:nvPr/>
              </p:nvGrpSpPr>
              <p:grpSpPr bwMode="auto">
                <a:xfrm>
                  <a:off x="76200" y="3505200"/>
                  <a:ext cx="1066800" cy="76200"/>
                  <a:chOff x="2535" y="15338"/>
                  <a:chExt cx="7838" cy="71"/>
                </a:xfrm>
              </p:grpSpPr>
              <p:sp>
                <p:nvSpPr>
                  <p:cNvPr id="83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6" name="Group 14"/>
                <p:cNvGrpSpPr>
                  <a:grpSpLocks/>
                </p:cNvGrpSpPr>
                <p:nvPr/>
              </p:nvGrpSpPr>
              <p:grpSpPr bwMode="auto">
                <a:xfrm>
                  <a:off x="710214" y="2674291"/>
                  <a:ext cx="93708" cy="64059"/>
                  <a:chOff x="5031" y="10743"/>
                  <a:chExt cx="613" cy="71"/>
                </a:xfrm>
              </p:grpSpPr>
              <p:sp>
                <p:nvSpPr>
                  <p:cNvPr id="8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28" name="Rectangle 17"/>
                <p:cNvSpPr>
                  <a:spLocks noChangeArrowheads="1"/>
                </p:cNvSpPr>
                <p:nvPr/>
              </p:nvSpPr>
              <p:spPr bwMode="auto">
                <a:xfrm>
                  <a:off x="566977" y="2917894"/>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6" name="Group 21"/>
                <p:cNvGrpSpPr>
                  <a:grpSpLocks/>
                </p:cNvGrpSpPr>
                <p:nvPr/>
              </p:nvGrpSpPr>
              <p:grpSpPr bwMode="auto">
                <a:xfrm>
                  <a:off x="1104154" y="3044206"/>
                  <a:ext cx="93708" cy="65863"/>
                  <a:chOff x="8491" y="10743"/>
                  <a:chExt cx="613" cy="73"/>
                </a:xfrm>
              </p:grpSpPr>
              <p:sp>
                <p:nvSpPr>
                  <p:cNvPr id="828"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9"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0" name="Rectangle 24"/>
                <p:cNvSpPr>
                  <a:spLocks noChangeArrowheads="1"/>
                </p:cNvSpPr>
                <p:nvPr/>
              </p:nvSpPr>
              <p:spPr bwMode="auto">
                <a:xfrm>
                  <a:off x="1361124" y="267429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7" name="Group 25"/>
                <p:cNvGrpSpPr>
                  <a:grpSpLocks/>
                </p:cNvGrpSpPr>
                <p:nvPr/>
              </p:nvGrpSpPr>
              <p:grpSpPr bwMode="auto">
                <a:xfrm>
                  <a:off x="710214" y="2917894"/>
                  <a:ext cx="93708" cy="64059"/>
                  <a:chOff x="5140" y="10844"/>
                  <a:chExt cx="613" cy="71"/>
                </a:xfrm>
              </p:grpSpPr>
              <p:sp>
                <p:nvSpPr>
                  <p:cNvPr id="826"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7"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8" name="Group 28"/>
                <p:cNvGrpSpPr>
                  <a:grpSpLocks/>
                </p:cNvGrpSpPr>
                <p:nvPr/>
              </p:nvGrpSpPr>
              <p:grpSpPr bwMode="auto">
                <a:xfrm>
                  <a:off x="887540" y="2765417"/>
                  <a:ext cx="111135" cy="64059"/>
                  <a:chOff x="6191" y="10844"/>
                  <a:chExt cx="727" cy="71"/>
                </a:xfrm>
              </p:grpSpPr>
              <p:sp>
                <p:nvSpPr>
                  <p:cNvPr id="824"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5"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9" name="Group 31"/>
                <p:cNvGrpSpPr>
                  <a:grpSpLocks/>
                </p:cNvGrpSpPr>
                <p:nvPr/>
              </p:nvGrpSpPr>
              <p:grpSpPr bwMode="auto">
                <a:xfrm>
                  <a:off x="1076943" y="2765417"/>
                  <a:ext cx="93708" cy="64059"/>
                  <a:chOff x="7430" y="10844"/>
                  <a:chExt cx="613" cy="71"/>
                </a:xfrm>
              </p:grpSpPr>
              <p:sp>
                <p:nvSpPr>
                  <p:cNvPr id="822"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3"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4" name="Rectangle 34"/>
                <p:cNvSpPr>
                  <a:spLocks noChangeArrowheads="1"/>
                </p:cNvSpPr>
                <p:nvPr/>
              </p:nvSpPr>
              <p:spPr bwMode="auto">
                <a:xfrm>
                  <a:off x="1361124" y="276541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5" name="Rectangle 35"/>
                <p:cNvSpPr>
                  <a:spLocks noChangeArrowheads="1"/>
                </p:cNvSpPr>
                <p:nvPr/>
              </p:nvSpPr>
              <p:spPr bwMode="auto">
                <a:xfrm>
                  <a:off x="616506" y="276541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0" name="Group 37"/>
                <p:cNvGrpSpPr>
                  <a:grpSpLocks/>
                </p:cNvGrpSpPr>
                <p:nvPr/>
              </p:nvGrpSpPr>
              <p:grpSpPr bwMode="auto">
                <a:xfrm>
                  <a:off x="1206269" y="2765417"/>
                  <a:ext cx="116027" cy="64059"/>
                  <a:chOff x="8276" y="10844"/>
                  <a:chExt cx="759" cy="71"/>
                </a:xfrm>
              </p:grpSpPr>
              <p:sp>
                <p:nvSpPr>
                  <p:cNvPr id="820"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1"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7" name="Rectangle 41"/>
                <p:cNvSpPr>
                  <a:spLocks noChangeArrowheads="1"/>
                </p:cNvSpPr>
                <p:nvPr/>
              </p:nvSpPr>
              <p:spPr bwMode="auto">
                <a:xfrm>
                  <a:off x="840151" y="2917894"/>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8" name="Rectangle 42"/>
                <p:cNvSpPr>
                  <a:spLocks noChangeArrowheads="1"/>
                </p:cNvSpPr>
                <p:nvPr/>
              </p:nvSpPr>
              <p:spPr bwMode="auto">
                <a:xfrm>
                  <a:off x="727946" y="2789777"/>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9" name="Rectangle 43"/>
                <p:cNvSpPr>
                  <a:spLocks noChangeArrowheads="1"/>
                </p:cNvSpPr>
                <p:nvPr/>
              </p:nvSpPr>
              <p:spPr bwMode="auto">
                <a:xfrm>
                  <a:off x="784813" y="278977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1" name="Group 44"/>
                <p:cNvGrpSpPr>
                  <a:grpSpLocks/>
                </p:cNvGrpSpPr>
                <p:nvPr/>
              </p:nvGrpSpPr>
              <p:grpSpPr bwMode="auto">
                <a:xfrm>
                  <a:off x="866292" y="2981952"/>
                  <a:ext cx="93708" cy="64059"/>
                  <a:chOff x="7359" y="10643"/>
                  <a:chExt cx="613" cy="71"/>
                </a:xfrm>
              </p:grpSpPr>
              <p:sp>
                <p:nvSpPr>
                  <p:cNvPr id="818"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9"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1" name="Rectangle 47"/>
                <p:cNvSpPr>
                  <a:spLocks noChangeArrowheads="1"/>
                </p:cNvSpPr>
                <p:nvPr/>
              </p:nvSpPr>
              <p:spPr bwMode="auto">
                <a:xfrm>
                  <a:off x="1214066" y="2980147"/>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2" name="Group 48"/>
                <p:cNvGrpSpPr>
                  <a:grpSpLocks/>
                </p:cNvGrpSpPr>
                <p:nvPr/>
              </p:nvGrpSpPr>
              <p:grpSpPr bwMode="auto">
                <a:xfrm>
                  <a:off x="1254423" y="2890827"/>
                  <a:ext cx="136052" cy="64059"/>
                  <a:chOff x="8966" y="10643"/>
                  <a:chExt cx="890" cy="71"/>
                </a:xfrm>
              </p:grpSpPr>
              <p:sp>
                <p:nvSpPr>
                  <p:cNvPr id="816"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7"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3" name="Group 51"/>
                <p:cNvGrpSpPr>
                  <a:grpSpLocks/>
                </p:cNvGrpSpPr>
                <p:nvPr/>
              </p:nvGrpSpPr>
              <p:grpSpPr bwMode="auto">
                <a:xfrm>
                  <a:off x="716023" y="3046010"/>
                  <a:ext cx="93708" cy="64059"/>
                  <a:chOff x="3256" y="10743"/>
                  <a:chExt cx="613" cy="71"/>
                </a:xfrm>
              </p:grpSpPr>
              <p:sp>
                <p:nvSpPr>
                  <p:cNvPr id="814"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5"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4" name="Rectangle 57"/>
                <p:cNvSpPr>
                  <a:spLocks noChangeArrowheads="1"/>
                </p:cNvSpPr>
                <p:nvPr/>
              </p:nvSpPr>
              <p:spPr bwMode="auto">
                <a:xfrm>
                  <a:off x="619563" y="304601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4" name="Group 58"/>
                <p:cNvGrpSpPr>
                  <a:grpSpLocks/>
                </p:cNvGrpSpPr>
                <p:nvPr/>
              </p:nvGrpSpPr>
              <p:grpSpPr bwMode="auto">
                <a:xfrm>
                  <a:off x="987210" y="2981952"/>
                  <a:ext cx="93708" cy="65863"/>
                  <a:chOff x="7502" y="10743"/>
                  <a:chExt cx="613" cy="73"/>
                </a:xfrm>
              </p:grpSpPr>
              <p:sp>
                <p:nvSpPr>
                  <p:cNvPr id="812"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3"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5" name="Group 61"/>
                <p:cNvGrpSpPr>
                  <a:grpSpLocks/>
                </p:cNvGrpSpPr>
                <p:nvPr/>
              </p:nvGrpSpPr>
              <p:grpSpPr bwMode="auto">
                <a:xfrm>
                  <a:off x="1160715" y="3198487"/>
                  <a:ext cx="93708" cy="65863"/>
                  <a:chOff x="8491" y="10743"/>
                  <a:chExt cx="613" cy="73"/>
                </a:xfrm>
              </p:grpSpPr>
              <p:sp>
                <p:nvSpPr>
                  <p:cNvPr id="810"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1"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7" name="Rectangle 64"/>
                <p:cNvSpPr>
                  <a:spLocks noChangeArrowheads="1"/>
                </p:cNvSpPr>
                <p:nvPr/>
              </p:nvSpPr>
              <p:spPr bwMode="auto">
                <a:xfrm>
                  <a:off x="1289735" y="307037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6" name="Group 65"/>
                <p:cNvGrpSpPr>
                  <a:grpSpLocks/>
                </p:cNvGrpSpPr>
                <p:nvPr/>
              </p:nvGrpSpPr>
              <p:grpSpPr bwMode="auto">
                <a:xfrm>
                  <a:off x="953426" y="2853835"/>
                  <a:ext cx="80103" cy="64059"/>
                  <a:chOff x="1393" y="11737"/>
                  <a:chExt cx="524" cy="71"/>
                </a:xfrm>
              </p:grpSpPr>
              <p:sp>
                <p:nvSpPr>
                  <p:cNvPr id="808"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9"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7" name="Group 71"/>
                <p:cNvGrpSpPr>
                  <a:grpSpLocks/>
                </p:cNvGrpSpPr>
                <p:nvPr/>
              </p:nvGrpSpPr>
              <p:grpSpPr bwMode="auto">
                <a:xfrm>
                  <a:off x="833119" y="3110068"/>
                  <a:ext cx="111135" cy="64059"/>
                  <a:chOff x="6191" y="10844"/>
                  <a:chExt cx="727" cy="71"/>
                </a:xfrm>
              </p:grpSpPr>
              <p:sp>
                <p:nvSpPr>
                  <p:cNvPr id="806"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7"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8" name="Group 74"/>
                <p:cNvGrpSpPr>
                  <a:grpSpLocks/>
                </p:cNvGrpSpPr>
                <p:nvPr/>
              </p:nvGrpSpPr>
              <p:grpSpPr bwMode="auto">
                <a:xfrm>
                  <a:off x="1104154" y="2890827"/>
                  <a:ext cx="93708" cy="64059"/>
                  <a:chOff x="7430" y="10844"/>
                  <a:chExt cx="613" cy="71"/>
                </a:xfrm>
              </p:grpSpPr>
              <p:sp>
                <p:nvSpPr>
                  <p:cNvPr id="804"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5"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1" name="Rectangle 77"/>
                <p:cNvSpPr>
                  <a:spLocks noChangeArrowheads="1"/>
                </p:cNvSpPr>
                <p:nvPr/>
              </p:nvSpPr>
              <p:spPr bwMode="auto">
                <a:xfrm>
                  <a:off x="1275212" y="3200292"/>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9" name="Group 78"/>
                <p:cNvGrpSpPr>
                  <a:grpSpLocks/>
                </p:cNvGrpSpPr>
                <p:nvPr/>
              </p:nvGrpSpPr>
              <p:grpSpPr bwMode="auto">
                <a:xfrm>
                  <a:off x="1367697" y="3134429"/>
                  <a:ext cx="80103" cy="64059"/>
                  <a:chOff x="1873" y="12217"/>
                  <a:chExt cx="524" cy="71"/>
                </a:xfrm>
              </p:grpSpPr>
              <p:sp>
                <p:nvSpPr>
                  <p:cNvPr id="802"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3"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3" name="Rectangle 81"/>
                <p:cNvSpPr>
                  <a:spLocks noChangeArrowheads="1"/>
                </p:cNvSpPr>
                <p:nvPr/>
              </p:nvSpPr>
              <p:spPr bwMode="auto">
                <a:xfrm>
                  <a:off x="689729" y="3198487"/>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54" name="Rectangle 82"/>
                <p:cNvSpPr>
                  <a:spLocks noChangeArrowheads="1"/>
                </p:cNvSpPr>
                <p:nvPr/>
              </p:nvSpPr>
              <p:spPr bwMode="auto">
                <a:xfrm>
                  <a:off x="566977" y="319848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0" name="Group 83"/>
                <p:cNvGrpSpPr>
                  <a:grpSpLocks/>
                </p:cNvGrpSpPr>
                <p:nvPr/>
              </p:nvGrpSpPr>
              <p:grpSpPr bwMode="auto">
                <a:xfrm>
                  <a:off x="964891" y="3110068"/>
                  <a:ext cx="116027" cy="64059"/>
                  <a:chOff x="8276" y="10844"/>
                  <a:chExt cx="759" cy="71"/>
                </a:xfrm>
              </p:grpSpPr>
              <p:sp>
                <p:nvSpPr>
                  <p:cNvPr id="800"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1"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1" name="Group 248"/>
                <p:cNvGrpSpPr>
                  <a:grpSpLocks/>
                </p:cNvGrpSpPr>
                <p:nvPr/>
              </p:nvGrpSpPr>
              <p:grpSpPr bwMode="auto">
                <a:xfrm>
                  <a:off x="418542" y="2676998"/>
                  <a:ext cx="93708" cy="64059"/>
                  <a:chOff x="3256" y="11013"/>
                  <a:chExt cx="613" cy="71"/>
                </a:xfrm>
              </p:grpSpPr>
              <p:sp>
                <p:nvSpPr>
                  <p:cNvPr id="798"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9"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2" name="Group 258"/>
                <p:cNvGrpSpPr>
                  <a:grpSpLocks/>
                </p:cNvGrpSpPr>
                <p:nvPr/>
              </p:nvGrpSpPr>
              <p:grpSpPr bwMode="auto">
                <a:xfrm>
                  <a:off x="405701" y="2805115"/>
                  <a:ext cx="78727" cy="64059"/>
                  <a:chOff x="3172" y="10844"/>
                  <a:chExt cx="515" cy="71"/>
                </a:xfrm>
              </p:grpSpPr>
              <p:sp>
                <p:nvSpPr>
                  <p:cNvPr id="796"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7"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3" name="Group 261"/>
                <p:cNvGrpSpPr>
                  <a:grpSpLocks/>
                </p:cNvGrpSpPr>
                <p:nvPr/>
              </p:nvGrpSpPr>
              <p:grpSpPr bwMode="auto">
                <a:xfrm>
                  <a:off x="202999" y="2741056"/>
                  <a:ext cx="80103" cy="64059"/>
                  <a:chOff x="1846" y="11084"/>
                  <a:chExt cx="524" cy="71"/>
                </a:xfrm>
              </p:grpSpPr>
              <p:sp>
                <p:nvSpPr>
                  <p:cNvPr id="794"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5"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4" name="Group 264"/>
                <p:cNvGrpSpPr>
                  <a:grpSpLocks/>
                </p:cNvGrpSpPr>
                <p:nvPr/>
              </p:nvGrpSpPr>
              <p:grpSpPr bwMode="auto">
                <a:xfrm>
                  <a:off x="239688" y="2957592"/>
                  <a:ext cx="80103" cy="64059"/>
                  <a:chOff x="2086" y="11324"/>
                  <a:chExt cx="524" cy="71"/>
                </a:xfrm>
              </p:grpSpPr>
              <p:sp>
                <p:nvSpPr>
                  <p:cNvPr id="792"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3"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0" name="Rectangle 269"/>
                <p:cNvSpPr>
                  <a:spLocks noChangeArrowheads="1"/>
                </p:cNvSpPr>
                <p:nvPr/>
              </p:nvSpPr>
              <p:spPr bwMode="auto">
                <a:xfrm>
                  <a:off x="305879" y="2741056"/>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61" name="Rectangle 270"/>
                <p:cNvSpPr>
                  <a:spLocks noChangeArrowheads="1"/>
                </p:cNvSpPr>
                <p:nvPr/>
              </p:nvSpPr>
              <p:spPr bwMode="auto">
                <a:xfrm>
                  <a:off x="485499" y="2805115"/>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5" name="Group 272"/>
                <p:cNvGrpSpPr>
                  <a:grpSpLocks/>
                </p:cNvGrpSpPr>
                <p:nvPr/>
              </p:nvGrpSpPr>
              <p:grpSpPr bwMode="auto">
                <a:xfrm>
                  <a:off x="326975" y="2893533"/>
                  <a:ext cx="78727" cy="64059"/>
                  <a:chOff x="3172" y="10844"/>
                  <a:chExt cx="515" cy="71"/>
                </a:xfrm>
              </p:grpSpPr>
              <p:sp>
                <p:nvSpPr>
                  <p:cNvPr id="790"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1"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6" name="Group 275"/>
                <p:cNvGrpSpPr>
                  <a:grpSpLocks/>
                </p:cNvGrpSpPr>
                <p:nvPr/>
              </p:nvGrpSpPr>
              <p:grpSpPr bwMode="auto">
                <a:xfrm>
                  <a:off x="152400" y="2869173"/>
                  <a:ext cx="80103" cy="64059"/>
                  <a:chOff x="1633" y="11977"/>
                  <a:chExt cx="524" cy="71"/>
                </a:xfrm>
              </p:grpSpPr>
              <p:sp>
                <p:nvSpPr>
                  <p:cNvPr id="788"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9"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4" name="Rectangle 280"/>
                <p:cNvSpPr>
                  <a:spLocks noChangeArrowheads="1"/>
                </p:cNvSpPr>
                <p:nvPr/>
              </p:nvSpPr>
              <p:spPr bwMode="auto">
                <a:xfrm>
                  <a:off x="418542" y="29575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7" name="Group 281"/>
                <p:cNvGrpSpPr>
                  <a:grpSpLocks/>
                </p:cNvGrpSpPr>
                <p:nvPr/>
              </p:nvGrpSpPr>
              <p:grpSpPr bwMode="auto">
                <a:xfrm>
                  <a:off x="417167" y="3351865"/>
                  <a:ext cx="93708" cy="64059"/>
                  <a:chOff x="3256" y="11013"/>
                  <a:chExt cx="613" cy="71"/>
                </a:xfrm>
              </p:grpSpPr>
              <p:sp>
                <p:nvSpPr>
                  <p:cNvPr id="786"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7"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6" name="Rectangle 284"/>
                <p:cNvSpPr>
                  <a:spLocks noChangeArrowheads="1"/>
                </p:cNvSpPr>
                <p:nvPr/>
              </p:nvSpPr>
              <p:spPr bwMode="auto">
                <a:xfrm>
                  <a:off x="198719" y="3108263"/>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8" name="Group 285"/>
                <p:cNvGrpSpPr>
                  <a:grpSpLocks/>
                </p:cNvGrpSpPr>
                <p:nvPr/>
              </p:nvGrpSpPr>
              <p:grpSpPr bwMode="auto">
                <a:xfrm>
                  <a:off x="417167" y="3108263"/>
                  <a:ext cx="93708" cy="64059"/>
                  <a:chOff x="3256" y="10743"/>
                  <a:chExt cx="613" cy="71"/>
                </a:xfrm>
              </p:grpSpPr>
              <p:sp>
                <p:nvSpPr>
                  <p:cNvPr id="784"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5"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9" name="Group 288"/>
                <p:cNvGrpSpPr>
                  <a:grpSpLocks/>
                </p:cNvGrpSpPr>
                <p:nvPr/>
              </p:nvGrpSpPr>
              <p:grpSpPr bwMode="auto">
                <a:xfrm>
                  <a:off x="164935" y="3199389"/>
                  <a:ext cx="80103" cy="64059"/>
                  <a:chOff x="1606" y="10844"/>
                  <a:chExt cx="524" cy="71"/>
                </a:xfrm>
              </p:grpSpPr>
              <p:sp>
                <p:nvSpPr>
                  <p:cNvPr id="782"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3"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0" name="Group 294"/>
                <p:cNvGrpSpPr>
                  <a:grpSpLocks/>
                </p:cNvGrpSpPr>
                <p:nvPr/>
              </p:nvGrpSpPr>
              <p:grpSpPr bwMode="auto">
                <a:xfrm>
                  <a:off x="201623" y="3415924"/>
                  <a:ext cx="80103" cy="64059"/>
                  <a:chOff x="1846" y="11084"/>
                  <a:chExt cx="524" cy="71"/>
                </a:xfrm>
              </p:grpSpPr>
              <p:sp>
                <p:nvSpPr>
                  <p:cNvPr id="78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0" name="Rectangle 300"/>
                <p:cNvSpPr>
                  <a:spLocks noChangeArrowheads="1"/>
                </p:cNvSpPr>
                <p:nvPr/>
              </p:nvSpPr>
              <p:spPr bwMode="auto">
                <a:xfrm>
                  <a:off x="284325"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1" name="Rectangle 301"/>
                <p:cNvSpPr>
                  <a:spLocks noChangeArrowheads="1"/>
                </p:cNvSpPr>
                <p:nvPr/>
              </p:nvSpPr>
              <p:spPr bwMode="auto">
                <a:xfrm>
                  <a:off x="499104"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2" name="Rectangle 302"/>
                <p:cNvSpPr>
                  <a:spLocks noChangeArrowheads="1"/>
                </p:cNvSpPr>
                <p:nvPr/>
              </p:nvSpPr>
              <p:spPr bwMode="auto">
                <a:xfrm>
                  <a:off x="304503" y="341592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3" name="Rectangle 303"/>
                <p:cNvSpPr>
                  <a:spLocks noChangeArrowheads="1"/>
                </p:cNvSpPr>
                <p:nvPr/>
              </p:nvSpPr>
              <p:spPr bwMode="auto">
                <a:xfrm>
                  <a:off x="1010446" y="3287808"/>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4" name="Rectangle 304"/>
                <p:cNvSpPr>
                  <a:spLocks noChangeArrowheads="1"/>
                </p:cNvSpPr>
                <p:nvPr/>
              </p:nvSpPr>
              <p:spPr bwMode="auto">
                <a:xfrm>
                  <a:off x="207127" y="32878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1" name="Group 308"/>
                <p:cNvGrpSpPr>
                  <a:grpSpLocks/>
                </p:cNvGrpSpPr>
                <p:nvPr/>
              </p:nvGrpSpPr>
              <p:grpSpPr bwMode="auto">
                <a:xfrm>
                  <a:off x="815081" y="3351865"/>
                  <a:ext cx="80103" cy="64059"/>
                  <a:chOff x="1633" y="11977"/>
                  <a:chExt cx="524" cy="71"/>
                </a:xfrm>
              </p:grpSpPr>
              <p:sp>
                <p:nvSpPr>
                  <p:cNvPr id="778"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9"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6" name="Rectangle 311"/>
                <p:cNvSpPr>
                  <a:spLocks noChangeArrowheads="1"/>
                </p:cNvSpPr>
                <p:nvPr/>
              </p:nvSpPr>
              <p:spPr bwMode="auto">
                <a:xfrm>
                  <a:off x="285853" y="3287808"/>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7" name="Rectangle 312"/>
                <p:cNvSpPr>
                  <a:spLocks noChangeArrowheads="1"/>
                </p:cNvSpPr>
                <p:nvPr/>
              </p:nvSpPr>
              <p:spPr bwMode="auto">
                <a:xfrm>
                  <a:off x="405396" y="322374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34" name="Rectangle 313"/>
              <p:cNvSpPr>
                <a:spLocks noChangeArrowheads="1"/>
              </p:cNvSpPr>
              <p:nvPr/>
            </p:nvSpPr>
            <p:spPr bwMode="auto">
              <a:xfrm>
                <a:off x="326975" y="213024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5" name="Rectangle 8"/>
              <p:cNvSpPr>
                <a:spLocks noChangeArrowheads="1"/>
              </p:cNvSpPr>
              <p:nvPr/>
            </p:nvSpPr>
            <p:spPr bwMode="auto">
              <a:xfrm>
                <a:off x="475868" y="1515608"/>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6" name="Rectangle 9"/>
              <p:cNvSpPr>
                <a:spLocks noChangeArrowheads="1"/>
              </p:cNvSpPr>
              <p:nvPr/>
            </p:nvSpPr>
            <p:spPr bwMode="auto">
              <a:xfrm>
                <a:off x="741552" y="157335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7" name="Rectangle 10"/>
              <p:cNvSpPr>
                <a:spLocks noChangeArrowheads="1"/>
              </p:cNvSpPr>
              <p:nvPr/>
            </p:nvSpPr>
            <p:spPr bwMode="auto">
              <a:xfrm>
                <a:off x="1228588" y="1761014"/>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2" name="Group 11"/>
              <p:cNvGrpSpPr>
                <a:grpSpLocks/>
              </p:cNvGrpSpPr>
              <p:nvPr/>
            </p:nvGrpSpPr>
            <p:grpSpPr bwMode="auto">
              <a:xfrm>
                <a:off x="1311748" y="1788080"/>
                <a:ext cx="136052" cy="64059"/>
                <a:chOff x="8966" y="10643"/>
                <a:chExt cx="890" cy="71"/>
              </a:xfrm>
            </p:grpSpPr>
            <p:sp>
              <p:nvSpPr>
                <p:cNvPr id="723"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4"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3" name="Group 14"/>
              <p:cNvGrpSpPr>
                <a:grpSpLocks/>
              </p:cNvGrpSpPr>
              <p:nvPr/>
            </p:nvGrpSpPr>
            <p:grpSpPr bwMode="auto">
              <a:xfrm>
                <a:off x="710214" y="1878303"/>
                <a:ext cx="93708" cy="64059"/>
                <a:chOff x="5031" y="10743"/>
                <a:chExt cx="613" cy="71"/>
              </a:xfrm>
            </p:grpSpPr>
            <p:sp>
              <p:nvSpPr>
                <p:cNvPr id="721"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2"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0" name="Rectangle 17"/>
              <p:cNvSpPr>
                <a:spLocks noChangeArrowheads="1"/>
              </p:cNvSpPr>
              <p:nvPr/>
            </p:nvSpPr>
            <p:spPr bwMode="auto">
              <a:xfrm>
                <a:off x="566977" y="2121906"/>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4" name="Group 18"/>
              <p:cNvGrpSpPr>
                <a:grpSpLocks/>
              </p:cNvGrpSpPr>
              <p:nvPr/>
            </p:nvGrpSpPr>
            <p:grpSpPr bwMode="auto">
              <a:xfrm>
                <a:off x="1010446" y="1695152"/>
                <a:ext cx="93708" cy="65863"/>
                <a:chOff x="7502" y="10743"/>
                <a:chExt cx="613" cy="73"/>
              </a:xfrm>
            </p:grpSpPr>
            <p:sp>
              <p:nvSpPr>
                <p:cNvPr id="719"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0"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2" name="Rectangle 24"/>
              <p:cNvSpPr>
                <a:spLocks noChangeArrowheads="1"/>
              </p:cNvSpPr>
              <p:nvPr/>
            </p:nvSpPr>
            <p:spPr bwMode="auto">
              <a:xfrm>
                <a:off x="1361124" y="1878303"/>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5" name="Group 25"/>
              <p:cNvGrpSpPr>
                <a:grpSpLocks/>
              </p:cNvGrpSpPr>
              <p:nvPr/>
            </p:nvGrpSpPr>
            <p:grpSpPr bwMode="auto">
              <a:xfrm>
                <a:off x="710214" y="2121906"/>
                <a:ext cx="93708" cy="64059"/>
                <a:chOff x="5140" y="10844"/>
                <a:chExt cx="613" cy="71"/>
              </a:xfrm>
            </p:grpSpPr>
            <p:sp>
              <p:nvSpPr>
                <p:cNvPr id="717"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8"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4" name="Group 28"/>
              <p:cNvGrpSpPr>
                <a:grpSpLocks/>
              </p:cNvGrpSpPr>
              <p:nvPr/>
            </p:nvGrpSpPr>
            <p:grpSpPr bwMode="auto">
              <a:xfrm>
                <a:off x="887540" y="1969429"/>
                <a:ext cx="111135" cy="64059"/>
                <a:chOff x="6191" y="10844"/>
                <a:chExt cx="727" cy="71"/>
              </a:xfrm>
            </p:grpSpPr>
            <p:sp>
              <p:nvSpPr>
                <p:cNvPr id="715"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6"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5" name="Group 31"/>
              <p:cNvGrpSpPr>
                <a:grpSpLocks/>
              </p:cNvGrpSpPr>
              <p:nvPr/>
            </p:nvGrpSpPr>
            <p:grpSpPr bwMode="auto">
              <a:xfrm>
                <a:off x="1076943" y="1969429"/>
                <a:ext cx="93708" cy="64059"/>
                <a:chOff x="7430" y="10844"/>
                <a:chExt cx="613" cy="71"/>
              </a:xfrm>
            </p:grpSpPr>
            <p:sp>
              <p:nvSpPr>
                <p:cNvPr id="713"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4"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6" name="Rectangle 34"/>
              <p:cNvSpPr>
                <a:spLocks noChangeArrowheads="1"/>
              </p:cNvSpPr>
              <p:nvPr/>
            </p:nvSpPr>
            <p:spPr bwMode="auto">
              <a:xfrm>
                <a:off x="1361124" y="1969429"/>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7" name="Rectangle 35"/>
              <p:cNvSpPr>
                <a:spLocks noChangeArrowheads="1"/>
              </p:cNvSpPr>
              <p:nvPr/>
            </p:nvSpPr>
            <p:spPr bwMode="auto">
              <a:xfrm>
                <a:off x="616506" y="1969429"/>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8" name="Rectangle 36"/>
              <p:cNvSpPr>
                <a:spLocks noChangeArrowheads="1"/>
              </p:cNvSpPr>
              <p:nvPr/>
            </p:nvSpPr>
            <p:spPr bwMode="auto">
              <a:xfrm>
                <a:off x="504760" y="15092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6" name="Group 37"/>
              <p:cNvGrpSpPr>
                <a:grpSpLocks/>
              </p:cNvGrpSpPr>
              <p:nvPr/>
            </p:nvGrpSpPr>
            <p:grpSpPr bwMode="auto">
              <a:xfrm>
                <a:off x="1206269" y="1969429"/>
                <a:ext cx="116027" cy="64059"/>
                <a:chOff x="8276" y="10844"/>
                <a:chExt cx="759" cy="71"/>
              </a:xfrm>
            </p:grpSpPr>
            <p:sp>
              <p:nvSpPr>
                <p:cNvPr id="711"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2"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0" name="Rectangle 41"/>
              <p:cNvSpPr>
                <a:spLocks noChangeArrowheads="1"/>
              </p:cNvSpPr>
              <p:nvPr/>
            </p:nvSpPr>
            <p:spPr bwMode="auto">
              <a:xfrm>
                <a:off x="840151" y="2121906"/>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1" name="Rectangle 42"/>
              <p:cNvSpPr>
                <a:spLocks noChangeArrowheads="1"/>
              </p:cNvSpPr>
              <p:nvPr/>
            </p:nvSpPr>
            <p:spPr bwMode="auto">
              <a:xfrm>
                <a:off x="727946" y="199379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2" name="Rectangle 43"/>
              <p:cNvSpPr>
                <a:spLocks noChangeArrowheads="1"/>
              </p:cNvSpPr>
              <p:nvPr/>
            </p:nvSpPr>
            <p:spPr bwMode="auto">
              <a:xfrm>
                <a:off x="784813" y="199379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8" name="Group 48"/>
              <p:cNvGrpSpPr>
                <a:grpSpLocks/>
              </p:cNvGrpSpPr>
              <p:nvPr/>
            </p:nvGrpSpPr>
            <p:grpSpPr bwMode="auto">
              <a:xfrm>
                <a:off x="1254423" y="2094839"/>
                <a:ext cx="136052" cy="64059"/>
                <a:chOff x="8966" y="10643"/>
                <a:chExt cx="890" cy="71"/>
              </a:xfrm>
            </p:grpSpPr>
            <p:sp>
              <p:nvSpPr>
                <p:cNvPr id="709"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0"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9" name="Group 54"/>
              <p:cNvGrpSpPr>
                <a:grpSpLocks/>
              </p:cNvGrpSpPr>
              <p:nvPr/>
            </p:nvGrpSpPr>
            <p:grpSpPr bwMode="auto">
              <a:xfrm>
                <a:off x="878674" y="1573350"/>
                <a:ext cx="93708" cy="64059"/>
                <a:chOff x="5031" y="10743"/>
                <a:chExt cx="613" cy="71"/>
              </a:xfrm>
            </p:grpSpPr>
            <p:sp>
              <p:nvSpPr>
                <p:cNvPr id="707"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8"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0" name="Group 65"/>
              <p:cNvGrpSpPr>
                <a:grpSpLocks/>
              </p:cNvGrpSpPr>
              <p:nvPr/>
            </p:nvGrpSpPr>
            <p:grpSpPr bwMode="auto">
              <a:xfrm>
                <a:off x="953426" y="2057847"/>
                <a:ext cx="80103" cy="64059"/>
                <a:chOff x="1393" y="11737"/>
                <a:chExt cx="524" cy="71"/>
              </a:xfrm>
            </p:grpSpPr>
            <p:sp>
              <p:nvSpPr>
                <p:cNvPr id="705"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6"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1" name="Group 68"/>
              <p:cNvGrpSpPr>
                <a:grpSpLocks/>
              </p:cNvGrpSpPr>
              <p:nvPr/>
            </p:nvGrpSpPr>
            <p:grpSpPr bwMode="auto">
              <a:xfrm>
                <a:off x="829298" y="1825072"/>
                <a:ext cx="93708" cy="64059"/>
                <a:chOff x="5140" y="10844"/>
                <a:chExt cx="613" cy="71"/>
              </a:xfrm>
            </p:grpSpPr>
            <p:sp>
              <p:nvSpPr>
                <p:cNvPr id="703"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4"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2" name="Group 74"/>
              <p:cNvGrpSpPr>
                <a:grpSpLocks/>
              </p:cNvGrpSpPr>
              <p:nvPr/>
            </p:nvGrpSpPr>
            <p:grpSpPr bwMode="auto">
              <a:xfrm>
                <a:off x="1104154" y="2094839"/>
                <a:ext cx="93708" cy="64059"/>
                <a:chOff x="7430" y="10844"/>
                <a:chExt cx="613" cy="71"/>
              </a:xfrm>
            </p:grpSpPr>
            <p:sp>
              <p:nvSpPr>
                <p:cNvPr id="701"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2"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8" name="Rectangle 221"/>
              <p:cNvSpPr>
                <a:spLocks noChangeArrowheads="1"/>
              </p:cNvSpPr>
              <p:nvPr/>
            </p:nvSpPr>
            <p:spPr bwMode="auto">
              <a:xfrm>
                <a:off x="1326831" y="1539321"/>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48" name="Group 248"/>
              <p:cNvGrpSpPr>
                <a:grpSpLocks/>
              </p:cNvGrpSpPr>
              <p:nvPr/>
            </p:nvGrpSpPr>
            <p:grpSpPr bwMode="auto">
              <a:xfrm>
                <a:off x="418542" y="1881011"/>
                <a:ext cx="93708" cy="64059"/>
                <a:chOff x="3256" y="11013"/>
                <a:chExt cx="613" cy="71"/>
              </a:xfrm>
            </p:grpSpPr>
            <p:sp>
              <p:nvSpPr>
                <p:cNvPr id="699"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0"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0" name="Rectangle 251"/>
              <p:cNvSpPr>
                <a:spLocks noChangeArrowheads="1"/>
              </p:cNvSpPr>
              <p:nvPr/>
            </p:nvSpPr>
            <p:spPr bwMode="auto">
              <a:xfrm>
                <a:off x="200095" y="16374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49" name="Group 252"/>
              <p:cNvGrpSpPr>
                <a:grpSpLocks/>
              </p:cNvGrpSpPr>
              <p:nvPr/>
            </p:nvGrpSpPr>
            <p:grpSpPr bwMode="auto">
              <a:xfrm>
                <a:off x="418542" y="1637408"/>
                <a:ext cx="93708" cy="64059"/>
                <a:chOff x="3256" y="10743"/>
                <a:chExt cx="613" cy="71"/>
              </a:xfrm>
            </p:grpSpPr>
            <p:sp>
              <p:nvSpPr>
                <p:cNvPr id="697"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8"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3" name="Group 255"/>
              <p:cNvGrpSpPr>
                <a:grpSpLocks/>
              </p:cNvGrpSpPr>
              <p:nvPr/>
            </p:nvGrpSpPr>
            <p:grpSpPr bwMode="auto">
              <a:xfrm>
                <a:off x="166311" y="1728534"/>
                <a:ext cx="80103" cy="64059"/>
                <a:chOff x="1606" y="10844"/>
                <a:chExt cx="524" cy="71"/>
              </a:xfrm>
            </p:grpSpPr>
            <p:sp>
              <p:nvSpPr>
                <p:cNvPr id="695"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6"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5" name="Group 258"/>
              <p:cNvGrpSpPr>
                <a:grpSpLocks/>
              </p:cNvGrpSpPr>
              <p:nvPr/>
            </p:nvGrpSpPr>
            <p:grpSpPr bwMode="auto">
              <a:xfrm>
                <a:off x="405701" y="2009127"/>
                <a:ext cx="78727" cy="64059"/>
                <a:chOff x="3172" y="10844"/>
                <a:chExt cx="515" cy="71"/>
              </a:xfrm>
            </p:grpSpPr>
            <p:sp>
              <p:nvSpPr>
                <p:cNvPr id="693"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4"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6" name="Group 261"/>
              <p:cNvGrpSpPr>
                <a:grpSpLocks/>
              </p:cNvGrpSpPr>
              <p:nvPr/>
            </p:nvGrpSpPr>
            <p:grpSpPr bwMode="auto">
              <a:xfrm>
                <a:off x="202999" y="1945069"/>
                <a:ext cx="80103" cy="64059"/>
                <a:chOff x="1846" y="11084"/>
                <a:chExt cx="524" cy="71"/>
              </a:xfrm>
            </p:grpSpPr>
            <p:sp>
              <p:nvSpPr>
                <p:cNvPr id="691"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2"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7" name="Group 264"/>
              <p:cNvGrpSpPr>
                <a:grpSpLocks/>
              </p:cNvGrpSpPr>
              <p:nvPr/>
            </p:nvGrpSpPr>
            <p:grpSpPr bwMode="auto">
              <a:xfrm>
                <a:off x="239688" y="2161604"/>
                <a:ext cx="80103" cy="64059"/>
                <a:chOff x="2086" y="11324"/>
                <a:chExt cx="524" cy="71"/>
              </a:xfrm>
            </p:grpSpPr>
            <p:sp>
              <p:nvSpPr>
                <p:cNvPr id="689"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0"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6" name="Rectangle 267"/>
              <p:cNvSpPr>
                <a:spLocks noChangeArrowheads="1"/>
              </p:cNvSpPr>
              <p:nvPr/>
            </p:nvSpPr>
            <p:spPr bwMode="auto">
              <a:xfrm>
                <a:off x="285701"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7" name="Rectangle 268"/>
              <p:cNvSpPr>
                <a:spLocks noChangeArrowheads="1"/>
              </p:cNvSpPr>
              <p:nvPr/>
            </p:nvSpPr>
            <p:spPr bwMode="auto">
              <a:xfrm>
                <a:off x="500480"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8" name="Rectangle 269"/>
              <p:cNvSpPr>
                <a:spLocks noChangeArrowheads="1"/>
              </p:cNvSpPr>
              <p:nvPr/>
            </p:nvSpPr>
            <p:spPr bwMode="auto">
              <a:xfrm>
                <a:off x="305879" y="194506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9" name="Rectangle 270"/>
              <p:cNvSpPr>
                <a:spLocks noChangeArrowheads="1"/>
              </p:cNvSpPr>
              <p:nvPr/>
            </p:nvSpPr>
            <p:spPr bwMode="auto">
              <a:xfrm>
                <a:off x="485499" y="200912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0" name="Rectangle 271"/>
              <p:cNvSpPr>
                <a:spLocks noChangeArrowheads="1"/>
              </p:cNvSpPr>
              <p:nvPr/>
            </p:nvSpPr>
            <p:spPr bwMode="auto">
              <a:xfrm>
                <a:off x="208502" y="1816952"/>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8" name="Group 272"/>
              <p:cNvGrpSpPr>
                <a:grpSpLocks/>
              </p:cNvGrpSpPr>
              <p:nvPr/>
            </p:nvGrpSpPr>
            <p:grpSpPr bwMode="auto">
              <a:xfrm>
                <a:off x="326975" y="2097546"/>
                <a:ext cx="78727" cy="64059"/>
                <a:chOff x="3172" y="10844"/>
                <a:chExt cx="515" cy="71"/>
              </a:xfrm>
            </p:grpSpPr>
            <p:sp>
              <p:nvSpPr>
                <p:cNvPr id="687"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8"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9" name="Group 275"/>
              <p:cNvGrpSpPr>
                <a:grpSpLocks/>
              </p:cNvGrpSpPr>
              <p:nvPr/>
            </p:nvGrpSpPr>
            <p:grpSpPr bwMode="auto">
              <a:xfrm>
                <a:off x="152400" y="2073185"/>
                <a:ext cx="80103" cy="64059"/>
                <a:chOff x="1633" y="11977"/>
                <a:chExt cx="524" cy="71"/>
              </a:xfrm>
            </p:grpSpPr>
            <p:sp>
              <p:nvSpPr>
                <p:cNvPr id="685"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6"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73" name="Rectangle 278"/>
              <p:cNvSpPr>
                <a:spLocks noChangeArrowheads="1"/>
              </p:cNvSpPr>
              <p:nvPr/>
            </p:nvSpPr>
            <p:spPr bwMode="auto">
              <a:xfrm>
                <a:off x="287229" y="1816952"/>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4" name="Rectangle 279"/>
              <p:cNvSpPr>
                <a:spLocks noChangeArrowheads="1"/>
              </p:cNvSpPr>
              <p:nvPr/>
            </p:nvSpPr>
            <p:spPr bwMode="auto">
              <a:xfrm>
                <a:off x="406772" y="175289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5" name="Rectangle 280"/>
              <p:cNvSpPr>
                <a:spLocks noChangeArrowheads="1"/>
              </p:cNvSpPr>
              <p:nvPr/>
            </p:nvSpPr>
            <p:spPr bwMode="auto">
              <a:xfrm>
                <a:off x="418542" y="2161604"/>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65" name="Group 291"/>
              <p:cNvGrpSpPr>
                <a:grpSpLocks/>
              </p:cNvGrpSpPr>
              <p:nvPr/>
            </p:nvGrpSpPr>
            <p:grpSpPr bwMode="auto">
              <a:xfrm>
                <a:off x="619563" y="1398319"/>
                <a:ext cx="78727" cy="64059"/>
                <a:chOff x="3172" y="10844"/>
                <a:chExt cx="515" cy="71"/>
              </a:xfrm>
            </p:grpSpPr>
            <p:sp>
              <p:nvSpPr>
                <p:cNvPr id="683"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4"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6" name="Group 297"/>
              <p:cNvGrpSpPr>
                <a:grpSpLocks/>
              </p:cNvGrpSpPr>
              <p:nvPr/>
            </p:nvGrpSpPr>
            <p:grpSpPr bwMode="auto">
              <a:xfrm>
                <a:off x="601219" y="1728534"/>
                <a:ext cx="80103" cy="64059"/>
                <a:chOff x="2086" y="11324"/>
                <a:chExt cx="524" cy="71"/>
              </a:xfrm>
            </p:grpSpPr>
            <p:sp>
              <p:nvSpPr>
                <p:cNvPr id="681"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2"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3" name="Group 305"/>
              <p:cNvGrpSpPr>
                <a:grpSpLocks/>
              </p:cNvGrpSpPr>
              <p:nvPr/>
            </p:nvGrpSpPr>
            <p:grpSpPr bwMode="auto">
              <a:xfrm>
                <a:off x="281420" y="1445234"/>
                <a:ext cx="78727" cy="64059"/>
                <a:chOff x="3172" y="10844"/>
                <a:chExt cx="515" cy="71"/>
              </a:xfrm>
            </p:grpSpPr>
            <p:sp>
              <p:nvSpPr>
                <p:cNvPr id="679"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0"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174" name="587 Grupo"/>
            <p:cNvGrpSpPr/>
            <p:nvPr/>
          </p:nvGrpSpPr>
          <p:grpSpPr>
            <a:xfrm>
              <a:off x="-119627" y="4876800"/>
              <a:ext cx="1692827" cy="228600"/>
              <a:chOff x="-119627" y="4876800"/>
              <a:chExt cx="1692827" cy="228600"/>
            </a:xfrm>
          </p:grpSpPr>
          <p:sp>
            <p:nvSpPr>
              <p:cNvPr id="587" name="586 Rectángulo"/>
              <p:cNvSpPr/>
              <p:nvPr/>
            </p:nvSpPr>
            <p:spPr>
              <a:xfrm>
                <a:off x="0" y="4876800"/>
                <a:ext cx="15732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6" name="Group 139"/>
              <p:cNvGrpSpPr>
                <a:grpSpLocks/>
              </p:cNvGrpSpPr>
              <p:nvPr/>
            </p:nvGrpSpPr>
            <p:grpSpPr bwMode="auto">
              <a:xfrm flipH="1">
                <a:off x="817200" y="4953000"/>
                <a:ext cx="738000" cy="76200"/>
                <a:chOff x="2535" y="15338"/>
                <a:chExt cx="7838" cy="71"/>
              </a:xfrm>
            </p:grpSpPr>
            <p:sp>
              <p:nvSpPr>
                <p:cNvPr id="616"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7"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8"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9"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0"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1"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2"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3"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7" name="Group 139"/>
              <p:cNvGrpSpPr>
                <a:grpSpLocks/>
              </p:cNvGrpSpPr>
              <p:nvPr/>
            </p:nvGrpSpPr>
            <p:grpSpPr bwMode="auto">
              <a:xfrm>
                <a:off x="304800" y="4953000"/>
                <a:ext cx="677115" cy="63328"/>
                <a:chOff x="2535" y="15338"/>
                <a:chExt cx="7838" cy="71"/>
              </a:xfrm>
            </p:grpSpPr>
            <p:sp>
              <p:nvSpPr>
                <p:cNvPr id="608"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9"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0"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1"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2"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3"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4"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5"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9" name="Group 139"/>
              <p:cNvGrpSpPr>
                <a:grpSpLocks/>
              </p:cNvGrpSpPr>
              <p:nvPr/>
            </p:nvGrpSpPr>
            <p:grpSpPr bwMode="auto">
              <a:xfrm flipH="1">
                <a:off x="-119627" y="4953000"/>
                <a:ext cx="805427" cy="76200"/>
                <a:chOff x="2535" y="15338"/>
                <a:chExt cx="7838" cy="71"/>
              </a:xfrm>
            </p:grpSpPr>
            <p:sp>
              <p:nvSpPr>
                <p:cNvPr id="60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0" name="Group 139"/>
              <p:cNvGrpSpPr>
                <a:grpSpLocks/>
              </p:cNvGrpSpPr>
              <p:nvPr/>
            </p:nvGrpSpPr>
            <p:grpSpPr bwMode="auto">
              <a:xfrm flipH="1">
                <a:off x="685800" y="4953000"/>
                <a:ext cx="563799" cy="76200"/>
                <a:chOff x="2535" y="15338"/>
                <a:chExt cx="7838" cy="71"/>
              </a:xfrm>
            </p:grpSpPr>
            <p:sp>
              <p:nvSpPr>
                <p:cNvPr id="59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181" name="588 Grupo"/>
            <p:cNvGrpSpPr/>
            <p:nvPr/>
          </p:nvGrpSpPr>
          <p:grpSpPr>
            <a:xfrm>
              <a:off x="-76200" y="3505200"/>
              <a:ext cx="1603826" cy="990600"/>
              <a:chOff x="-76200" y="3505200"/>
              <a:chExt cx="1603826" cy="990600"/>
            </a:xfrm>
          </p:grpSpPr>
          <p:grpSp>
            <p:nvGrpSpPr>
              <p:cNvPr id="185" name="Group 139"/>
              <p:cNvGrpSpPr>
                <a:grpSpLocks/>
              </p:cNvGrpSpPr>
              <p:nvPr/>
            </p:nvGrpSpPr>
            <p:grpSpPr bwMode="auto">
              <a:xfrm flipH="1">
                <a:off x="-36639" y="3899072"/>
                <a:ext cx="758368" cy="63328"/>
                <a:chOff x="2535" y="15338"/>
                <a:chExt cx="7838" cy="71"/>
              </a:xfrm>
            </p:grpSpPr>
            <p:sp>
              <p:nvSpPr>
                <p:cNvPr id="57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9" name="Group 139"/>
              <p:cNvGrpSpPr>
                <a:grpSpLocks/>
              </p:cNvGrpSpPr>
              <p:nvPr/>
            </p:nvGrpSpPr>
            <p:grpSpPr bwMode="auto">
              <a:xfrm>
                <a:off x="-76200" y="4114800"/>
                <a:ext cx="677115" cy="63328"/>
                <a:chOff x="2535" y="15338"/>
                <a:chExt cx="7838" cy="71"/>
              </a:xfrm>
            </p:grpSpPr>
            <p:sp>
              <p:nvSpPr>
                <p:cNvPr id="57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1" name="Group 139"/>
              <p:cNvGrpSpPr>
                <a:grpSpLocks/>
              </p:cNvGrpSpPr>
              <p:nvPr/>
            </p:nvGrpSpPr>
            <p:grpSpPr bwMode="auto">
              <a:xfrm flipH="1">
                <a:off x="-43427" y="4419600"/>
                <a:ext cx="805427" cy="76200"/>
                <a:chOff x="2535" y="15338"/>
                <a:chExt cx="7838" cy="71"/>
              </a:xfrm>
            </p:grpSpPr>
            <p:sp>
              <p:nvSpPr>
                <p:cNvPr id="56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2" name="Group 139"/>
              <p:cNvGrpSpPr>
                <a:grpSpLocks/>
              </p:cNvGrpSpPr>
              <p:nvPr/>
            </p:nvGrpSpPr>
            <p:grpSpPr bwMode="auto">
              <a:xfrm flipH="1">
                <a:off x="198201" y="3733800"/>
                <a:ext cx="563799" cy="76200"/>
                <a:chOff x="2535" y="15338"/>
                <a:chExt cx="7838" cy="71"/>
              </a:xfrm>
            </p:grpSpPr>
            <p:sp>
              <p:nvSpPr>
                <p:cNvPr id="55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3" name="Group 139"/>
              <p:cNvGrpSpPr>
                <a:grpSpLocks/>
              </p:cNvGrpSpPr>
              <p:nvPr/>
            </p:nvGrpSpPr>
            <p:grpSpPr bwMode="auto">
              <a:xfrm>
                <a:off x="990600" y="3810000"/>
                <a:ext cx="537026" cy="76200"/>
                <a:chOff x="2535" y="15338"/>
                <a:chExt cx="7838" cy="71"/>
              </a:xfrm>
            </p:grpSpPr>
            <p:sp>
              <p:nvSpPr>
                <p:cNvPr id="54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0"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1"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3"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4"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5" name="Group 139"/>
              <p:cNvGrpSpPr>
                <a:grpSpLocks/>
              </p:cNvGrpSpPr>
              <p:nvPr/>
            </p:nvGrpSpPr>
            <p:grpSpPr bwMode="auto">
              <a:xfrm flipH="1">
                <a:off x="908441" y="3962400"/>
                <a:ext cx="615559" cy="63328"/>
                <a:chOff x="2535" y="15338"/>
                <a:chExt cx="7838" cy="71"/>
              </a:xfrm>
            </p:grpSpPr>
            <p:sp>
              <p:nvSpPr>
                <p:cNvPr id="53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6" name="Group 139"/>
              <p:cNvGrpSpPr>
                <a:grpSpLocks/>
              </p:cNvGrpSpPr>
              <p:nvPr/>
            </p:nvGrpSpPr>
            <p:grpSpPr bwMode="auto">
              <a:xfrm>
                <a:off x="838200" y="4191000"/>
                <a:ext cx="685800" cy="76200"/>
                <a:chOff x="2535" y="15338"/>
                <a:chExt cx="7838" cy="71"/>
              </a:xfrm>
            </p:grpSpPr>
            <p:sp>
              <p:nvSpPr>
                <p:cNvPr id="53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8" name="Group 139"/>
              <p:cNvGrpSpPr>
                <a:grpSpLocks/>
              </p:cNvGrpSpPr>
              <p:nvPr/>
            </p:nvGrpSpPr>
            <p:grpSpPr bwMode="auto">
              <a:xfrm>
                <a:off x="838200" y="3505200"/>
                <a:ext cx="512545" cy="76200"/>
                <a:chOff x="2535" y="15338"/>
                <a:chExt cx="7838" cy="71"/>
              </a:xfrm>
            </p:grpSpPr>
            <p:sp>
              <p:nvSpPr>
                <p:cNvPr id="52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18" name="Arc 16"/>
              <p:cNvSpPr>
                <a:spLocks/>
              </p:cNvSpPr>
              <p:nvPr/>
            </p:nvSpPr>
            <p:spPr bwMode="auto">
              <a:xfrm rot="10800000" flipV="1">
                <a:off x="762000" y="35814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Arc 17"/>
              <p:cNvSpPr>
                <a:spLocks/>
              </p:cNvSpPr>
              <p:nvPr/>
            </p:nvSpPr>
            <p:spPr bwMode="auto">
              <a:xfrm rot="3563054" flipV="1">
                <a:off x="709100" y="392153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Arc 17"/>
              <p:cNvSpPr>
                <a:spLocks/>
              </p:cNvSpPr>
              <p:nvPr/>
            </p:nvSpPr>
            <p:spPr bwMode="auto">
              <a:xfrm rot="3563054" flipV="1">
                <a:off x="785301" y="377336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Arc 16"/>
              <p:cNvSpPr>
                <a:spLocks/>
              </p:cNvSpPr>
              <p:nvPr/>
            </p:nvSpPr>
            <p:spPr bwMode="auto">
              <a:xfrm rot="10800000" flipV="1">
                <a:off x="762000" y="42672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Arc 17"/>
              <p:cNvSpPr>
                <a:spLocks/>
              </p:cNvSpPr>
              <p:nvPr/>
            </p:nvSpPr>
            <p:spPr bwMode="auto">
              <a:xfrm rot="3563054" flipV="1">
                <a:off x="649599" y="4116622"/>
                <a:ext cx="181999" cy="196734"/>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9" name="586 Grupo"/>
            <p:cNvGrpSpPr/>
            <p:nvPr/>
          </p:nvGrpSpPr>
          <p:grpSpPr>
            <a:xfrm>
              <a:off x="-119627" y="5486400"/>
              <a:ext cx="1415027" cy="533400"/>
              <a:chOff x="-119627" y="5486400"/>
              <a:chExt cx="1415027" cy="533400"/>
            </a:xfrm>
          </p:grpSpPr>
          <p:grpSp>
            <p:nvGrpSpPr>
              <p:cNvPr id="200" name="Group 139"/>
              <p:cNvGrpSpPr>
                <a:grpSpLocks/>
              </p:cNvGrpSpPr>
              <p:nvPr/>
            </p:nvGrpSpPr>
            <p:grpSpPr bwMode="auto">
              <a:xfrm flipH="1">
                <a:off x="-119627" y="5486400"/>
                <a:ext cx="805427" cy="76200"/>
                <a:chOff x="2535" y="15338"/>
                <a:chExt cx="7838" cy="71"/>
              </a:xfrm>
            </p:grpSpPr>
            <p:sp>
              <p:nvSpPr>
                <p:cNvPr id="50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01" name="Group 139"/>
              <p:cNvGrpSpPr>
                <a:grpSpLocks/>
              </p:cNvGrpSpPr>
              <p:nvPr/>
            </p:nvGrpSpPr>
            <p:grpSpPr bwMode="auto">
              <a:xfrm flipH="1">
                <a:off x="-119627" y="5638800"/>
                <a:ext cx="805427" cy="76200"/>
                <a:chOff x="2535" y="15338"/>
                <a:chExt cx="7838" cy="71"/>
              </a:xfrm>
            </p:grpSpPr>
            <p:sp>
              <p:nvSpPr>
                <p:cNvPr id="49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03" name="Group 139"/>
              <p:cNvGrpSpPr>
                <a:grpSpLocks/>
              </p:cNvGrpSpPr>
              <p:nvPr/>
            </p:nvGrpSpPr>
            <p:grpSpPr bwMode="auto">
              <a:xfrm flipH="1">
                <a:off x="731601" y="5638800"/>
                <a:ext cx="563799" cy="76200"/>
                <a:chOff x="2535" y="15338"/>
                <a:chExt cx="7838" cy="71"/>
              </a:xfrm>
            </p:grpSpPr>
            <p:sp>
              <p:nvSpPr>
                <p:cNvPr id="48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8"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09" name="Group 139"/>
              <p:cNvGrpSpPr>
                <a:grpSpLocks/>
              </p:cNvGrpSpPr>
              <p:nvPr/>
            </p:nvGrpSpPr>
            <p:grpSpPr bwMode="auto">
              <a:xfrm flipH="1">
                <a:off x="731601" y="5486400"/>
                <a:ext cx="563799" cy="76200"/>
                <a:chOff x="2535" y="15338"/>
                <a:chExt cx="7838" cy="71"/>
              </a:xfrm>
            </p:grpSpPr>
            <p:sp>
              <p:nvSpPr>
                <p:cNvPr id="47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17" name="Group 139"/>
              <p:cNvGrpSpPr>
                <a:grpSpLocks/>
              </p:cNvGrpSpPr>
              <p:nvPr/>
            </p:nvGrpSpPr>
            <p:grpSpPr bwMode="auto">
              <a:xfrm flipH="1">
                <a:off x="731601" y="5791200"/>
                <a:ext cx="563799" cy="76200"/>
                <a:chOff x="2535" y="15338"/>
                <a:chExt cx="7838" cy="71"/>
              </a:xfrm>
            </p:grpSpPr>
            <p:sp>
              <p:nvSpPr>
                <p:cNvPr id="47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18" name="Group 139"/>
              <p:cNvGrpSpPr>
                <a:grpSpLocks/>
              </p:cNvGrpSpPr>
              <p:nvPr/>
            </p:nvGrpSpPr>
            <p:grpSpPr bwMode="auto">
              <a:xfrm flipH="1">
                <a:off x="731601" y="5943600"/>
                <a:ext cx="563799" cy="76200"/>
                <a:chOff x="2535" y="15338"/>
                <a:chExt cx="7838" cy="71"/>
              </a:xfrm>
            </p:grpSpPr>
            <p:sp>
              <p:nvSpPr>
                <p:cNvPr id="46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grpSp>
        <p:nvGrpSpPr>
          <p:cNvPr id="222" name="865 Grupo"/>
          <p:cNvGrpSpPr/>
          <p:nvPr/>
        </p:nvGrpSpPr>
        <p:grpSpPr>
          <a:xfrm>
            <a:off x="2895600" y="3295607"/>
            <a:ext cx="5410200" cy="504056"/>
            <a:chOff x="2895600" y="2132856"/>
            <a:chExt cx="5410200" cy="504056"/>
          </a:xfrm>
        </p:grpSpPr>
        <p:grpSp>
          <p:nvGrpSpPr>
            <p:cNvPr id="223" name="Group 177"/>
            <p:cNvGrpSpPr>
              <a:grpSpLocks/>
            </p:cNvGrpSpPr>
            <p:nvPr/>
          </p:nvGrpSpPr>
          <p:grpSpPr bwMode="auto">
            <a:xfrm>
              <a:off x="2895600" y="2286000"/>
              <a:ext cx="5410200" cy="152400"/>
              <a:chOff x="2535" y="15338"/>
              <a:chExt cx="7838" cy="71"/>
            </a:xfrm>
          </p:grpSpPr>
          <p:sp>
            <p:nvSpPr>
              <p:cNvPr id="15" name="Rectangle 178"/>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 name="Rectangle 179"/>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 name="Rectangle 180"/>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 name="Rectangle 181"/>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9" name="Rectangle 182"/>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 name="Rectangle 183"/>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 name="Rectangle 184"/>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 name="Rectangle 185"/>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863" name="862 Rectángulo"/>
            <p:cNvSpPr/>
            <p:nvPr/>
          </p:nvSpPr>
          <p:spPr>
            <a:xfrm>
              <a:off x="4211960" y="2204864"/>
              <a:ext cx="72008"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4" name="863 Rectángulo"/>
            <p:cNvSpPr/>
            <p:nvPr/>
          </p:nvSpPr>
          <p:spPr>
            <a:xfrm>
              <a:off x="5508104" y="2132856"/>
              <a:ext cx="72008"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5" name="864 Rectángulo"/>
            <p:cNvSpPr/>
            <p:nvPr/>
          </p:nvSpPr>
          <p:spPr>
            <a:xfrm>
              <a:off x="6372200" y="2276872"/>
              <a:ext cx="72008"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6" name="895 Grupo"/>
          <p:cNvGrpSpPr/>
          <p:nvPr/>
        </p:nvGrpSpPr>
        <p:grpSpPr>
          <a:xfrm>
            <a:off x="2915816" y="1916832"/>
            <a:ext cx="5328592" cy="824468"/>
            <a:chOff x="5220072" y="5517232"/>
            <a:chExt cx="3672408" cy="610461"/>
          </a:xfrm>
        </p:grpSpPr>
        <p:grpSp>
          <p:nvGrpSpPr>
            <p:cNvPr id="897" name="170 Grupo"/>
            <p:cNvGrpSpPr/>
            <p:nvPr/>
          </p:nvGrpSpPr>
          <p:grpSpPr>
            <a:xfrm>
              <a:off x="5220072" y="5517232"/>
              <a:ext cx="2808312" cy="610461"/>
              <a:chOff x="2365229" y="685800"/>
              <a:chExt cx="5007609" cy="610461"/>
            </a:xfrm>
          </p:grpSpPr>
          <p:sp>
            <p:nvSpPr>
              <p:cNvPr id="978" name="Rectangle 88"/>
              <p:cNvSpPr>
                <a:spLocks noChangeArrowheads="1"/>
              </p:cNvSpPr>
              <p:nvPr/>
            </p:nvSpPr>
            <p:spPr bwMode="auto">
              <a:xfrm>
                <a:off x="3550651" y="686758"/>
                <a:ext cx="40584"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79" name="Rectangle 97"/>
              <p:cNvSpPr>
                <a:spLocks noChangeArrowheads="1"/>
              </p:cNvSpPr>
              <p:nvPr/>
            </p:nvSpPr>
            <p:spPr bwMode="auto">
              <a:xfrm>
                <a:off x="2509393" y="782592"/>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80" name="Group 98"/>
              <p:cNvGrpSpPr>
                <a:grpSpLocks/>
              </p:cNvGrpSpPr>
              <p:nvPr/>
            </p:nvGrpSpPr>
            <p:grpSpPr bwMode="auto">
              <a:xfrm>
                <a:off x="3374988" y="782592"/>
                <a:ext cx="371315" cy="68042"/>
                <a:chOff x="3256" y="10743"/>
                <a:chExt cx="613" cy="71"/>
              </a:xfrm>
            </p:grpSpPr>
            <p:sp>
              <p:nvSpPr>
                <p:cNvPr id="1055" name="Rectangle 99"/>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56" name="Rectangle 100"/>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81" name="Rectangle 112"/>
              <p:cNvSpPr>
                <a:spLocks noChangeArrowheads="1"/>
              </p:cNvSpPr>
              <p:nvPr/>
            </p:nvSpPr>
            <p:spPr bwMode="auto">
              <a:xfrm>
                <a:off x="2375526" y="879384"/>
                <a:ext cx="31740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82" name="Rectangle 113"/>
              <p:cNvSpPr>
                <a:spLocks noChangeArrowheads="1"/>
              </p:cNvSpPr>
              <p:nvPr/>
            </p:nvSpPr>
            <p:spPr bwMode="auto">
              <a:xfrm>
                <a:off x="2509393" y="879384"/>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83" name="Group 114"/>
              <p:cNvGrpSpPr>
                <a:grpSpLocks/>
              </p:cNvGrpSpPr>
              <p:nvPr/>
            </p:nvGrpSpPr>
            <p:grpSpPr bwMode="auto">
              <a:xfrm>
                <a:off x="3324107" y="879384"/>
                <a:ext cx="311953" cy="68042"/>
                <a:chOff x="3172" y="10844"/>
                <a:chExt cx="515" cy="71"/>
              </a:xfrm>
            </p:grpSpPr>
            <p:sp>
              <p:nvSpPr>
                <p:cNvPr id="1053" name="Rectangle 115"/>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54" name="Rectangle 116"/>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84" name="Rectangle 127"/>
              <p:cNvSpPr>
                <a:spLocks noChangeArrowheads="1"/>
              </p:cNvSpPr>
              <p:nvPr/>
            </p:nvSpPr>
            <p:spPr bwMode="auto">
              <a:xfrm>
                <a:off x="2458512" y="991510"/>
                <a:ext cx="256832"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85" name="Rectangle 128"/>
              <p:cNvSpPr>
                <a:spLocks noChangeArrowheads="1"/>
              </p:cNvSpPr>
              <p:nvPr/>
            </p:nvSpPr>
            <p:spPr bwMode="auto">
              <a:xfrm>
                <a:off x="2504548" y="991510"/>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86" name="Rectangle 129"/>
              <p:cNvSpPr>
                <a:spLocks noChangeArrowheads="1"/>
              </p:cNvSpPr>
              <p:nvPr/>
            </p:nvSpPr>
            <p:spPr bwMode="auto">
              <a:xfrm>
                <a:off x="2479107" y="1109385"/>
                <a:ext cx="31740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87" name="Rectangle 130"/>
              <p:cNvSpPr>
                <a:spLocks noChangeArrowheads="1"/>
              </p:cNvSpPr>
              <p:nvPr/>
            </p:nvSpPr>
            <p:spPr bwMode="auto">
              <a:xfrm>
                <a:off x="2504548" y="1109385"/>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88" name="Rectangle 131"/>
              <p:cNvSpPr>
                <a:spLocks noChangeArrowheads="1"/>
              </p:cNvSpPr>
              <p:nvPr/>
            </p:nvSpPr>
            <p:spPr bwMode="auto">
              <a:xfrm>
                <a:off x="2698383" y="878426"/>
                <a:ext cx="451272"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89" name="Rectangle 133"/>
              <p:cNvSpPr>
                <a:spLocks noChangeArrowheads="1"/>
              </p:cNvSpPr>
              <p:nvPr/>
            </p:nvSpPr>
            <p:spPr bwMode="auto">
              <a:xfrm>
                <a:off x="2760773" y="991510"/>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90" name="Rectangle 148"/>
              <p:cNvSpPr>
                <a:spLocks noChangeArrowheads="1"/>
              </p:cNvSpPr>
              <p:nvPr/>
            </p:nvSpPr>
            <p:spPr bwMode="auto">
              <a:xfrm>
                <a:off x="2843759" y="1109385"/>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91" name="Rectangle 149"/>
              <p:cNvSpPr>
                <a:spLocks noChangeArrowheads="1"/>
              </p:cNvSpPr>
              <p:nvPr/>
            </p:nvSpPr>
            <p:spPr bwMode="auto">
              <a:xfrm>
                <a:off x="3123608" y="991510"/>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92" name="Rectangle 150"/>
              <p:cNvSpPr>
                <a:spLocks noChangeArrowheads="1"/>
              </p:cNvSpPr>
              <p:nvPr/>
            </p:nvSpPr>
            <p:spPr bwMode="auto">
              <a:xfrm>
                <a:off x="2677182" y="781633"/>
                <a:ext cx="64692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93" name="Group 151"/>
              <p:cNvGrpSpPr>
                <a:grpSpLocks/>
              </p:cNvGrpSpPr>
              <p:nvPr/>
            </p:nvGrpSpPr>
            <p:grpSpPr bwMode="auto">
              <a:xfrm>
                <a:off x="3380440" y="1109385"/>
                <a:ext cx="371315" cy="68042"/>
                <a:chOff x="3256" y="10743"/>
                <a:chExt cx="613" cy="71"/>
              </a:xfrm>
            </p:grpSpPr>
            <p:sp>
              <p:nvSpPr>
                <p:cNvPr id="1051" name="Rectangle 1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52" name="Rectangle 1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94" name="Rectangle 155"/>
              <p:cNvSpPr>
                <a:spLocks noChangeArrowheads="1"/>
              </p:cNvSpPr>
              <p:nvPr/>
            </p:nvSpPr>
            <p:spPr bwMode="auto">
              <a:xfrm>
                <a:off x="3027902" y="1228219"/>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95" name="Rectangle 157"/>
              <p:cNvSpPr>
                <a:spLocks noChangeArrowheads="1"/>
              </p:cNvSpPr>
              <p:nvPr/>
            </p:nvSpPr>
            <p:spPr bwMode="auto">
              <a:xfrm>
                <a:off x="3427687" y="1228219"/>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96" name="Rectangle 158"/>
              <p:cNvSpPr>
                <a:spLocks noChangeArrowheads="1"/>
              </p:cNvSpPr>
              <p:nvPr/>
            </p:nvSpPr>
            <p:spPr bwMode="auto">
              <a:xfrm>
                <a:off x="2365229" y="1228219"/>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97" name="Rectangle 159"/>
              <p:cNvSpPr>
                <a:spLocks noChangeArrowheads="1"/>
              </p:cNvSpPr>
              <p:nvPr/>
            </p:nvSpPr>
            <p:spPr bwMode="auto">
              <a:xfrm>
                <a:off x="2698383" y="1228219"/>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98" name="Rectangle 160"/>
              <p:cNvSpPr>
                <a:spLocks noChangeArrowheads="1"/>
              </p:cNvSpPr>
              <p:nvPr/>
            </p:nvSpPr>
            <p:spPr bwMode="auto">
              <a:xfrm>
                <a:off x="2504548" y="1228219"/>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99" name="Rectangle 162"/>
              <p:cNvSpPr>
                <a:spLocks noChangeArrowheads="1"/>
              </p:cNvSpPr>
              <p:nvPr/>
            </p:nvSpPr>
            <p:spPr bwMode="auto">
              <a:xfrm>
                <a:off x="3556103" y="1225344"/>
                <a:ext cx="40584"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00" name="132 Grupo"/>
              <p:cNvGrpSpPr/>
              <p:nvPr/>
            </p:nvGrpSpPr>
            <p:grpSpPr>
              <a:xfrm>
                <a:off x="3611225" y="685800"/>
                <a:ext cx="904967" cy="373752"/>
                <a:chOff x="4137472" y="2315363"/>
                <a:chExt cx="904967" cy="373752"/>
              </a:xfrm>
            </p:grpSpPr>
            <p:sp>
              <p:nvSpPr>
                <p:cNvPr id="1045" name="Rectangle 132"/>
                <p:cNvSpPr>
                  <a:spLocks noChangeArrowheads="1"/>
                </p:cNvSpPr>
                <p:nvPr/>
              </p:nvSpPr>
              <p:spPr bwMode="auto">
                <a:xfrm>
                  <a:off x="4222881" y="2511822"/>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46" name="Rectangle 134"/>
                <p:cNvSpPr>
                  <a:spLocks noChangeArrowheads="1"/>
                </p:cNvSpPr>
                <p:nvPr/>
              </p:nvSpPr>
              <p:spPr bwMode="auto">
                <a:xfrm>
                  <a:off x="4605099" y="2508947"/>
                  <a:ext cx="37131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47" name="Rectangle 135"/>
                <p:cNvSpPr>
                  <a:spLocks noChangeArrowheads="1"/>
                </p:cNvSpPr>
                <p:nvPr/>
              </p:nvSpPr>
              <p:spPr bwMode="auto">
                <a:xfrm>
                  <a:off x="4484558" y="2412155"/>
                  <a:ext cx="37131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48" name="Rectangle 154"/>
                <p:cNvSpPr>
                  <a:spLocks noChangeArrowheads="1"/>
                </p:cNvSpPr>
                <p:nvPr/>
              </p:nvSpPr>
              <p:spPr bwMode="auto">
                <a:xfrm>
                  <a:off x="4137472" y="2621073"/>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49" name="Rectangle 195"/>
                <p:cNvSpPr>
                  <a:spLocks noChangeArrowheads="1"/>
                </p:cNvSpPr>
                <p:nvPr/>
              </p:nvSpPr>
              <p:spPr bwMode="auto">
                <a:xfrm>
                  <a:off x="4730486" y="2315363"/>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50" name="Rectangle 196"/>
                <p:cNvSpPr>
                  <a:spLocks noChangeArrowheads="1"/>
                </p:cNvSpPr>
                <p:nvPr/>
              </p:nvSpPr>
              <p:spPr bwMode="auto">
                <a:xfrm>
                  <a:off x="4178056" y="2315363"/>
                  <a:ext cx="499731"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001" name="139 Grupo"/>
              <p:cNvGrpSpPr/>
              <p:nvPr/>
            </p:nvGrpSpPr>
            <p:grpSpPr>
              <a:xfrm>
                <a:off x="4450167" y="686758"/>
                <a:ext cx="1868086" cy="263543"/>
                <a:chOff x="4976414" y="2316321"/>
                <a:chExt cx="1868086" cy="263543"/>
              </a:xfrm>
            </p:grpSpPr>
            <p:sp>
              <p:nvSpPr>
                <p:cNvPr id="1017" name="Rectangle 6"/>
                <p:cNvSpPr>
                  <a:spLocks noChangeArrowheads="1"/>
                </p:cNvSpPr>
                <p:nvPr/>
              </p:nvSpPr>
              <p:spPr bwMode="auto">
                <a:xfrm>
                  <a:off x="6075823" y="2316321"/>
                  <a:ext cx="252591"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18" name="Rectangle 86"/>
                <p:cNvSpPr>
                  <a:spLocks noChangeArrowheads="1"/>
                </p:cNvSpPr>
                <p:nvPr/>
              </p:nvSpPr>
              <p:spPr bwMode="auto">
                <a:xfrm>
                  <a:off x="5769927" y="2412155"/>
                  <a:ext cx="37131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19" name="Rectangle 89"/>
                <p:cNvSpPr>
                  <a:spLocks noChangeArrowheads="1"/>
                </p:cNvSpPr>
                <p:nvPr/>
              </p:nvSpPr>
              <p:spPr bwMode="auto">
                <a:xfrm>
                  <a:off x="5100590" y="2316321"/>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20" name="Rectangle 90"/>
                <p:cNvSpPr>
                  <a:spLocks noChangeArrowheads="1"/>
                </p:cNvSpPr>
                <p:nvPr/>
              </p:nvSpPr>
              <p:spPr bwMode="auto">
                <a:xfrm>
                  <a:off x="5841404" y="2316321"/>
                  <a:ext cx="278032"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21" name="Group 91"/>
                <p:cNvGrpSpPr>
                  <a:grpSpLocks/>
                </p:cNvGrpSpPr>
                <p:nvPr/>
              </p:nvGrpSpPr>
              <p:grpSpPr bwMode="auto">
                <a:xfrm>
                  <a:off x="6386565" y="2316321"/>
                  <a:ext cx="371315" cy="68042"/>
                  <a:chOff x="7359" y="10643"/>
                  <a:chExt cx="613" cy="71"/>
                </a:xfrm>
              </p:grpSpPr>
              <p:sp>
                <p:nvSpPr>
                  <p:cNvPr id="1043" name="Rectangle 92"/>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44" name="Rectangle 93"/>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022" name="Group 101"/>
                <p:cNvGrpSpPr>
                  <a:grpSpLocks/>
                </p:cNvGrpSpPr>
                <p:nvPr/>
              </p:nvGrpSpPr>
              <p:grpSpPr bwMode="auto">
                <a:xfrm>
                  <a:off x="4976414" y="2412155"/>
                  <a:ext cx="371315" cy="68042"/>
                  <a:chOff x="5031" y="10743"/>
                  <a:chExt cx="613" cy="71"/>
                </a:xfrm>
              </p:grpSpPr>
              <p:sp>
                <p:nvSpPr>
                  <p:cNvPr id="1041" name="Rectangle 102"/>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42" name="Rectangle 103"/>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23" name="Rectangle 104"/>
                <p:cNvSpPr>
                  <a:spLocks noChangeArrowheads="1"/>
                </p:cNvSpPr>
                <p:nvPr/>
              </p:nvSpPr>
              <p:spPr bwMode="auto">
                <a:xfrm>
                  <a:off x="5841404" y="2412155"/>
                  <a:ext cx="278032"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24" name="Group 105"/>
                <p:cNvGrpSpPr>
                  <a:grpSpLocks/>
                </p:cNvGrpSpPr>
                <p:nvPr/>
              </p:nvGrpSpPr>
              <p:grpSpPr bwMode="auto">
                <a:xfrm>
                  <a:off x="6473185" y="2412155"/>
                  <a:ext cx="371315" cy="69959"/>
                  <a:chOff x="7502" y="10743"/>
                  <a:chExt cx="613" cy="73"/>
                </a:xfrm>
              </p:grpSpPr>
              <p:sp>
                <p:nvSpPr>
                  <p:cNvPr id="1039" name="Rectangle 106"/>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40" name="Rectangle 107"/>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025" name="Group 117"/>
                <p:cNvGrpSpPr>
                  <a:grpSpLocks/>
                </p:cNvGrpSpPr>
                <p:nvPr/>
              </p:nvGrpSpPr>
              <p:grpSpPr bwMode="auto">
                <a:xfrm>
                  <a:off x="5042440" y="2508947"/>
                  <a:ext cx="371315" cy="68042"/>
                  <a:chOff x="5140" y="10844"/>
                  <a:chExt cx="613" cy="71"/>
                </a:xfrm>
              </p:grpSpPr>
              <p:sp>
                <p:nvSpPr>
                  <p:cNvPr id="1037" name="Rectangle 118"/>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8" name="Rectangle 119"/>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026" name="Group 120"/>
                <p:cNvGrpSpPr>
                  <a:grpSpLocks/>
                </p:cNvGrpSpPr>
                <p:nvPr/>
              </p:nvGrpSpPr>
              <p:grpSpPr bwMode="auto">
                <a:xfrm>
                  <a:off x="5679067" y="2508947"/>
                  <a:ext cx="440369" cy="68042"/>
                  <a:chOff x="6191" y="10844"/>
                  <a:chExt cx="727" cy="71"/>
                </a:xfrm>
              </p:grpSpPr>
              <p:sp>
                <p:nvSpPr>
                  <p:cNvPr id="1035" name="Rectangle 121"/>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6" name="Rectangle 122"/>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027" name="Group 123"/>
                <p:cNvGrpSpPr>
                  <a:grpSpLocks/>
                </p:cNvGrpSpPr>
                <p:nvPr/>
              </p:nvGrpSpPr>
              <p:grpSpPr bwMode="auto">
                <a:xfrm>
                  <a:off x="6429572" y="2508947"/>
                  <a:ext cx="371315" cy="68042"/>
                  <a:chOff x="7430" y="10844"/>
                  <a:chExt cx="613" cy="71"/>
                </a:xfrm>
              </p:grpSpPr>
              <p:sp>
                <p:nvSpPr>
                  <p:cNvPr id="1033" name="Rectangle 124"/>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4" name="Rectangle 125"/>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28" name="Rectangle 192"/>
                <p:cNvSpPr>
                  <a:spLocks noChangeArrowheads="1"/>
                </p:cNvSpPr>
                <p:nvPr/>
              </p:nvSpPr>
              <p:spPr bwMode="auto">
                <a:xfrm>
                  <a:off x="5367113" y="2414071"/>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29" name="Rectangle 193"/>
                <p:cNvSpPr>
                  <a:spLocks noChangeArrowheads="1"/>
                </p:cNvSpPr>
                <p:nvPr/>
              </p:nvSpPr>
              <p:spPr bwMode="auto">
                <a:xfrm>
                  <a:off x="5431321" y="2508947"/>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0" name="Rectangle 194"/>
                <p:cNvSpPr>
                  <a:spLocks noChangeArrowheads="1"/>
                </p:cNvSpPr>
                <p:nvPr/>
              </p:nvSpPr>
              <p:spPr bwMode="auto">
                <a:xfrm>
                  <a:off x="5267773" y="2316321"/>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1" name="Rectangle 197"/>
                <p:cNvSpPr>
                  <a:spLocks noChangeArrowheads="1"/>
                </p:cNvSpPr>
                <p:nvPr/>
              </p:nvSpPr>
              <p:spPr bwMode="auto">
                <a:xfrm>
                  <a:off x="6161232" y="2411196"/>
                  <a:ext cx="256226"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2" name="Rectangle 198"/>
                <p:cNvSpPr>
                  <a:spLocks noChangeArrowheads="1"/>
                </p:cNvSpPr>
                <p:nvPr/>
              </p:nvSpPr>
              <p:spPr bwMode="auto">
                <a:xfrm>
                  <a:off x="6119436" y="2511822"/>
                  <a:ext cx="267129"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002" name="168 Grupo"/>
              <p:cNvGrpSpPr/>
              <p:nvPr/>
            </p:nvGrpSpPr>
            <p:grpSpPr>
              <a:xfrm>
                <a:off x="6274640" y="685800"/>
                <a:ext cx="1098198" cy="375669"/>
                <a:chOff x="6800887" y="2315363"/>
                <a:chExt cx="1098198" cy="375669"/>
              </a:xfrm>
            </p:grpSpPr>
            <p:grpSp>
              <p:nvGrpSpPr>
                <p:cNvPr id="1003" name="Group 94"/>
                <p:cNvGrpSpPr>
                  <a:grpSpLocks/>
                </p:cNvGrpSpPr>
                <p:nvPr/>
              </p:nvGrpSpPr>
              <p:grpSpPr bwMode="auto">
                <a:xfrm>
                  <a:off x="7359981" y="2316321"/>
                  <a:ext cx="539104" cy="68042"/>
                  <a:chOff x="8966" y="10643"/>
                  <a:chExt cx="890" cy="71"/>
                </a:xfrm>
              </p:grpSpPr>
              <p:sp>
                <p:nvSpPr>
                  <p:cNvPr id="1015" name="Rectangle 95"/>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16" name="Rectangle 96"/>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004" name="Group 108"/>
                <p:cNvGrpSpPr>
                  <a:grpSpLocks/>
                </p:cNvGrpSpPr>
                <p:nvPr/>
              </p:nvGrpSpPr>
              <p:grpSpPr bwMode="auto">
                <a:xfrm>
                  <a:off x="7070439" y="2621073"/>
                  <a:ext cx="371315" cy="69959"/>
                  <a:chOff x="8491" y="10743"/>
                  <a:chExt cx="613" cy="73"/>
                </a:xfrm>
              </p:grpSpPr>
              <p:sp>
                <p:nvSpPr>
                  <p:cNvPr id="1013" name="Rectangle 109"/>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14" name="Rectangle 110"/>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05" name="Rectangle 111"/>
                <p:cNvSpPr>
                  <a:spLocks noChangeArrowheads="1"/>
                </p:cNvSpPr>
                <p:nvPr/>
              </p:nvSpPr>
              <p:spPr bwMode="auto">
                <a:xfrm>
                  <a:off x="7555633" y="2412155"/>
                  <a:ext cx="278032"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06" name="Rectangle 126"/>
                <p:cNvSpPr>
                  <a:spLocks noChangeArrowheads="1"/>
                </p:cNvSpPr>
                <p:nvPr/>
              </p:nvSpPr>
              <p:spPr bwMode="auto">
                <a:xfrm>
                  <a:off x="7555633" y="2508947"/>
                  <a:ext cx="278032"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07" name="Group 136"/>
                <p:cNvGrpSpPr>
                  <a:grpSpLocks/>
                </p:cNvGrpSpPr>
                <p:nvPr/>
              </p:nvGrpSpPr>
              <p:grpSpPr bwMode="auto">
                <a:xfrm>
                  <a:off x="6899622" y="2507989"/>
                  <a:ext cx="459753" cy="68042"/>
                  <a:chOff x="8276" y="10844"/>
                  <a:chExt cx="759" cy="71"/>
                </a:xfrm>
              </p:grpSpPr>
              <p:sp>
                <p:nvSpPr>
                  <p:cNvPr id="1011" name="Rectangle 137"/>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12" name="Rectangle 138"/>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08" name="Rectangle 199"/>
                <p:cNvSpPr>
                  <a:spLocks noChangeArrowheads="1"/>
                </p:cNvSpPr>
                <p:nvPr/>
              </p:nvSpPr>
              <p:spPr bwMode="auto">
                <a:xfrm>
                  <a:off x="7270938" y="2315363"/>
                  <a:ext cx="129021"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09" name="Rectangle 200"/>
                <p:cNvSpPr>
                  <a:spLocks noChangeArrowheads="1"/>
                </p:cNvSpPr>
                <p:nvPr/>
              </p:nvSpPr>
              <p:spPr bwMode="auto">
                <a:xfrm>
                  <a:off x="6800887" y="2315363"/>
                  <a:ext cx="429466"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10" name="Rectangle 201"/>
                <p:cNvSpPr>
                  <a:spLocks noChangeArrowheads="1"/>
                </p:cNvSpPr>
                <p:nvPr/>
              </p:nvSpPr>
              <p:spPr bwMode="auto">
                <a:xfrm>
                  <a:off x="6958984" y="2411196"/>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898" name="170 Grupo"/>
            <p:cNvGrpSpPr/>
            <p:nvPr/>
          </p:nvGrpSpPr>
          <p:grpSpPr>
            <a:xfrm rot="10800000">
              <a:off x="6084168" y="5517232"/>
              <a:ext cx="2808312" cy="610461"/>
              <a:chOff x="2365229" y="685800"/>
              <a:chExt cx="5007609" cy="610461"/>
            </a:xfrm>
          </p:grpSpPr>
          <p:sp>
            <p:nvSpPr>
              <p:cNvPr id="899" name="Rectangle 88"/>
              <p:cNvSpPr>
                <a:spLocks noChangeArrowheads="1"/>
              </p:cNvSpPr>
              <p:nvPr/>
            </p:nvSpPr>
            <p:spPr bwMode="auto">
              <a:xfrm>
                <a:off x="3550651" y="686758"/>
                <a:ext cx="40584"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0" name="Rectangle 97"/>
              <p:cNvSpPr>
                <a:spLocks noChangeArrowheads="1"/>
              </p:cNvSpPr>
              <p:nvPr/>
            </p:nvSpPr>
            <p:spPr bwMode="auto">
              <a:xfrm>
                <a:off x="2509393" y="782592"/>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01" name="Group 98"/>
              <p:cNvGrpSpPr>
                <a:grpSpLocks/>
              </p:cNvGrpSpPr>
              <p:nvPr/>
            </p:nvGrpSpPr>
            <p:grpSpPr bwMode="auto">
              <a:xfrm>
                <a:off x="3374988" y="782592"/>
                <a:ext cx="371315" cy="68042"/>
                <a:chOff x="3256" y="10743"/>
                <a:chExt cx="613" cy="71"/>
              </a:xfrm>
            </p:grpSpPr>
            <p:sp>
              <p:nvSpPr>
                <p:cNvPr id="976" name="Rectangle 99"/>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77" name="Rectangle 100"/>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02" name="Rectangle 112"/>
              <p:cNvSpPr>
                <a:spLocks noChangeArrowheads="1"/>
              </p:cNvSpPr>
              <p:nvPr/>
            </p:nvSpPr>
            <p:spPr bwMode="auto">
              <a:xfrm>
                <a:off x="2375526" y="879384"/>
                <a:ext cx="31740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3" name="Rectangle 113"/>
              <p:cNvSpPr>
                <a:spLocks noChangeArrowheads="1"/>
              </p:cNvSpPr>
              <p:nvPr/>
            </p:nvSpPr>
            <p:spPr bwMode="auto">
              <a:xfrm>
                <a:off x="2509393" y="879384"/>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04" name="Group 114"/>
              <p:cNvGrpSpPr>
                <a:grpSpLocks/>
              </p:cNvGrpSpPr>
              <p:nvPr/>
            </p:nvGrpSpPr>
            <p:grpSpPr bwMode="auto">
              <a:xfrm>
                <a:off x="3324107" y="879384"/>
                <a:ext cx="311953" cy="68042"/>
                <a:chOff x="3172" y="10844"/>
                <a:chExt cx="515" cy="71"/>
              </a:xfrm>
            </p:grpSpPr>
            <p:sp>
              <p:nvSpPr>
                <p:cNvPr id="974" name="Rectangle 115"/>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75" name="Rectangle 116"/>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05" name="Rectangle 127"/>
              <p:cNvSpPr>
                <a:spLocks noChangeArrowheads="1"/>
              </p:cNvSpPr>
              <p:nvPr/>
            </p:nvSpPr>
            <p:spPr bwMode="auto">
              <a:xfrm>
                <a:off x="2458512" y="991510"/>
                <a:ext cx="256832"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6" name="Rectangle 128"/>
              <p:cNvSpPr>
                <a:spLocks noChangeArrowheads="1"/>
              </p:cNvSpPr>
              <p:nvPr/>
            </p:nvSpPr>
            <p:spPr bwMode="auto">
              <a:xfrm>
                <a:off x="2504548" y="991510"/>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7" name="Rectangle 129"/>
              <p:cNvSpPr>
                <a:spLocks noChangeArrowheads="1"/>
              </p:cNvSpPr>
              <p:nvPr/>
            </p:nvSpPr>
            <p:spPr bwMode="auto">
              <a:xfrm>
                <a:off x="2479107" y="1109385"/>
                <a:ext cx="31740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8" name="Rectangle 130"/>
              <p:cNvSpPr>
                <a:spLocks noChangeArrowheads="1"/>
              </p:cNvSpPr>
              <p:nvPr/>
            </p:nvSpPr>
            <p:spPr bwMode="auto">
              <a:xfrm>
                <a:off x="2504548" y="1109385"/>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9" name="Rectangle 131"/>
              <p:cNvSpPr>
                <a:spLocks noChangeArrowheads="1"/>
              </p:cNvSpPr>
              <p:nvPr/>
            </p:nvSpPr>
            <p:spPr bwMode="auto">
              <a:xfrm>
                <a:off x="2698383" y="878426"/>
                <a:ext cx="451272"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0" name="Rectangle 133"/>
              <p:cNvSpPr>
                <a:spLocks noChangeArrowheads="1"/>
              </p:cNvSpPr>
              <p:nvPr/>
            </p:nvSpPr>
            <p:spPr bwMode="auto">
              <a:xfrm>
                <a:off x="2760773" y="991510"/>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1" name="Rectangle 148"/>
              <p:cNvSpPr>
                <a:spLocks noChangeArrowheads="1"/>
              </p:cNvSpPr>
              <p:nvPr/>
            </p:nvSpPr>
            <p:spPr bwMode="auto">
              <a:xfrm>
                <a:off x="2843759" y="1109385"/>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2" name="Rectangle 149"/>
              <p:cNvSpPr>
                <a:spLocks noChangeArrowheads="1"/>
              </p:cNvSpPr>
              <p:nvPr/>
            </p:nvSpPr>
            <p:spPr bwMode="auto">
              <a:xfrm>
                <a:off x="3123608" y="991510"/>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3" name="Rectangle 150"/>
              <p:cNvSpPr>
                <a:spLocks noChangeArrowheads="1"/>
              </p:cNvSpPr>
              <p:nvPr/>
            </p:nvSpPr>
            <p:spPr bwMode="auto">
              <a:xfrm>
                <a:off x="2677182" y="781633"/>
                <a:ext cx="64692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14" name="Group 151"/>
              <p:cNvGrpSpPr>
                <a:grpSpLocks/>
              </p:cNvGrpSpPr>
              <p:nvPr/>
            </p:nvGrpSpPr>
            <p:grpSpPr bwMode="auto">
              <a:xfrm>
                <a:off x="3380440" y="1109385"/>
                <a:ext cx="371315" cy="68042"/>
                <a:chOff x="3256" y="10743"/>
                <a:chExt cx="613" cy="71"/>
              </a:xfrm>
            </p:grpSpPr>
            <p:sp>
              <p:nvSpPr>
                <p:cNvPr id="972" name="Rectangle 1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73" name="Rectangle 1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15" name="Rectangle 155"/>
              <p:cNvSpPr>
                <a:spLocks noChangeArrowheads="1"/>
              </p:cNvSpPr>
              <p:nvPr/>
            </p:nvSpPr>
            <p:spPr bwMode="auto">
              <a:xfrm>
                <a:off x="3027902" y="1228219"/>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6" name="Rectangle 157"/>
              <p:cNvSpPr>
                <a:spLocks noChangeArrowheads="1"/>
              </p:cNvSpPr>
              <p:nvPr/>
            </p:nvSpPr>
            <p:spPr bwMode="auto">
              <a:xfrm>
                <a:off x="3427687" y="1228219"/>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7" name="Rectangle 158"/>
              <p:cNvSpPr>
                <a:spLocks noChangeArrowheads="1"/>
              </p:cNvSpPr>
              <p:nvPr/>
            </p:nvSpPr>
            <p:spPr bwMode="auto">
              <a:xfrm>
                <a:off x="2365229" y="1228219"/>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8" name="Rectangle 159"/>
              <p:cNvSpPr>
                <a:spLocks noChangeArrowheads="1"/>
              </p:cNvSpPr>
              <p:nvPr/>
            </p:nvSpPr>
            <p:spPr bwMode="auto">
              <a:xfrm>
                <a:off x="2698383" y="1228219"/>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9" name="Rectangle 160"/>
              <p:cNvSpPr>
                <a:spLocks noChangeArrowheads="1"/>
              </p:cNvSpPr>
              <p:nvPr/>
            </p:nvSpPr>
            <p:spPr bwMode="auto">
              <a:xfrm>
                <a:off x="2504548" y="1228219"/>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20" name="Rectangle 162"/>
              <p:cNvSpPr>
                <a:spLocks noChangeArrowheads="1"/>
              </p:cNvSpPr>
              <p:nvPr/>
            </p:nvSpPr>
            <p:spPr bwMode="auto">
              <a:xfrm>
                <a:off x="3556103" y="1225344"/>
                <a:ext cx="40584"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21" name="132 Grupo"/>
              <p:cNvGrpSpPr/>
              <p:nvPr/>
            </p:nvGrpSpPr>
            <p:grpSpPr>
              <a:xfrm>
                <a:off x="3611225" y="685800"/>
                <a:ext cx="904967" cy="373752"/>
                <a:chOff x="4137472" y="2315363"/>
                <a:chExt cx="904967" cy="373752"/>
              </a:xfrm>
            </p:grpSpPr>
            <p:sp>
              <p:nvSpPr>
                <p:cNvPr id="966" name="Rectangle 132"/>
                <p:cNvSpPr>
                  <a:spLocks noChangeArrowheads="1"/>
                </p:cNvSpPr>
                <p:nvPr/>
              </p:nvSpPr>
              <p:spPr bwMode="auto">
                <a:xfrm>
                  <a:off x="4222881" y="2511822"/>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67" name="Rectangle 134"/>
                <p:cNvSpPr>
                  <a:spLocks noChangeArrowheads="1"/>
                </p:cNvSpPr>
                <p:nvPr/>
              </p:nvSpPr>
              <p:spPr bwMode="auto">
                <a:xfrm>
                  <a:off x="4605099" y="2508947"/>
                  <a:ext cx="37131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68" name="Rectangle 135"/>
                <p:cNvSpPr>
                  <a:spLocks noChangeArrowheads="1"/>
                </p:cNvSpPr>
                <p:nvPr/>
              </p:nvSpPr>
              <p:spPr bwMode="auto">
                <a:xfrm>
                  <a:off x="4484558" y="2412155"/>
                  <a:ext cx="37131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69" name="Rectangle 154"/>
                <p:cNvSpPr>
                  <a:spLocks noChangeArrowheads="1"/>
                </p:cNvSpPr>
                <p:nvPr/>
              </p:nvSpPr>
              <p:spPr bwMode="auto">
                <a:xfrm>
                  <a:off x="4137472" y="2621073"/>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70" name="Rectangle 195"/>
                <p:cNvSpPr>
                  <a:spLocks noChangeArrowheads="1"/>
                </p:cNvSpPr>
                <p:nvPr/>
              </p:nvSpPr>
              <p:spPr bwMode="auto">
                <a:xfrm>
                  <a:off x="4730486" y="2315363"/>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71" name="Rectangle 196"/>
                <p:cNvSpPr>
                  <a:spLocks noChangeArrowheads="1"/>
                </p:cNvSpPr>
                <p:nvPr/>
              </p:nvSpPr>
              <p:spPr bwMode="auto">
                <a:xfrm>
                  <a:off x="4178056" y="2315363"/>
                  <a:ext cx="499731"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22" name="139 Grupo"/>
              <p:cNvGrpSpPr/>
              <p:nvPr/>
            </p:nvGrpSpPr>
            <p:grpSpPr>
              <a:xfrm>
                <a:off x="4450167" y="686758"/>
                <a:ext cx="1868086" cy="263543"/>
                <a:chOff x="4976414" y="2316321"/>
                <a:chExt cx="1868086" cy="263543"/>
              </a:xfrm>
            </p:grpSpPr>
            <p:sp>
              <p:nvSpPr>
                <p:cNvPr id="938" name="Rectangle 6"/>
                <p:cNvSpPr>
                  <a:spLocks noChangeArrowheads="1"/>
                </p:cNvSpPr>
                <p:nvPr/>
              </p:nvSpPr>
              <p:spPr bwMode="auto">
                <a:xfrm>
                  <a:off x="6075823" y="2316321"/>
                  <a:ext cx="252591"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39" name="Rectangle 86"/>
                <p:cNvSpPr>
                  <a:spLocks noChangeArrowheads="1"/>
                </p:cNvSpPr>
                <p:nvPr/>
              </p:nvSpPr>
              <p:spPr bwMode="auto">
                <a:xfrm>
                  <a:off x="5769927" y="2412155"/>
                  <a:ext cx="37131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40" name="Rectangle 89"/>
                <p:cNvSpPr>
                  <a:spLocks noChangeArrowheads="1"/>
                </p:cNvSpPr>
                <p:nvPr/>
              </p:nvSpPr>
              <p:spPr bwMode="auto">
                <a:xfrm>
                  <a:off x="5100590" y="2316321"/>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41" name="Rectangle 90"/>
                <p:cNvSpPr>
                  <a:spLocks noChangeArrowheads="1"/>
                </p:cNvSpPr>
                <p:nvPr/>
              </p:nvSpPr>
              <p:spPr bwMode="auto">
                <a:xfrm>
                  <a:off x="5841404" y="2316321"/>
                  <a:ext cx="278032"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42" name="Group 91"/>
                <p:cNvGrpSpPr>
                  <a:grpSpLocks/>
                </p:cNvGrpSpPr>
                <p:nvPr/>
              </p:nvGrpSpPr>
              <p:grpSpPr bwMode="auto">
                <a:xfrm>
                  <a:off x="6386565" y="2316321"/>
                  <a:ext cx="371315" cy="68042"/>
                  <a:chOff x="7359" y="10643"/>
                  <a:chExt cx="613" cy="71"/>
                </a:xfrm>
              </p:grpSpPr>
              <p:sp>
                <p:nvSpPr>
                  <p:cNvPr id="964" name="Rectangle 92"/>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65" name="Rectangle 93"/>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43" name="Group 101"/>
                <p:cNvGrpSpPr>
                  <a:grpSpLocks/>
                </p:cNvGrpSpPr>
                <p:nvPr/>
              </p:nvGrpSpPr>
              <p:grpSpPr bwMode="auto">
                <a:xfrm>
                  <a:off x="4976414" y="2412155"/>
                  <a:ext cx="371315" cy="68042"/>
                  <a:chOff x="5031" y="10743"/>
                  <a:chExt cx="613" cy="71"/>
                </a:xfrm>
              </p:grpSpPr>
              <p:sp>
                <p:nvSpPr>
                  <p:cNvPr id="962" name="Rectangle 102"/>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63" name="Rectangle 103"/>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44" name="Rectangle 104"/>
                <p:cNvSpPr>
                  <a:spLocks noChangeArrowheads="1"/>
                </p:cNvSpPr>
                <p:nvPr/>
              </p:nvSpPr>
              <p:spPr bwMode="auto">
                <a:xfrm>
                  <a:off x="5841404" y="2412155"/>
                  <a:ext cx="278032"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45" name="Group 105"/>
                <p:cNvGrpSpPr>
                  <a:grpSpLocks/>
                </p:cNvGrpSpPr>
                <p:nvPr/>
              </p:nvGrpSpPr>
              <p:grpSpPr bwMode="auto">
                <a:xfrm>
                  <a:off x="6473185" y="2412155"/>
                  <a:ext cx="371315" cy="69959"/>
                  <a:chOff x="7502" y="10743"/>
                  <a:chExt cx="613" cy="73"/>
                </a:xfrm>
              </p:grpSpPr>
              <p:sp>
                <p:nvSpPr>
                  <p:cNvPr id="960" name="Rectangle 106"/>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61" name="Rectangle 107"/>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46" name="Group 117"/>
                <p:cNvGrpSpPr>
                  <a:grpSpLocks/>
                </p:cNvGrpSpPr>
                <p:nvPr/>
              </p:nvGrpSpPr>
              <p:grpSpPr bwMode="auto">
                <a:xfrm>
                  <a:off x="5042440" y="2508947"/>
                  <a:ext cx="371315" cy="68042"/>
                  <a:chOff x="5140" y="10844"/>
                  <a:chExt cx="613" cy="71"/>
                </a:xfrm>
              </p:grpSpPr>
              <p:sp>
                <p:nvSpPr>
                  <p:cNvPr id="958" name="Rectangle 118"/>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59" name="Rectangle 119"/>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47" name="Group 120"/>
                <p:cNvGrpSpPr>
                  <a:grpSpLocks/>
                </p:cNvGrpSpPr>
                <p:nvPr/>
              </p:nvGrpSpPr>
              <p:grpSpPr bwMode="auto">
                <a:xfrm>
                  <a:off x="5679067" y="2508947"/>
                  <a:ext cx="440369" cy="68042"/>
                  <a:chOff x="6191" y="10844"/>
                  <a:chExt cx="727" cy="71"/>
                </a:xfrm>
              </p:grpSpPr>
              <p:sp>
                <p:nvSpPr>
                  <p:cNvPr id="956" name="Rectangle 121"/>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57" name="Rectangle 122"/>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48" name="Group 123"/>
                <p:cNvGrpSpPr>
                  <a:grpSpLocks/>
                </p:cNvGrpSpPr>
                <p:nvPr/>
              </p:nvGrpSpPr>
              <p:grpSpPr bwMode="auto">
                <a:xfrm>
                  <a:off x="6429572" y="2508947"/>
                  <a:ext cx="371315" cy="68042"/>
                  <a:chOff x="7430" y="10844"/>
                  <a:chExt cx="613" cy="71"/>
                </a:xfrm>
              </p:grpSpPr>
              <p:sp>
                <p:nvSpPr>
                  <p:cNvPr id="954" name="Rectangle 124"/>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55" name="Rectangle 125"/>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49" name="Rectangle 192"/>
                <p:cNvSpPr>
                  <a:spLocks noChangeArrowheads="1"/>
                </p:cNvSpPr>
                <p:nvPr/>
              </p:nvSpPr>
              <p:spPr bwMode="auto">
                <a:xfrm>
                  <a:off x="5367113" y="2414071"/>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50" name="Rectangle 193"/>
                <p:cNvSpPr>
                  <a:spLocks noChangeArrowheads="1"/>
                </p:cNvSpPr>
                <p:nvPr/>
              </p:nvSpPr>
              <p:spPr bwMode="auto">
                <a:xfrm>
                  <a:off x="5431321" y="2508947"/>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51" name="Rectangle 194"/>
                <p:cNvSpPr>
                  <a:spLocks noChangeArrowheads="1"/>
                </p:cNvSpPr>
                <p:nvPr/>
              </p:nvSpPr>
              <p:spPr bwMode="auto">
                <a:xfrm>
                  <a:off x="5267773" y="2316321"/>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52" name="Rectangle 197"/>
                <p:cNvSpPr>
                  <a:spLocks noChangeArrowheads="1"/>
                </p:cNvSpPr>
                <p:nvPr/>
              </p:nvSpPr>
              <p:spPr bwMode="auto">
                <a:xfrm>
                  <a:off x="6161232" y="2411196"/>
                  <a:ext cx="256226"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53" name="Rectangle 198"/>
                <p:cNvSpPr>
                  <a:spLocks noChangeArrowheads="1"/>
                </p:cNvSpPr>
                <p:nvPr/>
              </p:nvSpPr>
              <p:spPr bwMode="auto">
                <a:xfrm>
                  <a:off x="6119436" y="2511822"/>
                  <a:ext cx="267129"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23" name="168 Grupo"/>
              <p:cNvGrpSpPr/>
              <p:nvPr/>
            </p:nvGrpSpPr>
            <p:grpSpPr>
              <a:xfrm>
                <a:off x="6274640" y="685800"/>
                <a:ext cx="1098198" cy="375669"/>
                <a:chOff x="6800887" y="2315363"/>
                <a:chExt cx="1098198" cy="375669"/>
              </a:xfrm>
            </p:grpSpPr>
            <p:grpSp>
              <p:nvGrpSpPr>
                <p:cNvPr id="924" name="Group 94"/>
                <p:cNvGrpSpPr>
                  <a:grpSpLocks/>
                </p:cNvGrpSpPr>
                <p:nvPr/>
              </p:nvGrpSpPr>
              <p:grpSpPr bwMode="auto">
                <a:xfrm>
                  <a:off x="7359981" y="2316321"/>
                  <a:ext cx="539104" cy="68042"/>
                  <a:chOff x="8966" y="10643"/>
                  <a:chExt cx="890" cy="71"/>
                </a:xfrm>
              </p:grpSpPr>
              <p:sp>
                <p:nvSpPr>
                  <p:cNvPr id="936" name="Rectangle 95"/>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37" name="Rectangle 96"/>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25" name="Group 108"/>
                <p:cNvGrpSpPr>
                  <a:grpSpLocks/>
                </p:cNvGrpSpPr>
                <p:nvPr/>
              </p:nvGrpSpPr>
              <p:grpSpPr bwMode="auto">
                <a:xfrm>
                  <a:off x="7070439" y="2621073"/>
                  <a:ext cx="371315" cy="69959"/>
                  <a:chOff x="8491" y="10743"/>
                  <a:chExt cx="613" cy="73"/>
                </a:xfrm>
              </p:grpSpPr>
              <p:sp>
                <p:nvSpPr>
                  <p:cNvPr id="934" name="Rectangle 109"/>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35" name="Rectangle 110"/>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26" name="Rectangle 111"/>
                <p:cNvSpPr>
                  <a:spLocks noChangeArrowheads="1"/>
                </p:cNvSpPr>
                <p:nvPr/>
              </p:nvSpPr>
              <p:spPr bwMode="auto">
                <a:xfrm>
                  <a:off x="7555633" y="2412155"/>
                  <a:ext cx="278032"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27" name="Rectangle 126"/>
                <p:cNvSpPr>
                  <a:spLocks noChangeArrowheads="1"/>
                </p:cNvSpPr>
                <p:nvPr/>
              </p:nvSpPr>
              <p:spPr bwMode="auto">
                <a:xfrm>
                  <a:off x="7555633" y="2508947"/>
                  <a:ext cx="278032"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28" name="Group 136"/>
                <p:cNvGrpSpPr>
                  <a:grpSpLocks/>
                </p:cNvGrpSpPr>
                <p:nvPr/>
              </p:nvGrpSpPr>
              <p:grpSpPr bwMode="auto">
                <a:xfrm>
                  <a:off x="6899622" y="2507989"/>
                  <a:ext cx="459753" cy="68042"/>
                  <a:chOff x="8276" y="10844"/>
                  <a:chExt cx="759" cy="71"/>
                </a:xfrm>
              </p:grpSpPr>
              <p:sp>
                <p:nvSpPr>
                  <p:cNvPr id="932" name="Rectangle 137"/>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33" name="Rectangle 138"/>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29" name="Rectangle 199"/>
                <p:cNvSpPr>
                  <a:spLocks noChangeArrowheads="1"/>
                </p:cNvSpPr>
                <p:nvPr/>
              </p:nvSpPr>
              <p:spPr bwMode="auto">
                <a:xfrm>
                  <a:off x="7270938" y="2315363"/>
                  <a:ext cx="129021"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30" name="Rectangle 200"/>
                <p:cNvSpPr>
                  <a:spLocks noChangeArrowheads="1"/>
                </p:cNvSpPr>
                <p:nvPr/>
              </p:nvSpPr>
              <p:spPr bwMode="auto">
                <a:xfrm>
                  <a:off x="6800887" y="2315363"/>
                  <a:ext cx="429466"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31" name="Rectangle 201"/>
                <p:cNvSpPr>
                  <a:spLocks noChangeArrowheads="1"/>
                </p:cNvSpPr>
                <p:nvPr/>
              </p:nvSpPr>
              <p:spPr bwMode="auto">
                <a:xfrm>
                  <a:off x="6958984" y="2411196"/>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grpSp>
        <p:nvGrpSpPr>
          <p:cNvPr id="1101" name="1100 Grupo"/>
          <p:cNvGrpSpPr/>
          <p:nvPr/>
        </p:nvGrpSpPr>
        <p:grpSpPr>
          <a:xfrm>
            <a:off x="2843808" y="4711058"/>
            <a:ext cx="3851838" cy="140100"/>
            <a:chOff x="2843808" y="4711058"/>
            <a:chExt cx="3851838" cy="140100"/>
          </a:xfrm>
        </p:grpSpPr>
        <p:sp>
          <p:nvSpPr>
            <p:cNvPr id="1096" name="Rectangle 3"/>
            <p:cNvSpPr>
              <a:spLocks noChangeArrowheads="1"/>
            </p:cNvSpPr>
            <p:nvPr/>
          </p:nvSpPr>
          <p:spPr bwMode="auto">
            <a:xfrm>
              <a:off x="2843808" y="4711058"/>
              <a:ext cx="873540" cy="140100"/>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3" name="Rectangle 3"/>
            <p:cNvSpPr>
              <a:spLocks noChangeArrowheads="1"/>
            </p:cNvSpPr>
            <p:nvPr/>
          </p:nvSpPr>
          <p:spPr bwMode="auto">
            <a:xfrm>
              <a:off x="3804702" y="4711058"/>
              <a:ext cx="1048248" cy="140100"/>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0" name="Rectangle 3"/>
            <p:cNvSpPr>
              <a:spLocks noChangeArrowheads="1"/>
            </p:cNvSpPr>
            <p:nvPr/>
          </p:nvSpPr>
          <p:spPr bwMode="auto">
            <a:xfrm>
              <a:off x="6084168" y="4711058"/>
              <a:ext cx="611478" cy="140100"/>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7" name="Rectangle 3"/>
            <p:cNvSpPr>
              <a:spLocks noChangeArrowheads="1"/>
            </p:cNvSpPr>
            <p:nvPr/>
          </p:nvSpPr>
          <p:spPr bwMode="auto">
            <a:xfrm>
              <a:off x="4932040" y="4711058"/>
              <a:ext cx="1048248" cy="140100"/>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082" name="Rectangle 3"/>
          <p:cNvSpPr>
            <a:spLocks noChangeArrowheads="1"/>
          </p:cNvSpPr>
          <p:nvPr/>
        </p:nvSpPr>
        <p:spPr bwMode="auto">
          <a:xfrm>
            <a:off x="4932040" y="4873076"/>
            <a:ext cx="925079" cy="140100"/>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099" name="1098 Grupo"/>
          <p:cNvGrpSpPr/>
          <p:nvPr/>
        </p:nvGrpSpPr>
        <p:grpSpPr>
          <a:xfrm>
            <a:off x="2843808" y="4365104"/>
            <a:ext cx="5328592" cy="140100"/>
            <a:chOff x="2843808" y="4365104"/>
            <a:chExt cx="5328592" cy="140100"/>
          </a:xfrm>
        </p:grpSpPr>
        <p:sp>
          <p:nvSpPr>
            <p:cNvPr id="1095" name="Rectangle 3"/>
            <p:cNvSpPr>
              <a:spLocks noChangeArrowheads="1"/>
            </p:cNvSpPr>
            <p:nvPr/>
          </p:nvSpPr>
          <p:spPr bwMode="auto">
            <a:xfrm>
              <a:off x="2843808" y="4365104"/>
              <a:ext cx="873540" cy="140100"/>
            </a:xfrm>
            <a:prstGeom prst="rect">
              <a:avLst/>
            </a:prstGeom>
            <a:solidFill>
              <a:schemeClr val="tx2">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2" name="Rectangle 3"/>
            <p:cNvSpPr>
              <a:spLocks noChangeArrowheads="1"/>
            </p:cNvSpPr>
            <p:nvPr/>
          </p:nvSpPr>
          <p:spPr bwMode="auto">
            <a:xfrm>
              <a:off x="3804702" y="4365104"/>
              <a:ext cx="1048248" cy="140100"/>
            </a:xfrm>
            <a:prstGeom prst="rect">
              <a:avLst/>
            </a:prstGeom>
            <a:solidFill>
              <a:schemeClr val="tx2">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9" name="Rectangle 3"/>
            <p:cNvSpPr>
              <a:spLocks noChangeArrowheads="1"/>
            </p:cNvSpPr>
            <p:nvPr/>
          </p:nvSpPr>
          <p:spPr bwMode="auto">
            <a:xfrm>
              <a:off x="6084168" y="4365104"/>
              <a:ext cx="611478" cy="140100"/>
            </a:xfrm>
            <a:prstGeom prst="rect">
              <a:avLst/>
            </a:prstGeom>
            <a:solidFill>
              <a:schemeClr val="tx2">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6" name="Rectangle 3"/>
            <p:cNvSpPr>
              <a:spLocks noChangeArrowheads="1"/>
            </p:cNvSpPr>
            <p:nvPr/>
          </p:nvSpPr>
          <p:spPr bwMode="auto">
            <a:xfrm>
              <a:off x="4932040" y="4365104"/>
              <a:ext cx="1048248" cy="140100"/>
            </a:xfrm>
            <a:prstGeom prst="rect">
              <a:avLst/>
            </a:prstGeom>
            <a:solidFill>
              <a:schemeClr val="tx2">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4" name="Rectangle 3"/>
            <p:cNvSpPr>
              <a:spLocks noChangeArrowheads="1"/>
            </p:cNvSpPr>
            <p:nvPr/>
          </p:nvSpPr>
          <p:spPr bwMode="auto">
            <a:xfrm>
              <a:off x="6774737" y="4365104"/>
              <a:ext cx="1397663" cy="140100"/>
            </a:xfrm>
            <a:prstGeom prst="rect">
              <a:avLst/>
            </a:prstGeom>
            <a:solidFill>
              <a:schemeClr val="tx2">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00" name="1099 Grupo"/>
          <p:cNvGrpSpPr/>
          <p:nvPr/>
        </p:nvGrpSpPr>
        <p:grpSpPr>
          <a:xfrm>
            <a:off x="2843808" y="4538079"/>
            <a:ext cx="5328592" cy="140101"/>
            <a:chOff x="2843808" y="4538079"/>
            <a:chExt cx="5328592" cy="140101"/>
          </a:xfrm>
        </p:grpSpPr>
        <p:sp>
          <p:nvSpPr>
            <p:cNvPr id="1097" name="Rectangle 3"/>
            <p:cNvSpPr>
              <a:spLocks noChangeArrowheads="1"/>
            </p:cNvSpPr>
            <p:nvPr/>
          </p:nvSpPr>
          <p:spPr bwMode="auto">
            <a:xfrm>
              <a:off x="2843808" y="4538079"/>
              <a:ext cx="873540" cy="140100"/>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4" name="Rectangle 3"/>
            <p:cNvSpPr>
              <a:spLocks noChangeArrowheads="1"/>
            </p:cNvSpPr>
            <p:nvPr/>
          </p:nvSpPr>
          <p:spPr bwMode="auto">
            <a:xfrm>
              <a:off x="3804702" y="4538079"/>
              <a:ext cx="1048248" cy="140100"/>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1" name="Rectangle 3"/>
            <p:cNvSpPr>
              <a:spLocks noChangeArrowheads="1"/>
            </p:cNvSpPr>
            <p:nvPr/>
          </p:nvSpPr>
          <p:spPr bwMode="auto">
            <a:xfrm>
              <a:off x="6084168" y="4538079"/>
              <a:ext cx="611478" cy="140100"/>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8" name="Rectangle 3"/>
            <p:cNvSpPr>
              <a:spLocks noChangeArrowheads="1"/>
            </p:cNvSpPr>
            <p:nvPr/>
          </p:nvSpPr>
          <p:spPr bwMode="auto">
            <a:xfrm>
              <a:off x="4932040" y="4538079"/>
              <a:ext cx="1048248" cy="140100"/>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5" name="Rectangle 3"/>
            <p:cNvSpPr>
              <a:spLocks noChangeArrowheads="1"/>
            </p:cNvSpPr>
            <p:nvPr/>
          </p:nvSpPr>
          <p:spPr bwMode="auto">
            <a:xfrm>
              <a:off x="6774737" y="4538080"/>
              <a:ext cx="1397663" cy="140100"/>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099"/>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10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110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0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8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Ploidy estimation by coverage analysis</a:t>
            </a:r>
            <a:endParaRPr dirty="0"/>
          </a:p>
        </p:txBody>
      </p:sp>
      <p:grpSp>
        <p:nvGrpSpPr>
          <p:cNvPr id="2" name="87 Grupo"/>
          <p:cNvGrpSpPr/>
          <p:nvPr/>
        </p:nvGrpSpPr>
        <p:grpSpPr>
          <a:xfrm>
            <a:off x="152400" y="939617"/>
            <a:ext cx="1295400" cy="5232583"/>
            <a:chOff x="152400" y="939617"/>
            <a:chExt cx="1295400" cy="5232583"/>
          </a:xfrm>
        </p:grpSpPr>
        <p:sp>
          <p:nvSpPr>
            <p:cNvPr id="89" name="Rectangle 8"/>
            <p:cNvSpPr>
              <a:spLocks noChangeArrowheads="1"/>
            </p:cNvSpPr>
            <p:nvPr/>
          </p:nvSpPr>
          <p:spPr bwMode="auto">
            <a:xfrm>
              <a:off x="475868" y="3467967"/>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 name="Rectangle 9"/>
            <p:cNvSpPr>
              <a:spLocks noChangeArrowheads="1"/>
            </p:cNvSpPr>
            <p:nvPr/>
          </p:nvSpPr>
          <p:spPr bwMode="auto">
            <a:xfrm>
              <a:off x="741552" y="3601612"/>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 name="Rectangle 10"/>
            <p:cNvSpPr>
              <a:spLocks noChangeArrowheads="1"/>
            </p:cNvSpPr>
            <p:nvPr/>
          </p:nvSpPr>
          <p:spPr bwMode="auto">
            <a:xfrm>
              <a:off x="1228588" y="4035959"/>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 name="Group 11"/>
            <p:cNvGrpSpPr>
              <a:grpSpLocks/>
            </p:cNvGrpSpPr>
            <p:nvPr/>
          </p:nvGrpSpPr>
          <p:grpSpPr bwMode="auto">
            <a:xfrm>
              <a:off x="1311748" y="4098605"/>
              <a:ext cx="136052" cy="148264"/>
              <a:chOff x="8966" y="10643"/>
              <a:chExt cx="890" cy="71"/>
            </a:xfrm>
          </p:grpSpPr>
          <p:sp>
            <p:nvSpPr>
              <p:cNvPr id="421"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2"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 name="Group 14"/>
            <p:cNvGrpSpPr>
              <a:grpSpLocks/>
            </p:cNvGrpSpPr>
            <p:nvPr/>
          </p:nvGrpSpPr>
          <p:grpSpPr bwMode="auto">
            <a:xfrm>
              <a:off x="710214" y="4307425"/>
              <a:ext cx="93708" cy="148264"/>
              <a:chOff x="5031" y="10743"/>
              <a:chExt cx="613" cy="71"/>
            </a:xfrm>
          </p:grpSpPr>
          <p:sp>
            <p:nvSpPr>
              <p:cNvPr id="419"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0"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4" name="Rectangle 17"/>
            <p:cNvSpPr>
              <a:spLocks noChangeArrowheads="1"/>
            </p:cNvSpPr>
            <p:nvPr/>
          </p:nvSpPr>
          <p:spPr bwMode="auto">
            <a:xfrm>
              <a:off x="566977" y="487124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 name="Group 18"/>
            <p:cNvGrpSpPr>
              <a:grpSpLocks/>
            </p:cNvGrpSpPr>
            <p:nvPr/>
          </p:nvGrpSpPr>
          <p:grpSpPr bwMode="auto">
            <a:xfrm>
              <a:off x="1010446" y="3883522"/>
              <a:ext cx="93708" cy="152440"/>
              <a:chOff x="7502" y="10743"/>
              <a:chExt cx="613" cy="73"/>
            </a:xfrm>
          </p:grpSpPr>
          <p:sp>
            <p:nvSpPr>
              <p:cNvPr id="417"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8"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 name="Group 21"/>
            <p:cNvGrpSpPr>
              <a:grpSpLocks/>
            </p:cNvGrpSpPr>
            <p:nvPr/>
          </p:nvGrpSpPr>
          <p:grpSpPr bwMode="auto">
            <a:xfrm>
              <a:off x="1104154" y="5163594"/>
              <a:ext cx="93708" cy="152440"/>
              <a:chOff x="8491" y="10743"/>
              <a:chExt cx="613" cy="73"/>
            </a:xfrm>
          </p:grpSpPr>
          <p:sp>
            <p:nvSpPr>
              <p:cNvPr id="415"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6"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7" name="Rectangle 24"/>
            <p:cNvSpPr>
              <a:spLocks noChangeArrowheads="1"/>
            </p:cNvSpPr>
            <p:nvPr/>
          </p:nvSpPr>
          <p:spPr bwMode="auto">
            <a:xfrm>
              <a:off x="1361124" y="430742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 name="Group 25"/>
            <p:cNvGrpSpPr>
              <a:grpSpLocks/>
            </p:cNvGrpSpPr>
            <p:nvPr/>
          </p:nvGrpSpPr>
          <p:grpSpPr bwMode="auto">
            <a:xfrm>
              <a:off x="710214" y="4871244"/>
              <a:ext cx="93708" cy="148264"/>
              <a:chOff x="5140" y="10844"/>
              <a:chExt cx="613" cy="71"/>
            </a:xfrm>
          </p:grpSpPr>
          <p:sp>
            <p:nvSpPr>
              <p:cNvPr id="413"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4"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 name="Group 28"/>
            <p:cNvGrpSpPr>
              <a:grpSpLocks/>
            </p:cNvGrpSpPr>
            <p:nvPr/>
          </p:nvGrpSpPr>
          <p:grpSpPr bwMode="auto">
            <a:xfrm>
              <a:off x="887540" y="4518336"/>
              <a:ext cx="111135" cy="148264"/>
              <a:chOff x="6191" y="10844"/>
              <a:chExt cx="727" cy="71"/>
            </a:xfrm>
          </p:grpSpPr>
          <p:sp>
            <p:nvSpPr>
              <p:cNvPr id="411"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2"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 name="Group 31"/>
            <p:cNvGrpSpPr>
              <a:grpSpLocks/>
            </p:cNvGrpSpPr>
            <p:nvPr/>
          </p:nvGrpSpPr>
          <p:grpSpPr bwMode="auto">
            <a:xfrm>
              <a:off x="1076943" y="4518336"/>
              <a:ext cx="93708" cy="148264"/>
              <a:chOff x="7430" y="10844"/>
              <a:chExt cx="613" cy="71"/>
            </a:xfrm>
          </p:grpSpPr>
          <p:sp>
            <p:nvSpPr>
              <p:cNvPr id="409"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0"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1" name="Rectangle 34"/>
            <p:cNvSpPr>
              <a:spLocks noChangeArrowheads="1"/>
            </p:cNvSpPr>
            <p:nvPr/>
          </p:nvSpPr>
          <p:spPr bwMode="auto">
            <a:xfrm>
              <a:off x="1361124" y="451833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2" name="Rectangle 35"/>
            <p:cNvSpPr>
              <a:spLocks noChangeArrowheads="1"/>
            </p:cNvSpPr>
            <p:nvPr/>
          </p:nvSpPr>
          <p:spPr bwMode="auto">
            <a:xfrm>
              <a:off x="616506" y="45183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 name="Rectangle 36"/>
            <p:cNvSpPr>
              <a:spLocks noChangeArrowheads="1"/>
            </p:cNvSpPr>
            <p:nvPr/>
          </p:nvSpPr>
          <p:spPr bwMode="auto">
            <a:xfrm>
              <a:off x="504760" y="345334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 name="Group 37"/>
            <p:cNvGrpSpPr>
              <a:grpSpLocks/>
            </p:cNvGrpSpPr>
            <p:nvPr/>
          </p:nvGrpSpPr>
          <p:grpSpPr bwMode="auto">
            <a:xfrm>
              <a:off x="1206269" y="4518336"/>
              <a:ext cx="116027" cy="148264"/>
              <a:chOff x="8276" y="10844"/>
              <a:chExt cx="759" cy="71"/>
            </a:xfrm>
          </p:grpSpPr>
          <p:sp>
            <p:nvSpPr>
              <p:cNvPr id="407"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8"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5" name="Rectangle 41"/>
            <p:cNvSpPr>
              <a:spLocks noChangeArrowheads="1"/>
            </p:cNvSpPr>
            <p:nvPr/>
          </p:nvSpPr>
          <p:spPr bwMode="auto">
            <a:xfrm>
              <a:off x="840151" y="4871244"/>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 name="Rectangle 42"/>
            <p:cNvSpPr>
              <a:spLocks noChangeArrowheads="1"/>
            </p:cNvSpPr>
            <p:nvPr/>
          </p:nvSpPr>
          <p:spPr bwMode="auto">
            <a:xfrm>
              <a:off x="727946" y="457471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 name="Rectangle 43"/>
            <p:cNvSpPr>
              <a:spLocks noChangeArrowheads="1"/>
            </p:cNvSpPr>
            <p:nvPr/>
          </p:nvSpPr>
          <p:spPr bwMode="auto">
            <a:xfrm>
              <a:off x="784813" y="457471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 name="Group 44"/>
            <p:cNvGrpSpPr>
              <a:grpSpLocks/>
            </p:cNvGrpSpPr>
            <p:nvPr/>
          </p:nvGrpSpPr>
          <p:grpSpPr bwMode="auto">
            <a:xfrm>
              <a:off x="866292" y="5019506"/>
              <a:ext cx="93708" cy="148264"/>
              <a:chOff x="7359" y="10643"/>
              <a:chExt cx="613" cy="71"/>
            </a:xfrm>
          </p:grpSpPr>
          <p:sp>
            <p:nvSpPr>
              <p:cNvPr id="405"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6"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9" name="Rectangle 47"/>
            <p:cNvSpPr>
              <a:spLocks noChangeArrowheads="1"/>
            </p:cNvSpPr>
            <p:nvPr/>
          </p:nvSpPr>
          <p:spPr bwMode="auto">
            <a:xfrm>
              <a:off x="1214066" y="5015330"/>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2" name="Group 48"/>
            <p:cNvGrpSpPr>
              <a:grpSpLocks/>
            </p:cNvGrpSpPr>
            <p:nvPr/>
          </p:nvGrpSpPr>
          <p:grpSpPr bwMode="auto">
            <a:xfrm>
              <a:off x="1254423" y="4808598"/>
              <a:ext cx="136052" cy="148264"/>
              <a:chOff x="8966" y="10643"/>
              <a:chExt cx="890" cy="71"/>
            </a:xfrm>
          </p:grpSpPr>
          <p:sp>
            <p:nvSpPr>
              <p:cNvPr id="403"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4"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 name="Group 51"/>
            <p:cNvGrpSpPr>
              <a:grpSpLocks/>
            </p:cNvGrpSpPr>
            <p:nvPr/>
          </p:nvGrpSpPr>
          <p:grpSpPr bwMode="auto">
            <a:xfrm>
              <a:off x="716023" y="5167770"/>
              <a:ext cx="93708" cy="148264"/>
              <a:chOff x="3256" y="10743"/>
              <a:chExt cx="613" cy="71"/>
            </a:xfrm>
          </p:grpSpPr>
          <p:sp>
            <p:nvSpPr>
              <p:cNvPr id="401"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2"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 name="Group 54"/>
            <p:cNvGrpSpPr>
              <a:grpSpLocks/>
            </p:cNvGrpSpPr>
            <p:nvPr/>
          </p:nvGrpSpPr>
          <p:grpSpPr bwMode="auto">
            <a:xfrm>
              <a:off x="878674" y="3601612"/>
              <a:ext cx="93708" cy="148264"/>
              <a:chOff x="5031" y="10743"/>
              <a:chExt cx="613" cy="71"/>
            </a:xfrm>
          </p:grpSpPr>
          <p:sp>
            <p:nvSpPr>
              <p:cNvPr id="399"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0"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3" name="Rectangle 57"/>
            <p:cNvSpPr>
              <a:spLocks noChangeArrowheads="1"/>
            </p:cNvSpPr>
            <p:nvPr/>
          </p:nvSpPr>
          <p:spPr bwMode="auto">
            <a:xfrm>
              <a:off x="619563" y="516777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 name="Group 58"/>
            <p:cNvGrpSpPr>
              <a:grpSpLocks/>
            </p:cNvGrpSpPr>
            <p:nvPr/>
          </p:nvGrpSpPr>
          <p:grpSpPr bwMode="auto">
            <a:xfrm>
              <a:off x="987210" y="5019506"/>
              <a:ext cx="93708" cy="152440"/>
              <a:chOff x="7502" y="10743"/>
              <a:chExt cx="613" cy="73"/>
            </a:xfrm>
          </p:grpSpPr>
          <p:sp>
            <p:nvSpPr>
              <p:cNvPr id="397"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8"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 name="Group 61"/>
            <p:cNvGrpSpPr>
              <a:grpSpLocks/>
            </p:cNvGrpSpPr>
            <p:nvPr/>
          </p:nvGrpSpPr>
          <p:grpSpPr bwMode="auto">
            <a:xfrm>
              <a:off x="1160715" y="5520678"/>
              <a:ext cx="93708" cy="152440"/>
              <a:chOff x="8491" y="10743"/>
              <a:chExt cx="613" cy="73"/>
            </a:xfrm>
          </p:grpSpPr>
          <p:sp>
            <p:nvSpPr>
              <p:cNvPr id="395"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6"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6" name="Rectangle 64"/>
            <p:cNvSpPr>
              <a:spLocks noChangeArrowheads="1"/>
            </p:cNvSpPr>
            <p:nvPr/>
          </p:nvSpPr>
          <p:spPr bwMode="auto">
            <a:xfrm>
              <a:off x="1289735" y="5224153"/>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7" name="Group 65"/>
            <p:cNvGrpSpPr>
              <a:grpSpLocks/>
            </p:cNvGrpSpPr>
            <p:nvPr/>
          </p:nvGrpSpPr>
          <p:grpSpPr bwMode="auto">
            <a:xfrm>
              <a:off x="953426" y="4722980"/>
              <a:ext cx="80103" cy="148264"/>
              <a:chOff x="1393" y="11737"/>
              <a:chExt cx="524" cy="71"/>
            </a:xfrm>
          </p:grpSpPr>
          <p:sp>
            <p:nvSpPr>
              <p:cNvPr id="393"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4"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 name="Group 68"/>
            <p:cNvGrpSpPr>
              <a:grpSpLocks/>
            </p:cNvGrpSpPr>
            <p:nvPr/>
          </p:nvGrpSpPr>
          <p:grpSpPr bwMode="auto">
            <a:xfrm>
              <a:off x="829298" y="4184223"/>
              <a:ext cx="93708" cy="148264"/>
              <a:chOff x="5140" y="10844"/>
              <a:chExt cx="613" cy="71"/>
            </a:xfrm>
          </p:grpSpPr>
          <p:sp>
            <p:nvSpPr>
              <p:cNvPr id="391"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2"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 name="Group 71"/>
            <p:cNvGrpSpPr>
              <a:grpSpLocks/>
            </p:cNvGrpSpPr>
            <p:nvPr/>
          </p:nvGrpSpPr>
          <p:grpSpPr bwMode="auto">
            <a:xfrm>
              <a:off x="833119" y="5316031"/>
              <a:ext cx="111135" cy="148264"/>
              <a:chOff x="6191" y="10844"/>
              <a:chExt cx="727" cy="71"/>
            </a:xfrm>
          </p:grpSpPr>
          <p:sp>
            <p:nvSpPr>
              <p:cNvPr id="389"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0"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0" name="Group 74"/>
            <p:cNvGrpSpPr>
              <a:grpSpLocks/>
            </p:cNvGrpSpPr>
            <p:nvPr/>
          </p:nvGrpSpPr>
          <p:grpSpPr bwMode="auto">
            <a:xfrm>
              <a:off x="1104154" y="4808598"/>
              <a:ext cx="93708" cy="148264"/>
              <a:chOff x="7430" y="10844"/>
              <a:chExt cx="613" cy="71"/>
            </a:xfrm>
          </p:grpSpPr>
          <p:sp>
            <p:nvSpPr>
              <p:cNvPr id="387"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8"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1" name="Rectangle 77"/>
            <p:cNvSpPr>
              <a:spLocks noChangeArrowheads="1"/>
            </p:cNvSpPr>
            <p:nvPr/>
          </p:nvSpPr>
          <p:spPr bwMode="auto">
            <a:xfrm>
              <a:off x="1275212" y="552485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1" name="Group 78"/>
            <p:cNvGrpSpPr>
              <a:grpSpLocks/>
            </p:cNvGrpSpPr>
            <p:nvPr/>
          </p:nvGrpSpPr>
          <p:grpSpPr bwMode="auto">
            <a:xfrm>
              <a:off x="1367697" y="5372414"/>
              <a:ext cx="80103" cy="148264"/>
              <a:chOff x="1873" y="12217"/>
              <a:chExt cx="524" cy="71"/>
            </a:xfrm>
          </p:grpSpPr>
          <p:sp>
            <p:nvSpPr>
              <p:cNvPr id="385"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6"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3" name="Rectangle 81"/>
            <p:cNvSpPr>
              <a:spLocks noChangeArrowheads="1"/>
            </p:cNvSpPr>
            <p:nvPr/>
          </p:nvSpPr>
          <p:spPr bwMode="auto">
            <a:xfrm>
              <a:off x="689729" y="552067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 name="Rectangle 82"/>
            <p:cNvSpPr>
              <a:spLocks noChangeArrowheads="1"/>
            </p:cNvSpPr>
            <p:nvPr/>
          </p:nvSpPr>
          <p:spPr bwMode="auto">
            <a:xfrm>
              <a:off x="566977" y="552067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2" name="Group 83"/>
            <p:cNvGrpSpPr>
              <a:grpSpLocks/>
            </p:cNvGrpSpPr>
            <p:nvPr/>
          </p:nvGrpSpPr>
          <p:grpSpPr bwMode="auto">
            <a:xfrm>
              <a:off x="964891" y="5316031"/>
              <a:ext cx="116027" cy="148264"/>
              <a:chOff x="8276" y="10844"/>
              <a:chExt cx="759" cy="71"/>
            </a:xfrm>
          </p:grpSpPr>
          <p:sp>
            <p:nvSpPr>
              <p:cNvPr id="383"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4"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3" name="Group 204"/>
            <p:cNvGrpSpPr>
              <a:grpSpLocks/>
            </p:cNvGrpSpPr>
            <p:nvPr/>
          </p:nvGrpSpPr>
          <p:grpSpPr bwMode="auto">
            <a:xfrm>
              <a:off x="152400" y="1069833"/>
              <a:ext cx="1261158" cy="377967"/>
              <a:chOff x="2535" y="15338"/>
              <a:chExt cx="7838" cy="181"/>
            </a:xfrm>
          </p:grpSpPr>
          <p:sp>
            <p:nvSpPr>
              <p:cNvPr id="375" name="Rectangle 205"/>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6" name="Rectangle 206"/>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7" name="Rectangle 207"/>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8" name="Rectangle 208"/>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9" name="Rectangle 209"/>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0" name="Rectangle 210"/>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1" name="Rectangle 211"/>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2" name="Rectangle 212"/>
              <p:cNvSpPr>
                <a:spLocks noChangeArrowheads="1"/>
              </p:cNvSpPr>
              <p:nvPr/>
            </p:nvSpPr>
            <p:spPr bwMode="auto">
              <a:xfrm>
                <a:off x="9744" y="15338"/>
                <a:ext cx="526" cy="18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7" name="Rectangle 215"/>
            <p:cNvSpPr>
              <a:spLocks noChangeArrowheads="1"/>
            </p:cNvSpPr>
            <p:nvPr/>
          </p:nvSpPr>
          <p:spPr bwMode="auto">
            <a:xfrm>
              <a:off x="186190"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 name="Rectangle 216"/>
            <p:cNvSpPr>
              <a:spLocks noChangeArrowheads="1"/>
            </p:cNvSpPr>
            <p:nvPr/>
          </p:nvSpPr>
          <p:spPr bwMode="auto">
            <a:xfrm>
              <a:off x="448944" y="2895600"/>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 name="Rectangle 217"/>
            <p:cNvSpPr>
              <a:spLocks noChangeArrowheads="1"/>
            </p:cNvSpPr>
            <p:nvPr/>
          </p:nvSpPr>
          <p:spPr bwMode="auto">
            <a:xfrm>
              <a:off x="707355"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0" name="Rectangle 218"/>
            <p:cNvSpPr>
              <a:spLocks noChangeArrowheads="1"/>
            </p:cNvSpPr>
            <p:nvPr/>
          </p:nvSpPr>
          <p:spPr bwMode="auto">
            <a:xfrm>
              <a:off x="894324" y="2895600"/>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1" name="Rectangle 219"/>
            <p:cNvSpPr>
              <a:spLocks noChangeArrowheads="1"/>
            </p:cNvSpPr>
            <p:nvPr/>
          </p:nvSpPr>
          <p:spPr bwMode="auto">
            <a:xfrm>
              <a:off x="1099314" y="2895600"/>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2" name="Rectangle 220"/>
            <p:cNvSpPr>
              <a:spLocks noChangeArrowheads="1"/>
            </p:cNvSpPr>
            <p:nvPr/>
          </p:nvSpPr>
          <p:spPr bwMode="auto">
            <a:xfrm>
              <a:off x="1255551" y="2895600"/>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 name="Rectangle 221"/>
            <p:cNvSpPr>
              <a:spLocks noChangeArrowheads="1"/>
            </p:cNvSpPr>
            <p:nvPr/>
          </p:nvSpPr>
          <p:spPr bwMode="auto">
            <a:xfrm>
              <a:off x="1326831" y="2680514"/>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4" name="Group 222"/>
            <p:cNvGrpSpPr>
              <a:grpSpLocks/>
            </p:cNvGrpSpPr>
            <p:nvPr/>
          </p:nvGrpSpPr>
          <p:grpSpPr bwMode="auto">
            <a:xfrm>
              <a:off x="186184" y="2781931"/>
              <a:ext cx="1210865" cy="148263"/>
              <a:chOff x="2745" y="15338"/>
              <a:chExt cx="7525" cy="71"/>
            </a:xfrm>
          </p:grpSpPr>
          <p:sp>
            <p:nvSpPr>
              <p:cNvPr id="368"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9"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0"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1"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2"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3"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4"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5"/>
            <p:cNvGrpSpPr>
              <a:grpSpLocks/>
            </p:cNvGrpSpPr>
            <p:nvPr/>
          </p:nvGrpSpPr>
          <p:grpSpPr bwMode="auto">
            <a:xfrm>
              <a:off x="878674" y="3054500"/>
              <a:ext cx="93708" cy="148264"/>
              <a:chOff x="7359" y="10643"/>
              <a:chExt cx="613" cy="71"/>
            </a:xfrm>
          </p:grpSpPr>
          <p:sp>
            <p:nvSpPr>
              <p:cNvPr id="366"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7"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6" name="Group 248"/>
            <p:cNvGrpSpPr>
              <a:grpSpLocks/>
            </p:cNvGrpSpPr>
            <p:nvPr/>
          </p:nvGrpSpPr>
          <p:grpSpPr bwMode="auto">
            <a:xfrm>
              <a:off x="418542" y="4313692"/>
              <a:ext cx="93708" cy="148264"/>
              <a:chOff x="3256" y="11013"/>
              <a:chExt cx="613" cy="71"/>
            </a:xfrm>
          </p:grpSpPr>
          <p:sp>
            <p:nvSpPr>
              <p:cNvPr id="364"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5"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7" name="Rectangle 251"/>
            <p:cNvSpPr>
              <a:spLocks noChangeArrowheads="1"/>
            </p:cNvSpPr>
            <p:nvPr/>
          </p:nvSpPr>
          <p:spPr bwMode="auto">
            <a:xfrm>
              <a:off x="200095" y="3749873"/>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7" name="Group 252"/>
            <p:cNvGrpSpPr>
              <a:grpSpLocks/>
            </p:cNvGrpSpPr>
            <p:nvPr/>
          </p:nvGrpSpPr>
          <p:grpSpPr bwMode="auto">
            <a:xfrm>
              <a:off x="418542" y="3749873"/>
              <a:ext cx="93708" cy="148264"/>
              <a:chOff x="3256" y="10743"/>
              <a:chExt cx="613" cy="71"/>
            </a:xfrm>
          </p:grpSpPr>
          <p:sp>
            <p:nvSpPr>
              <p:cNvPr id="362"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3"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8" name="Group 255"/>
            <p:cNvGrpSpPr>
              <a:grpSpLocks/>
            </p:cNvGrpSpPr>
            <p:nvPr/>
          </p:nvGrpSpPr>
          <p:grpSpPr bwMode="auto">
            <a:xfrm>
              <a:off x="166311" y="3960784"/>
              <a:ext cx="80103" cy="148264"/>
              <a:chOff x="1606" y="10844"/>
              <a:chExt cx="524" cy="71"/>
            </a:xfrm>
          </p:grpSpPr>
          <p:sp>
            <p:nvSpPr>
              <p:cNvPr id="360"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1"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9" name="Group 258"/>
            <p:cNvGrpSpPr>
              <a:grpSpLocks/>
            </p:cNvGrpSpPr>
            <p:nvPr/>
          </p:nvGrpSpPr>
          <p:grpSpPr bwMode="auto">
            <a:xfrm>
              <a:off x="405701" y="4610218"/>
              <a:ext cx="78727" cy="148264"/>
              <a:chOff x="3172" y="10844"/>
              <a:chExt cx="515" cy="71"/>
            </a:xfrm>
          </p:grpSpPr>
          <p:sp>
            <p:nvSpPr>
              <p:cNvPr id="358"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9"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0" name="Group 261"/>
            <p:cNvGrpSpPr>
              <a:grpSpLocks/>
            </p:cNvGrpSpPr>
            <p:nvPr/>
          </p:nvGrpSpPr>
          <p:grpSpPr bwMode="auto">
            <a:xfrm>
              <a:off x="202999" y="4461954"/>
              <a:ext cx="80103" cy="148264"/>
              <a:chOff x="1846" y="11084"/>
              <a:chExt cx="524" cy="71"/>
            </a:xfrm>
          </p:grpSpPr>
          <p:sp>
            <p:nvSpPr>
              <p:cNvPr id="356"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7"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1" name="Group 264"/>
            <p:cNvGrpSpPr>
              <a:grpSpLocks/>
            </p:cNvGrpSpPr>
            <p:nvPr/>
          </p:nvGrpSpPr>
          <p:grpSpPr bwMode="auto">
            <a:xfrm>
              <a:off x="239688" y="4963126"/>
              <a:ext cx="80103" cy="148264"/>
              <a:chOff x="2086" y="11324"/>
              <a:chExt cx="524" cy="71"/>
            </a:xfrm>
          </p:grpSpPr>
          <p:sp>
            <p:nvSpPr>
              <p:cNvPr id="354"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5"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43" name="Rectangle 267"/>
            <p:cNvSpPr>
              <a:spLocks noChangeArrowheads="1"/>
            </p:cNvSpPr>
            <p:nvPr/>
          </p:nvSpPr>
          <p:spPr bwMode="auto">
            <a:xfrm>
              <a:off x="285701"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4" name="Rectangle 268"/>
            <p:cNvSpPr>
              <a:spLocks noChangeArrowheads="1"/>
            </p:cNvSpPr>
            <p:nvPr/>
          </p:nvSpPr>
          <p:spPr bwMode="auto">
            <a:xfrm>
              <a:off x="500480"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5" name="Rectangle 269"/>
            <p:cNvSpPr>
              <a:spLocks noChangeArrowheads="1"/>
            </p:cNvSpPr>
            <p:nvPr/>
          </p:nvSpPr>
          <p:spPr bwMode="auto">
            <a:xfrm>
              <a:off x="305879" y="446195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6" name="Rectangle 270"/>
            <p:cNvSpPr>
              <a:spLocks noChangeArrowheads="1"/>
            </p:cNvSpPr>
            <p:nvPr/>
          </p:nvSpPr>
          <p:spPr bwMode="auto">
            <a:xfrm>
              <a:off x="485499" y="461021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7" name="Rectangle 271"/>
            <p:cNvSpPr>
              <a:spLocks noChangeArrowheads="1"/>
            </p:cNvSpPr>
            <p:nvPr/>
          </p:nvSpPr>
          <p:spPr bwMode="auto">
            <a:xfrm>
              <a:off x="208502" y="416542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16" name="Group 272"/>
            <p:cNvGrpSpPr>
              <a:grpSpLocks/>
            </p:cNvGrpSpPr>
            <p:nvPr/>
          </p:nvGrpSpPr>
          <p:grpSpPr bwMode="auto">
            <a:xfrm>
              <a:off x="326975" y="4814862"/>
              <a:ext cx="78727" cy="148264"/>
              <a:chOff x="3172" y="10844"/>
              <a:chExt cx="515" cy="71"/>
            </a:xfrm>
          </p:grpSpPr>
          <p:sp>
            <p:nvSpPr>
              <p:cNvPr id="352"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3"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17" name="Group 275"/>
            <p:cNvGrpSpPr>
              <a:grpSpLocks/>
            </p:cNvGrpSpPr>
            <p:nvPr/>
          </p:nvGrpSpPr>
          <p:grpSpPr bwMode="auto">
            <a:xfrm>
              <a:off x="152400" y="4758479"/>
              <a:ext cx="80103" cy="148264"/>
              <a:chOff x="1633" y="11977"/>
              <a:chExt cx="524" cy="71"/>
            </a:xfrm>
          </p:grpSpPr>
          <p:sp>
            <p:nvSpPr>
              <p:cNvPr id="350"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1"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50" name="Rectangle 278"/>
            <p:cNvSpPr>
              <a:spLocks noChangeArrowheads="1"/>
            </p:cNvSpPr>
            <p:nvPr/>
          </p:nvSpPr>
          <p:spPr bwMode="auto">
            <a:xfrm>
              <a:off x="287229" y="416542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1" name="Rectangle 279"/>
            <p:cNvSpPr>
              <a:spLocks noChangeArrowheads="1"/>
            </p:cNvSpPr>
            <p:nvPr/>
          </p:nvSpPr>
          <p:spPr bwMode="auto">
            <a:xfrm>
              <a:off x="406772" y="4017167"/>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2" name="Rectangle 280"/>
            <p:cNvSpPr>
              <a:spLocks noChangeArrowheads="1"/>
            </p:cNvSpPr>
            <p:nvPr/>
          </p:nvSpPr>
          <p:spPr bwMode="auto">
            <a:xfrm>
              <a:off x="418542" y="496312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19" name="Group 281"/>
            <p:cNvGrpSpPr>
              <a:grpSpLocks/>
            </p:cNvGrpSpPr>
            <p:nvPr/>
          </p:nvGrpSpPr>
          <p:grpSpPr bwMode="auto">
            <a:xfrm>
              <a:off x="417167" y="5875671"/>
              <a:ext cx="93708" cy="148264"/>
              <a:chOff x="3256" y="11013"/>
              <a:chExt cx="613" cy="71"/>
            </a:xfrm>
          </p:grpSpPr>
          <p:sp>
            <p:nvSpPr>
              <p:cNvPr id="348"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9"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54" name="Rectangle 284"/>
            <p:cNvSpPr>
              <a:spLocks noChangeArrowheads="1"/>
            </p:cNvSpPr>
            <p:nvPr/>
          </p:nvSpPr>
          <p:spPr bwMode="auto">
            <a:xfrm>
              <a:off x="198719" y="531185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20" name="Group 285"/>
            <p:cNvGrpSpPr>
              <a:grpSpLocks/>
            </p:cNvGrpSpPr>
            <p:nvPr/>
          </p:nvGrpSpPr>
          <p:grpSpPr bwMode="auto">
            <a:xfrm>
              <a:off x="417167" y="5311855"/>
              <a:ext cx="93708" cy="148264"/>
              <a:chOff x="3256" y="10743"/>
              <a:chExt cx="613" cy="71"/>
            </a:xfrm>
          </p:grpSpPr>
          <p:sp>
            <p:nvSpPr>
              <p:cNvPr id="346"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7"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22" name="Group 288"/>
            <p:cNvGrpSpPr>
              <a:grpSpLocks/>
            </p:cNvGrpSpPr>
            <p:nvPr/>
          </p:nvGrpSpPr>
          <p:grpSpPr bwMode="auto">
            <a:xfrm>
              <a:off x="164935" y="5522766"/>
              <a:ext cx="80103" cy="148264"/>
              <a:chOff x="1606" y="10844"/>
              <a:chExt cx="524" cy="71"/>
            </a:xfrm>
          </p:grpSpPr>
          <p:sp>
            <p:nvSpPr>
              <p:cNvPr id="344"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5"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26" name="Group 291"/>
            <p:cNvGrpSpPr>
              <a:grpSpLocks/>
            </p:cNvGrpSpPr>
            <p:nvPr/>
          </p:nvGrpSpPr>
          <p:grpSpPr bwMode="auto">
            <a:xfrm>
              <a:off x="619563" y="3196501"/>
              <a:ext cx="78727" cy="148264"/>
              <a:chOff x="3172" y="10844"/>
              <a:chExt cx="515" cy="71"/>
            </a:xfrm>
          </p:grpSpPr>
          <p:sp>
            <p:nvSpPr>
              <p:cNvPr id="342"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3"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27" name="Group 294"/>
            <p:cNvGrpSpPr>
              <a:grpSpLocks/>
            </p:cNvGrpSpPr>
            <p:nvPr/>
          </p:nvGrpSpPr>
          <p:grpSpPr bwMode="auto">
            <a:xfrm>
              <a:off x="201623" y="6023936"/>
              <a:ext cx="80103" cy="148264"/>
              <a:chOff x="1846" y="11084"/>
              <a:chExt cx="524" cy="71"/>
            </a:xfrm>
          </p:grpSpPr>
          <p:sp>
            <p:nvSpPr>
              <p:cNvPr id="34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28" name="Group 297"/>
            <p:cNvGrpSpPr>
              <a:grpSpLocks/>
            </p:cNvGrpSpPr>
            <p:nvPr/>
          </p:nvGrpSpPr>
          <p:grpSpPr bwMode="auto">
            <a:xfrm>
              <a:off x="601219" y="3960784"/>
              <a:ext cx="80103" cy="148264"/>
              <a:chOff x="2086" y="11324"/>
              <a:chExt cx="524" cy="71"/>
            </a:xfrm>
          </p:grpSpPr>
          <p:sp>
            <p:nvSpPr>
              <p:cNvPr id="338"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9"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60" name="Rectangle 300"/>
            <p:cNvSpPr>
              <a:spLocks noChangeArrowheads="1"/>
            </p:cNvSpPr>
            <p:nvPr/>
          </p:nvSpPr>
          <p:spPr bwMode="auto">
            <a:xfrm>
              <a:off x="284325"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1" name="Rectangle 301"/>
            <p:cNvSpPr>
              <a:spLocks noChangeArrowheads="1"/>
            </p:cNvSpPr>
            <p:nvPr/>
          </p:nvSpPr>
          <p:spPr bwMode="auto">
            <a:xfrm>
              <a:off x="499104"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2" name="Rectangle 302"/>
            <p:cNvSpPr>
              <a:spLocks noChangeArrowheads="1"/>
            </p:cNvSpPr>
            <p:nvPr/>
          </p:nvSpPr>
          <p:spPr bwMode="auto">
            <a:xfrm>
              <a:off x="304503" y="602393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3" name="Rectangle 303"/>
            <p:cNvSpPr>
              <a:spLocks noChangeArrowheads="1"/>
            </p:cNvSpPr>
            <p:nvPr/>
          </p:nvSpPr>
          <p:spPr bwMode="auto">
            <a:xfrm>
              <a:off x="1010446" y="5727410"/>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4" name="Rectangle 304"/>
            <p:cNvSpPr>
              <a:spLocks noChangeArrowheads="1"/>
            </p:cNvSpPr>
            <p:nvPr/>
          </p:nvSpPr>
          <p:spPr bwMode="auto">
            <a:xfrm>
              <a:off x="207127" y="5727410"/>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29" name="Group 305"/>
            <p:cNvGrpSpPr>
              <a:grpSpLocks/>
            </p:cNvGrpSpPr>
            <p:nvPr/>
          </p:nvGrpSpPr>
          <p:grpSpPr bwMode="auto">
            <a:xfrm>
              <a:off x="281420" y="3305086"/>
              <a:ext cx="78727" cy="148264"/>
              <a:chOff x="3172" y="10844"/>
              <a:chExt cx="515" cy="71"/>
            </a:xfrm>
          </p:grpSpPr>
          <p:sp>
            <p:nvSpPr>
              <p:cNvPr id="336"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7"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35" name="Group 308"/>
            <p:cNvGrpSpPr>
              <a:grpSpLocks/>
            </p:cNvGrpSpPr>
            <p:nvPr/>
          </p:nvGrpSpPr>
          <p:grpSpPr bwMode="auto">
            <a:xfrm>
              <a:off x="815081" y="5875671"/>
              <a:ext cx="80103" cy="148264"/>
              <a:chOff x="1633" y="11977"/>
              <a:chExt cx="524" cy="71"/>
            </a:xfrm>
          </p:grpSpPr>
          <p:sp>
            <p:nvSpPr>
              <p:cNvPr id="334"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5"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67" name="Rectangle 311"/>
            <p:cNvSpPr>
              <a:spLocks noChangeArrowheads="1"/>
            </p:cNvSpPr>
            <p:nvPr/>
          </p:nvSpPr>
          <p:spPr bwMode="auto">
            <a:xfrm>
              <a:off x="285853" y="572741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8" name="Rectangle 312"/>
            <p:cNvSpPr>
              <a:spLocks noChangeArrowheads="1"/>
            </p:cNvSpPr>
            <p:nvPr/>
          </p:nvSpPr>
          <p:spPr bwMode="auto">
            <a:xfrm>
              <a:off x="405396" y="557914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9" name="Rectangle 313"/>
            <p:cNvSpPr>
              <a:spLocks noChangeArrowheads="1"/>
            </p:cNvSpPr>
            <p:nvPr/>
          </p:nvSpPr>
          <p:spPr bwMode="auto">
            <a:xfrm>
              <a:off x="326975" y="30482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0" name="Rectangle 8"/>
            <p:cNvSpPr>
              <a:spLocks noChangeArrowheads="1"/>
            </p:cNvSpPr>
            <p:nvPr/>
          </p:nvSpPr>
          <p:spPr bwMode="auto">
            <a:xfrm>
              <a:off x="475868" y="1625653"/>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1" name="Rectangle 9"/>
            <p:cNvSpPr>
              <a:spLocks noChangeArrowheads="1"/>
            </p:cNvSpPr>
            <p:nvPr/>
          </p:nvSpPr>
          <p:spPr bwMode="auto">
            <a:xfrm>
              <a:off x="741552" y="175929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2" name="Rectangle 10"/>
            <p:cNvSpPr>
              <a:spLocks noChangeArrowheads="1"/>
            </p:cNvSpPr>
            <p:nvPr/>
          </p:nvSpPr>
          <p:spPr bwMode="auto">
            <a:xfrm>
              <a:off x="1228588" y="2193645"/>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67" name="Group 11"/>
            <p:cNvGrpSpPr>
              <a:grpSpLocks/>
            </p:cNvGrpSpPr>
            <p:nvPr/>
          </p:nvGrpSpPr>
          <p:grpSpPr bwMode="auto">
            <a:xfrm>
              <a:off x="1311748" y="2256291"/>
              <a:ext cx="136052" cy="148264"/>
              <a:chOff x="8966" y="10643"/>
              <a:chExt cx="890" cy="71"/>
            </a:xfrm>
          </p:grpSpPr>
          <p:sp>
            <p:nvSpPr>
              <p:cNvPr id="332"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3"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74" name="Group 14"/>
            <p:cNvGrpSpPr>
              <a:grpSpLocks/>
            </p:cNvGrpSpPr>
            <p:nvPr/>
          </p:nvGrpSpPr>
          <p:grpSpPr bwMode="auto">
            <a:xfrm>
              <a:off x="710214" y="2465111"/>
              <a:ext cx="93708" cy="148264"/>
              <a:chOff x="5031" y="10743"/>
              <a:chExt cx="613" cy="71"/>
            </a:xfrm>
          </p:grpSpPr>
          <p:sp>
            <p:nvSpPr>
              <p:cNvPr id="3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75" name="Rectangle 17"/>
            <p:cNvSpPr>
              <a:spLocks noChangeArrowheads="1"/>
            </p:cNvSpPr>
            <p:nvPr/>
          </p:nvSpPr>
          <p:spPr bwMode="auto">
            <a:xfrm>
              <a:off x="566977" y="302893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75" name="Group 18"/>
            <p:cNvGrpSpPr>
              <a:grpSpLocks/>
            </p:cNvGrpSpPr>
            <p:nvPr/>
          </p:nvGrpSpPr>
          <p:grpSpPr bwMode="auto">
            <a:xfrm>
              <a:off x="1010446" y="2041208"/>
              <a:ext cx="93708" cy="152440"/>
              <a:chOff x="7502" y="10743"/>
              <a:chExt cx="613" cy="73"/>
            </a:xfrm>
          </p:grpSpPr>
          <p:sp>
            <p:nvSpPr>
              <p:cNvPr id="328"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9"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77" name="Group 21"/>
            <p:cNvGrpSpPr>
              <a:grpSpLocks/>
            </p:cNvGrpSpPr>
            <p:nvPr/>
          </p:nvGrpSpPr>
          <p:grpSpPr bwMode="auto">
            <a:xfrm>
              <a:off x="1104154" y="3321280"/>
              <a:ext cx="93708" cy="152440"/>
              <a:chOff x="8491" y="10743"/>
              <a:chExt cx="613" cy="73"/>
            </a:xfrm>
          </p:grpSpPr>
          <p:sp>
            <p:nvSpPr>
              <p:cNvPr id="326"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7"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78" name="Rectangle 24"/>
            <p:cNvSpPr>
              <a:spLocks noChangeArrowheads="1"/>
            </p:cNvSpPr>
            <p:nvPr/>
          </p:nvSpPr>
          <p:spPr bwMode="auto">
            <a:xfrm>
              <a:off x="1361124" y="2465111"/>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78" name="Group 25"/>
            <p:cNvGrpSpPr>
              <a:grpSpLocks/>
            </p:cNvGrpSpPr>
            <p:nvPr/>
          </p:nvGrpSpPr>
          <p:grpSpPr bwMode="auto">
            <a:xfrm>
              <a:off x="710214" y="3028930"/>
              <a:ext cx="93708" cy="148264"/>
              <a:chOff x="5140" y="10844"/>
              <a:chExt cx="613" cy="71"/>
            </a:xfrm>
          </p:grpSpPr>
          <p:sp>
            <p:nvSpPr>
              <p:cNvPr id="324"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5"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80" name="Group 28"/>
            <p:cNvGrpSpPr>
              <a:grpSpLocks/>
            </p:cNvGrpSpPr>
            <p:nvPr/>
          </p:nvGrpSpPr>
          <p:grpSpPr bwMode="auto">
            <a:xfrm>
              <a:off x="887540" y="2676022"/>
              <a:ext cx="111135" cy="148264"/>
              <a:chOff x="6191" y="10844"/>
              <a:chExt cx="727" cy="71"/>
            </a:xfrm>
          </p:grpSpPr>
          <p:sp>
            <p:nvSpPr>
              <p:cNvPr id="322"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3"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84" name="Group 31"/>
            <p:cNvGrpSpPr>
              <a:grpSpLocks/>
            </p:cNvGrpSpPr>
            <p:nvPr/>
          </p:nvGrpSpPr>
          <p:grpSpPr bwMode="auto">
            <a:xfrm>
              <a:off x="1076943" y="2676022"/>
              <a:ext cx="93708" cy="148264"/>
              <a:chOff x="7430" y="10844"/>
              <a:chExt cx="613" cy="71"/>
            </a:xfrm>
          </p:grpSpPr>
          <p:sp>
            <p:nvSpPr>
              <p:cNvPr id="320"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1"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82" name="Rectangle 34"/>
            <p:cNvSpPr>
              <a:spLocks noChangeArrowheads="1"/>
            </p:cNvSpPr>
            <p:nvPr/>
          </p:nvSpPr>
          <p:spPr bwMode="auto">
            <a:xfrm>
              <a:off x="1361124" y="2676022"/>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3" name="Rectangle 35"/>
            <p:cNvSpPr>
              <a:spLocks noChangeArrowheads="1"/>
            </p:cNvSpPr>
            <p:nvPr/>
          </p:nvSpPr>
          <p:spPr bwMode="auto">
            <a:xfrm>
              <a:off x="616506" y="26760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4" name="Rectangle 36"/>
            <p:cNvSpPr>
              <a:spLocks noChangeArrowheads="1"/>
            </p:cNvSpPr>
            <p:nvPr/>
          </p:nvSpPr>
          <p:spPr bwMode="auto">
            <a:xfrm>
              <a:off x="504760" y="161103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85" name="Group 37"/>
            <p:cNvGrpSpPr>
              <a:grpSpLocks/>
            </p:cNvGrpSpPr>
            <p:nvPr/>
          </p:nvGrpSpPr>
          <p:grpSpPr bwMode="auto">
            <a:xfrm>
              <a:off x="1206269" y="2676022"/>
              <a:ext cx="116027" cy="148264"/>
              <a:chOff x="8276" y="10844"/>
              <a:chExt cx="759" cy="71"/>
            </a:xfrm>
          </p:grpSpPr>
          <p:sp>
            <p:nvSpPr>
              <p:cNvPr id="318"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9"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86" name="Rectangle 41"/>
            <p:cNvSpPr>
              <a:spLocks noChangeArrowheads="1"/>
            </p:cNvSpPr>
            <p:nvPr/>
          </p:nvSpPr>
          <p:spPr bwMode="auto">
            <a:xfrm>
              <a:off x="840151" y="3028930"/>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7" name="Rectangle 42"/>
            <p:cNvSpPr>
              <a:spLocks noChangeArrowheads="1"/>
            </p:cNvSpPr>
            <p:nvPr/>
          </p:nvSpPr>
          <p:spPr bwMode="auto">
            <a:xfrm>
              <a:off x="727946" y="273240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8" name="Rectangle 43"/>
            <p:cNvSpPr>
              <a:spLocks noChangeArrowheads="1"/>
            </p:cNvSpPr>
            <p:nvPr/>
          </p:nvSpPr>
          <p:spPr bwMode="auto">
            <a:xfrm>
              <a:off x="784813" y="273240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86" name="Group 44"/>
            <p:cNvGrpSpPr>
              <a:grpSpLocks/>
            </p:cNvGrpSpPr>
            <p:nvPr/>
          </p:nvGrpSpPr>
          <p:grpSpPr bwMode="auto">
            <a:xfrm>
              <a:off x="866292" y="3177192"/>
              <a:ext cx="93708" cy="148264"/>
              <a:chOff x="7359" y="10643"/>
              <a:chExt cx="613" cy="71"/>
            </a:xfrm>
          </p:grpSpPr>
          <p:sp>
            <p:nvSpPr>
              <p:cNvPr id="316"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7"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0" name="Rectangle 47"/>
            <p:cNvSpPr>
              <a:spLocks noChangeArrowheads="1"/>
            </p:cNvSpPr>
            <p:nvPr/>
          </p:nvSpPr>
          <p:spPr bwMode="auto">
            <a:xfrm>
              <a:off x="1214066" y="3173016"/>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87" name="Group 48"/>
            <p:cNvGrpSpPr>
              <a:grpSpLocks/>
            </p:cNvGrpSpPr>
            <p:nvPr/>
          </p:nvGrpSpPr>
          <p:grpSpPr bwMode="auto">
            <a:xfrm>
              <a:off x="1254423" y="2966284"/>
              <a:ext cx="136052" cy="148264"/>
              <a:chOff x="8966" y="10643"/>
              <a:chExt cx="890" cy="71"/>
            </a:xfrm>
          </p:grpSpPr>
          <p:sp>
            <p:nvSpPr>
              <p:cNvPr id="314"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5"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93" name="Group 51"/>
            <p:cNvGrpSpPr>
              <a:grpSpLocks/>
            </p:cNvGrpSpPr>
            <p:nvPr/>
          </p:nvGrpSpPr>
          <p:grpSpPr bwMode="auto">
            <a:xfrm>
              <a:off x="716023" y="3325456"/>
              <a:ext cx="93708" cy="148264"/>
              <a:chOff x="3256" y="10743"/>
              <a:chExt cx="613" cy="71"/>
            </a:xfrm>
          </p:grpSpPr>
          <p:sp>
            <p:nvSpPr>
              <p:cNvPr id="312"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3"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4" name="Group 54"/>
            <p:cNvGrpSpPr>
              <a:grpSpLocks/>
            </p:cNvGrpSpPr>
            <p:nvPr/>
          </p:nvGrpSpPr>
          <p:grpSpPr bwMode="auto">
            <a:xfrm>
              <a:off x="878674" y="1759298"/>
              <a:ext cx="93708" cy="148264"/>
              <a:chOff x="5031" y="10743"/>
              <a:chExt cx="613" cy="71"/>
            </a:xfrm>
          </p:grpSpPr>
          <p:sp>
            <p:nvSpPr>
              <p:cNvPr id="310"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1"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4" name="Rectangle 57"/>
            <p:cNvSpPr>
              <a:spLocks noChangeArrowheads="1"/>
            </p:cNvSpPr>
            <p:nvPr/>
          </p:nvSpPr>
          <p:spPr bwMode="auto">
            <a:xfrm>
              <a:off x="619563" y="332545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5" name="Group 58"/>
            <p:cNvGrpSpPr>
              <a:grpSpLocks/>
            </p:cNvGrpSpPr>
            <p:nvPr/>
          </p:nvGrpSpPr>
          <p:grpSpPr bwMode="auto">
            <a:xfrm>
              <a:off x="987210" y="3177192"/>
              <a:ext cx="93708" cy="152440"/>
              <a:chOff x="7502" y="10743"/>
              <a:chExt cx="613" cy="73"/>
            </a:xfrm>
          </p:grpSpPr>
          <p:sp>
            <p:nvSpPr>
              <p:cNvPr id="308"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9"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6" name="Group 61"/>
            <p:cNvGrpSpPr>
              <a:grpSpLocks/>
            </p:cNvGrpSpPr>
            <p:nvPr/>
          </p:nvGrpSpPr>
          <p:grpSpPr bwMode="auto">
            <a:xfrm>
              <a:off x="1160715" y="3678364"/>
              <a:ext cx="93708" cy="152440"/>
              <a:chOff x="8491" y="10743"/>
              <a:chExt cx="613" cy="73"/>
            </a:xfrm>
          </p:grpSpPr>
          <p:sp>
            <p:nvSpPr>
              <p:cNvPr id="306"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7"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7" name="Rectangle 64"/>
            <p:cNvSpPr>
              <a:spLocks noChangeArrowheads="1"/>
            </p:cNvSpPr>
            <p:nvPr/>
          </p:nvSpPr>
          <p:spPr bwMode="auto">
            <a:xfrm>
              <a:off x="1289735" y="338183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7" name="Group 65"/>
            <p:cNvGrpSpPr>
              <a:grpSpLocks/>
            </p:cNvGrpSpPr>
            <p:nvPr/>
          </p:nvGrpSpPr>
          <p:grpSpPr bwMode="auto">
            <a:xfrm>
              <a:off x="953426" y="2880666"/>
              <a:ext cx="80103" cy="148264"/>
              <a:chOff x="1393" y="11737"/>
              <a:chExt cx="524" cy="71"/>
            </a:xfrm>
          </p:grpSpPr>
          <p:sp>
            <p:nvSpPr>
              <p:cNvPr id="304"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5"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8" name="Group 68"/>
            <p:cNvGrpSpPr>
              <a:grpSpLocks/>
            </p:cNvGrpSpPr>
            <p:nvPr/>
          </p:nvGrpSpPr>
          <p:grpSpPr bwMode="auto">
            <a:xfrm>
              <a:off x="829298" y="2341909"/>
              <a:ext cx="93708" cy="148264"/>
              <a:chOff x="5140" y="10844"/>
              <a:chExt cx="613" cy="71"/>
            </a:xfrm>
          </p:grpSpPr>
          <p:sp>
            <p:nvSpPr>
              <p:cNvPr id="302"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3"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9" name="Group 71"/>
            <p:cNvGrpSpPr>
              <a:grpSpLocks/>
            </p:cNvGrpSpPr>
            <p:nvPr/>
          </p:nvGrpSpPr>
          <p:grpSpPr bwMode="auto">
            <a:xfrm>
              <a:off x="833119" y="3473717"/>
              <a:ext cx="111135" cy="148264"/>
              <a:chOff x="6191" y="10844"/>
              <a:chExt cx="727" cy="71"/>
            </a:xfrm>
          </p:grpSpPr>
          <p:sp>
            <p:nvSpPr>
              <p:cNvPr id="300"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1"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0" name="Group 74"/>
            <p:cNvGrpSpPr>
              <a:grpSpLocks/>
            </p:cNvGrpSpPr>
            <p:nvPr/>
          </p:nvGrpSpPr>
          <p:grpSpPr bwMode="auto">
            <a:xfrm>
              <a:off x="1104154" y="2966284"/>
              <a:ext cx="93708" cy="148264"/>
              <a:chOff x="7430" y="10844"/>
              <a:chExt cx="613" cy="71"/>
            </a:xfrm>
          </p:grpSpPr>
          <p:sp>
            <p:nvSpPr>
              <p:cNvPr id="298"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9"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02" name="Rectangle 77"/>
            <p:cNvSpPr>
              <a:spLocks noChangeArrowheads="1"/>
            </p:cNvSpPr>
            <p:nvPr/>
          </p:nvSpPr>
          <p:spPr bwMode="auto">
            <a:xfrm>
              <a:off x="1275212" y="368254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1" name="Group 78"/>
            <p:cNvGrpSpPr>
              <a:grpSpLocks/>
            </p:cNvGrpSpPr>
            <p:nvPr/>
          </p:nvGrpSpPr>
          <p:grpSpPr bwMode="auto">
            <a:xfrm>
              <a:off x="1367697" y="3530100"/>
              <a:ext cx="80103" cy="148264"/>
              <a:chOff x="1873" y="12217"/>
              <a:chExt cx="524" cy="71"/>
            </a:xfrm>
          </p:grpSpPr>
          <p:sp>
            <p:nvSpPr>
              <p:cNvPr id="296"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7"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07" name="Rectangle 81"/>
            <p:cNvSpPr>
              <a:spLocks noChangeArrowheads="1"/>
            </p:cNvSpPr>
            <p:nvPr/>
          </p:nvSpPr>
          <p:spPr bwMode="auto">
            <a:xfrm>
              <a:off x="689729" y="367836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08" name="Rectangle 82"/>
            <p:cNvSpPr>
              <a:spLocks noChangeArrowheads="1"/>
            </p:cNvSpPr>
            <p:nvPr/>
          </p:nvSpPr>
          <p:spPr bwMode="auto">
            <a:xfrm>
              <a:off x="566977" y="367836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2" name="Group 83"/>
            <p:cNvGrpSpPr>
              <a:grpSpLocks/>
            </p:cNvGrpSpPr>
            <p:nvPr/>
          </p:nvGrpSpPr>
          <p:grpSpPr bwMode="auto">
            <a:xfrm>
              <a:off x="964891" y="3473717"/>
              <a:ext cx="116027" cy="148264"/>
              <a:chOff x="8276" y="10844"/>
              <a:chExt cx="759" cy="71"/>
            </a:xfrm>
          </p:grpSpPr>
          <p:sp>
            <p:nvSpPr>
              <p:cNvPr id="294"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5"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10" name="Rectangle 215"/>
            <p:cNvSpPr>
              <a:spLocks noChangeArrowheads="1"/>
            </p:cNvSpPr>
            <p:nvPr/>
          </p:nvSpPr>
          <p:spPr bwMode="auto">
            <a:xfrm>
              <a:off x="186190"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1" name="Rectangle 216"/>
            <p:cNvSpPr>
              <a:spLocks noChangeArrowheads="1"/>
            </p:cNvSpPr>
            <p:nvPr/>
          </p:nvSpPr>
          <p:spPr bwMode="auto">
            <a:xfrm>
              <a:off x="448944" y="1053286"/>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2" name="Rectangle 217"/>
            <p:cNvSpPr>
              <a:spLocks noChangeArrowheads="1"/>
            </p:cNvSpPr>
            <p:nvPr/>
          </p:nvSpPr>
          <p:spPr bwMode="auto">
            <a:xfrm>
              <a:off x="707355"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3" name="Rectangle 218"/>
            <p:cNvSpPr>
              <a:spLocks noChangeArrowheads="1"/>
            </p:cNvSpPr>
            <p:nvPr/>
          </p:nvSpPr>
          <p:spPr bwMode="auto">
            <a:xfrm>
              <a:off x="894324" y="1053286"/>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4" name="Rectangle 219"/>
            <p:cNvSpPr>
              <a:spLocks noChangeArrowheads="1"/>
            </p:cNvSpPr>
            <p:nvPr/>
          </p:nvSpPr>
          <p:spPr bwMode="auto">
            <a:xfrm>
              <a:off x="1099314" y="1053286"/>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5" name="Rectangle 220"/>
            <p:cNvSpPr>
              <a:spLocks noChangeArrowheads="1"/>
            </p:cNvSpPr>
            <p:nvPr/>
          </p:nvSpPr>
          <p:spPr bwMode="auto">
            <a:xfrm>
              <a:off x="1255551" y="1053286"/>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6" name="Rectangle 221"/>
            <p:cNvSpPr>
              <a:spLocks noChangeArrowheads="1"/>
            </p:cNvSpPr>
            <p:nvPr/>
          </p:nvSpPr>
          <p:spPr bwMode="auto">
            <a:xfrm>
              <a:off x="1326831" y="1680537"/>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3" name="Group 222"/>
            <p:cNvGrpSpPr>
              <a:grpSpLocks/>
            </p:cNvGrpSpPr>
            <p:nvPr/>
          </p:nvGrpSpPr>
          <p:grpSpPr bwMode="auto">
            <a:xfrm>
              <a:off x="186184" y="939617"/>
              <a:ext cx="1210865" cy="148263"/>
              <a:chOff x="2745" y="15338"/>
              <a:chExt cx="7525" cy="71"/>
            </a:xfrm>
          </p:grpSpPr>
          <p:sp>
            <p:nvSpPr>
              <p:cNvPr id="287"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8"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9"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0"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1"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2"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3"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 name="Group 245"/>
            <p:cNvGrpSpPr>
              <a:grpSpLocks/>
            </p:cNvGrpSpPr>
            <p:nvPr/>
          </p:nvGrpSpPr>
          <p:grpSpPr bwMode="auto">
            <a:xfrm>
              <a:off x="878674" y="1212186"/>
              <a:ext cx="93708" cy="148264"/>
              <a:chOff x="7359" y="10643"/>
              <a:chExt cx="613" cy="71"/>
            </a:xfrm>
          </p:grpSpPr>
          <p:sp>
            <p:nvSpPr>
              <p:cNvPr id="285"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6"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 name="Group 248"/>
            <p:cNvGrpSpPr>
              <a:grpSpLocks/>
            </p:cNvGrpSpPr>
            <p:nvPr/>
          </p:nvGrpSpPr>
          <p:grpSpPr bwMode="auto">
            <a:xfrm>
              <a:off x="418542" y="2471378"/>
              <a:ext cx="93708" cy="148264"/>
              <a:chOff x="3256" y="11013"/>
              <a:chExt cx="613" cy="71"/>
            </a:xfrm>
          </p:grpSpPr>
          <p:sp>
            <p:nvSpPr>
              <p:cNvPr id="283"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4"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0" name="Rectangle 251"/>
            <p:cNvSpPr>
              <a:spLocks noChangeArrowheads="1"/>
            </p:cNvSpPr>
            <p:nvPr/>
          </p:nvSpPr>
          <p:spPr bwMode="auto">
            <a:xfrm>
              <a:off x="200095" y="190755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 name="Group 252"/>
            <p:cNvGrpSpPr>
              <a:grpSpLocks/>
            </p:cNvGrpSpPr>
            <p:nvPr/>
          </p:nvGrpSpPr>
          <p:grpSpPr bwMode="auto">
            <a:xfrm>
              <a:off x="418542" y="1907559"/>
              <a:ext cx="93708" cy="148264"/>
              <a:chOff x="3256" y="10743"/>
              <a:chExt cx="613" cy="71"/>
            </a:xfrm>
          </p:grpSpPr>
          <p:sp>
            <p:nvSpPr>
              <p:cNvPr id="281"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2"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 name="Group 255"/>
            <p:cNvGrpSpPr>
              <a:grpSpLocks/>
            </p:cNvGrpSpPr>
            <p:nvPr/>
          </p:nvGrpSpPr>
          <p:grpSpPr bwMode="auto">
            <a:xfrm>
              <a:off x="166311" y="2118470"/>
              <a:ext cx="80103" cy="148264"/>
              <a:chOff x="1606" y="10844"/>
              <a:chExt cx="524" cy="71"/>
            </a:xfrm>
          </p:grpSpPr>
          <p:sp>
            <p:nvSpPr>
              <p:cNvPr id="279"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0"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8" name="Group 258"/>
            <p:cNvGrpSpPr>
              <a:grpSpLocks/>
            </p:cNvGrpSpPr>
            <p:nvPr/>
          </p:nvGrpSpPr>
          <p:grpSpPr bwMode="auto">
            <a:xfrm>
              <a:off x="405701" y="2767904"/>
              <a:ext cx="78727" cy="148264"/>
              <a:chOff x="3172" y="10844"/>
              <a:chExt cx="515" cy="71"/>
            </a:xfrm>
          </p:grpSpPr>
          <p:sp>
            <p:nvSpPr>
              <p:cNvPr id="277"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8"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9" name="Group 261"/>
            <p:cNvGrpSpPr>
              <a:grpSpLocks/>
            </p:cNvGrpSpPr>
            <p:nvPr/>
          </p:nvGrpSpPr>
          <p:grpSpPr bwMode="auto">
            <a:xfrm>
              <a:off x="202999" y="2619640"/>
              <a:ext cx="80103" cy="148264"/>
              <a:chOff x="1846" y="11084"/>
              <a:chExt cx="524" cy="71"/>
            </a:xfrm>
          </p:grpSpPr>
          <p:sp>
            <p:nvSpPr>
              <p:cNvPr id="275"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6"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0" name="Group 264"/>
            <p:cNvGrpSpPr>
              <a:grpSpLocks/>
            </p:cNvGrpSpPr>
            <p:nvPr/>
          </p:nvGrpSpPr>
          <p:grpSpPr bwMode="auto">
            <a:xfrm>
              <a:off x="239688" y="3120812"/>
              <a:ext cx="80103" cy="148264"/>
              <a:chOff x="2086" y="11324"/>
              <a:chExt cx="524" cy="71"/>
            </a:xfrm>
          </p:grpSpPr>
          <p:sp>
            <p:nvSpPr>
              <p:cNvPr id="273"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4"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6" name="Rectangle 267"/>
            <p:cNvSpPr>
              <a:spLocks noChangeArrowheads="1"/>
            </p:cNvSpPr>
            <p:nvPr/>
          </p:nvSpPr>
          <p:spPr bwMode="auto">
            <a:xfrm>
              <a:off x="285701"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7" name="Rectangle 268"/>
            <p:cNvSpPr>
              <a:spLocks noChangeArrowheads="1"/>
            </p:cNvSpPr>
            <p:nvPr/>
          </p:nvSpPr>
          <p:spPr bwMode="auto">
            <a:xfrm>
              <a:off x="500480"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8" name="Rectangle 269"/>
            <p:cNvSpPr>
              <a:spLocks noChangeArrowheads="1"/>
            </p:cNvSpPr>
            <p:nvPr/>
          </p:nvSpPr>
          <p:spPr bwMode="auto">
            <a:xfrm>
              <a:off x="305879" y="261964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9" name="Rectangle 270"/>
            <p:cNvSpPr>
              <a:spLocks noChangeArrowheads="1"/>
            </p:cNvSpPr>
            <p:nvPr/>
          </p:nvSpPr>
          <p:spPr bwMode="auto">
            <a:xfrm>
              <a:off x="485499" y="276790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0" name="Rectangle 271"/>
            <p:cNvSpPr>
              <a:spLocks noChangeArrowheads="1"/>
            </p:cNvSpPr>
            <p:nvPr/>
          </p:nvSpPr>
          <p:spPr bwMode="auto">
            <a:xfrm>
              <a:off x="208502" y="2323114"/>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1" name="Group 272"/>
            <p:cNvGrpSpPr>
              <a:grpSpLocks/>
            </p:cNvGrpSpPr>
            <p:nvPr/>
          </p:nvGrpSpPr>
          <p:grpSpPr bwMode="auto">
            <a:xfrm>
              <a:off x="326975" y="2972548"/>
              <a:ext cx="78727" cy="148264"/>
              <a:chOff x="3172" y="10844"/>
              <a:chExt cx="515" cy="71"/>
            </a:xfrm>
          </p:grpSpPr>
          <p:sp>
            <p:nvSpPr>
              <p:cNvPr id="271"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2"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2" name="Group 275"/>
            <p:cNvGrpSpPr>
              <a:grpSpLocks/>
            </p:cNvGrpSpPr>
            <p:nvPr/>
          </p:nvGrpSpPr>
          <p:grpSpPr bwMode="auto">
            <a:xfrm>
              <a:off x="152400" y="2916165"/>
              <a:ext cx="80103" cy="148264"/>
              <a:chOff x="1633" y="11977"/>
              <a:chExt cx="524" cy="71"/>
            </a:xfrm>
          </p:grpSpPr>
          <p:sp>
            <p:nvSpPr>
              <p:cNvPr id="269"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0"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33" name="Rectangle 278"/>
            <p:cNvSpPr>
              <a:spLocks noChangeArrowheads="1"/>
            </p:cNvSpPr>
            <p:nvPr/>
          </p:nvSpPr>
          <p:spPr bwMode="auto">
            <a:xfrm>
              <a:off x="287229" y="232311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4" name="Rectangle 279"/>
            <p:cNvSpPr>
              <a:spLocks noChangeArrowheads="1"/>
            </p:cNvSpPr>
            <p:nvPr/>
          </p:nvSpPr>
          <p:spPr bwMode="auto">
            <a:xfrm>
              <a:off x="406772" y="2174853"/>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5" name="Rectangle 280"/>
            <p:cNvSpPr>
              <a:spLocks noChangeArrowheads="1"/>
            </p:cNvSpPr>
            <p:nvPr/>
          </p:nvSpPr>
          <p:spPr bwMode="auto">
            <a:xfrm>
              <a:off x="418542" y="312081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3" name="Group 281"/>
            <p:cNvGrpSpPr>
              <a:grpSpLocks/>
            </p:cNvGrpSpPr>
            <p:nvPr/>
          </p:nvGrpSpPr>
          <p:grpSpPr bwMode="auto">
            <a:xfrm>
              <a:off x="417167" y="4033357"/>
              <a:ext cx="93708" cy="148264"/>
              <a:chOff x="3256" y="11013"/>
              <a:chExt cx="613" cy="71"/>
            </a:xfrm>
          </p:grpSpPr>
          <p:sp>
            <p:nvSpPr>
              <p:cNvPr id="267"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8"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37" name="Rectangle 284"/>
            <p:cNvSpPr>
              <a:spLocks noChangeArrowheads="1"/>
            </p:cNvSpPr>
            <p:nvPr/>
          </p:nvSpPr>
          <p:spPr bwMode="auto">
            <a:xfrm>
              <a:off x="198719" y="3469541"/>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4" name="Group 285"/>
            <p:cNvGrpSpPr>
              <a:grpSpLocks/>
            </p:cNvGrpSpPr>
            <p:nvPr/>
          </p:nvGrpSpPr>
          <p:grpSpPr bwMode="auto">
            <a:xfrm>
              <a:off x="417167" y="3469541"/>
              <a:ext cx="93708" cy="148264"/>
              <a:chOff x="3256" y="10743"/>
              <a:chExt cx="613" cy="71"/>
            </a:xfrm>
          </p:grpSpPr>
          <p:sp>
            <p:nvSpPr>
              <p:cNvPr id="265"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6"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 name="Group 288"/>
            <p:cNvGrpSpPr>
              <a:grpSpLocks/>
            </p:cNvGrpSpPr>
            <p:nvPr/>
          </p:nvGrpSpPr>
          <p:grpSpPr bwMode="auto">
            <a:xfrm>
              <a:off x="164935" y="3680452"/>
              <a:ext cx="80103" cy="148264"/>
              <a:chOff x="1606" y="10844"/>
              <a:chExt cx="524" cy="71"/>
            </a:xfrm>
          </p:grpSpPr>
          <p:sp>
            <p:nvSpPr>
              <p:cNvPr id="263"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4"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 name="Group 291"/>
            <p:cNvGrpSpPr>
              <a:grpSpLocks/>
            </p:cNvGrpSpPr>
            <p:nvPr/>
          </p:nvGrpSpPr>
          <p:grpSpPr bwMode="auto">
            <a:xfrm>
              <a:off x="619563" y="1354187"/>
              <a:ext cx="78727" cy="148264"/>
              <a:chOff x="3172" y="10844"/>
              <a:chExt cx="515" cy="71"/>
            </a:xfrm>
          </p:grpSpPr>
          <p:sp>
            <p:nvSpPr>
              <p:cNvPr id="261"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2"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 name="Group 294"/>
            <p:cNvGrpSpPr>
              <a:grpSpLocks/>
            </p:cNvGrpSpPr>
            <p:nvPr/>
          </p:nvGrpSpPr>
          <p:grpSpPr bwMode="auto">
            <a:xfrm>
              <a:off x="201623" y="4181622"/>
              <a:ext cx="80103" cy="148264"/>
              <a:chOff x="1846" y="11084"/>
              <a:chExt cx="524" cy="71"/>
            </a:xfrm>
          </p:grpSpPr>
          <p:sp>
            <p:nvSpPr>
              <p:cNvPr id="259"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0"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 name="Group 297"/>
            <p:cNvGrpSpPr>
              <a:grpSpLocks/>
            </p:cNvGrpSpPr>
            <p:nvPr/>
          </p:nvGrpSpPr>
          <p:grpSpPr bwMode="auto">
            <a:xfrm>
              <a:off x="601219" y="2118470"/>
              <a:ext cx="80103" cy="148264"/>
              <a:chOff x="2086" y="11324"/>
              <a:chExt cx="524" cy="71"/>
            </a:xfrm>
          </p:grpSpPr>
          <p:sp>
            <p:nvSpPr>
              <p:cNvPr id="257"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8"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43" name="Rectangle 300"/>
            <p:cNvSpPr>
              <a:spLocks noChangeArrowheads="1"/>
            </p:cNvSpPr>
            <p:nvPr/>
          </p:nvSpPr>
          <p:spPr bwMode="auto">
            <a:xfrm>
              <a:off x="284325"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4" name="Rectangle 301"/>
            <p:cNvSpPr>
              <a:spLocks noChangeArrowheads="1"/>
            </p:cNvSpPr>
            <p:nvPr/>
          </p:nvSpPr>
          <p:spPr bwMode="auto">
            <a:xfrm>
              <a:off x="499104"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5" name="Rectangle 302"/>
            <p:cNvSpPr>
              <a:spLocks noChangeArrowheads="1"/>
            </p:cNvSpPr>
            <p:nvPr/>
          </p:nvSpPr>
          <p:spPr bwMode="auto">
            <a:xfrm>
              <a:off x="304503" y="418162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6" name="Rectangle 303"/>
            <p:cNvSpPr>
              <a:spLocks noChangeArrowheads="1"/>
            </p:cNvSpPr>
            <p:nvPr/>
          </p:nvSpPr>
          <p:spPr bwMode="auto">
            <a:xfrm>
              <a:off x="1010446" y="388509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7" name="Rectangle 304"/>
            <p:cNvSpPr>
              <a:spLocks noChangeArrowheads="1"/>
            </p:cNvSpPr>
            <p:nvPr/>
          </p:nvSpPr>
          <p:spPr bwMode="auto">
            <a:xfrm>
              <a:off x="207127" y="3885096"/>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2" name="Group 305"/>
            <p:cNvGrpSpPr>
              <a:grpSpLocks/>
            </p:cNvGrpSpPr>
            <p:nvPr/>
          </p:nvGrpSpPr>
          <p:grpSpPr bwMode="auto">
            <a:xfrm>
              <a:off x="281420" y="1462772"/>
              <a:ext cx="78727" cy="148264"/>
              <a:chOff x="3172" y="10844"/>
              <a:chExt cx="515" cy="71"/>
            </a:xfrm>
          </p:grpSpPr>
          <p:sp>
            <p:nvSpPr>
              <p:cNvPr id="255"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6"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3" name="Group 308"/>
            <p:cNvGrpSpPr>
              <a:grpSpLocks/>
            </p:cNvGrpSpPr>
            <p:nvPr/>
          </p:nvGrpSpPr>
          <p:grpSpPr bwMode="auto">
            <a:xfrm>
              <a:off x="815081" y="4033357"/>
              <a:ext cx="80103" cy="148264"/>
              <a:chOff x="1633" y="11977"/>
              <a:chExt cx="524" cy="71"/>
            </a:xfrm>
          </p:grpSpPr>
          <p:sp>
            <p:nvSpPr>
              <p:cNvPr id="253"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4"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50" name="Rectangle 311"/>
            <p:cNvSpPr>
              <a:spLocks noChangeArrowheads="1"/>
            </p:cNvSpPr>
            <p:nvPr/>
          </p:nvSpPr>
          <p:spPr bwMode="auto">
            <a:xfrm>
              <a:off x="285853" y="388509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1" name="Rectangle 312"/>
            <p:cNvSpPr>
              <a:spLocks noChangeArrowheads="1"/>
            </p:cNvSpPr>
            <p:nvPr/>
          </p:nvSpPr>
          <p:spPr bwMode="auto">
            <a:xfrm>
              <a:off x="405396" y="373683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2" name="Rectangle 313"/>
            <p:cNvSpPr>
              <a:spLocks noChangeArrowheads="1"/>
            </p:cNvSpPr>
            <p:nvPr/>
          </p:nvSpPr>
          <p:spPr bwMode="auto">
            <a:xfrm>
              <a:off x="326975" y="12059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426" name="CustomShape 1"/>
          <p:cNvSpPr/>
          <p:nvPr/>
        </p:nvSpPr>
        <p:spPr>
          <a:xfrm>
            <a:off x="-18000" y="0"/>
            <a:ext cx="1584000" cy="6885384"/>
          </a:xfrm>
          <a:prstGeom prst="rect">
            <a:avLst/>
          </a:prstGeom>
          <a:solidFill>
            <a:srgbClr val="0FA1E3"/>
          </a:solidFill>
          <a:ln w="9360">
            <a:noFill/>
          </a:ln>
        </p:spPr>
        <p:style>
          <a:lnRef idx="0">
            <a:scrgbClr r="0" g="0" b="0"/>
          </a:lnRef>
          <a:fillRef idx="0">
            <a:scrgbClr r="0" g="0" b="0"/>
          </a:fillRef>
          <a:effectRef idx="0">
            <a:scrgbClr r="0" g="0" b="0"/>
          </a:effectRef>
          <a:fontRef idx="minor"/>
        </p:style>
      </p:sp>
      <p:grpSp>
        <p:nvGrpSpPr>
          <p:cNvPr id="95" name="137 Grupo"/>
          <p:cNvGrpSpPr/>
          <p:nvPr/>
        </p:nvGrpSpPr>
        <p:grpSpPr>
          <a:xfrm>
            <a:off x="-119627" y="1398319"/>
            <a:ext cx="1692827" cy="4621481"/>
            <a:chOff x="-119627" y="1398319"/>
            <a:chExt cx="1692827" cy="4621481"/>
          </a:xfrm>
        </p:grpSpPr>
        <p:grpSp>
          <p:nvGrpSpPr>
            <p:cNvPr id="1425" name="520 Grupo"/>
            <p:cNvGrpSpPr/>
            <p:nvPr/>
          </p:nvGrpSpPr>
          <p:grpSpPr>
            <a:xfrm>
              <a:off x="76200" y="1398319"/>
              <a:ext cx="1434956" cy="1794790"/>
              <a:chOff x="76200" y="1398319"/>
              <a:chExt cx="1434956" cy="1794790"/>
            </a:xfrm>
          </p:grpSpPr>
          <p:sp>
            <p:nvSpPr>
              <p:cNvPr id="624" name="Rectangle 215"/>
              <p:cNvSpPr>
                <a:spLocks noChangeArrowheads="1"/>
              </p:cNvSpPr>
              <p:nvPr/>
            </p:nvSpPr>
            <p:spPr bwMode="auto">
              <a:xfrm>
                <a:off x="186190"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5" name="Rectangle 216"/>
              <p:cNvSpPr>
                <a:spLocks noChangeArrowheads="1"/>
              </p:cNvSpPr>
              <p:nvPr/>
            </p:nvSpPr>
            <p:spPr bwMode="auto">
              <a:xfrm>
                <a:off x="448944" y="2064299"/>
                <a:ext cx="10298"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6" name="Rectangle 217"/>
              <p:cNvSpPr>
                <a:spLocks noChangeArrowheads="1"/>
              </p:cNvSpPr>
              <p:nvPr/>
            </p:nvSpPr>
            <p:spPr bwMode="auto">
              <a:xfrm>
                <a:off x="707355"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7" name="Rectangle 218"/>
              <p:cNvSpPr>
                <a:spLocks noChangeArrowheads="1"/>
              </p:cNvSpPr>
              <p:nvPr/>
            </p:nvSpPr>
            <p:spPr bwMode="auto">
              <a:xfrm>
                <a:off x="894324" y="2064299"/>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8" name="Rectangle 219"/>
              <p:cNvSpPr>
                <a:spLocks noChangeArrowheads="1"/>
              </p:cNvSpPr>
              <p:nvPr/>
            </p:nvSpPr>
            <p:spPr bwMode="auto">
              <a:xfrm>
                <a:off x="1099314" y="2064299"/>
                <a:ext cx="10459"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9" name="Rectangle 220"/>
              <p:cNvSpPr>
                <a:spLocks noChangeArrowheads="1"/>
              </p:cNvSpPr>
              <p:nvPr/>
            </p:nvSpPr>
            <p:spPr bwMode="auto">
              <a:xfrm>
                <a:off x="1255551" y="2064299"/>
                <a:ext cx="3250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0" name="Rectangle 221"/>
              <p:cNvSpPr>
                <a:spLocks noChangeArrowheads="1"/>
              </p:cNvSpPr>
              <p:nvPr/>
            </p:nvSpPr>
            <p:spPr bwMode="auto">
              <a:xfrm>
                <a:off x="1326831" y="1971370"/>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432" name="Group 222"/>
              <p:cNvGrpSpPr>
                <a:grpSpLocks/>
              </p:cNvGrpSpPr>
              <p:nvPr/>
            </p:nvGrpSpPr>
            <p:grpSpPr bwMode="auto">
              <a:xfrm>
                <a:off x="186184" y="2015188"/>
                <a:ext cx="1210865" cy="64058"/>
                <a:chOff x="2745" y="15338"/>
                <a:chExt cx="7525" cy="71"/>
              </a:xfrm>
            </p:grpSpPr>
            <p:sp>
              <p:nvSpPr>
                <p:cNvPr id="850"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1"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2"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3"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4"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5"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6"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33" name="Group 245"/>
              <p:cNvGrpSpPr>
                <a:grpSpLocks/>
              </p:cNvGrpSpPr>
              <p:nvPr/>
            </p:nvGrpSpPr>
            <p:grpSpPr bwMode="auto">
              <a:xfrm>
                <a:off x="878674" y="2132954"/>
                <a:ext cx="93708" cy="64059"/>
                <a:chOff x="7359" y="10643"/>
                <a:chExt cx="613" cy="71"/>
              </a:xfrm>
            </p:grpSpPr>
            <p:sp>
              <p:nvSpPr>
                <p:cNvPr id="848"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9"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35" name="519 Grupo"/>
              <p:cNvGrpSpPr/>
              <p:nvPr/>
            </p:nvGrpSpPr>
            <p:grpSpPr>
              <a:xfrm>
                <a:off x="76200" y="2133600"/>
                <a:ext cx="1434956" cy="1059509"/>
                <a:chOff x="76200" y="2674291"/>
                <a:chExt cx="1434956" cy="1059509"/>
              </a:xfrm>
            </p:grpSpPr>
            <p:grpSp>
              <p:nvGrpSpPr>
                <p:cNvPr id="1436" name="Group 139"/>
                <p:cNvGrpSpPr>
                  <a:grpSpLocks/>
                </p:cNvGrpSpPr>
                <p:nvPr/>
              </p:nvGrpSpPr>
              <p:grpSpPr bwMode="auto">
                <a:xfrm>
                  <a:off x="76200" y="3670472"/>
                  <a:ext cx="1434956" cy="63328"/>
                  <a:chOff x="2535" y="15338"/>
                  <a:chExt cx="7838" cy="71"/>
                </a:xfrm>
              </p:grpSpPr>
              <p:sp>
                <p:nvSpPr>
                  <p:cNvPr id="84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38" name="Group 139"/>
                <p:cNvGrpSpPr>
                  <a:grpSpLocks/>
                </p:cNvGrpSpPr>
                <p:nvPr/>
              </p:nvGrpSpPr>
              <p:grpSpPr bwMode="auto">
                <a:xfrm>
                  <a:off x="76200" y="3505200"/>
                  <a:ext cx="1066800" cy="76200"/>
                  <a:chOff x="2535" y="15338"/>
                  <a:chExt cx="7838" cy="71"/>
                </a:xfrm>
              </p:grpSpPr>
              <p:sp>
                <p:nvSpPr>
                  <p:cNvPr id="83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6" name="Group 14"/>
                <p:cNvGrpSpPr>
                  <a:grpSpLocks/>
                </p:cNvGrpSpPr>
                <p:nvPr/>
              </p:nvGrpSpPr>
              <p:grpSpPr bwMode="auto">
                <a:xfrm>
                  <a:off x="710214" y="2674291"/>
                  <a:ext cx="93708" cy="64059"/>
                  <a:chOff x="5031" y="10743"/>
                  <a:chExt cx="613" cy="71"/>
                </a:xfrm>
              </p:grpSpPr>
              <p:sp>
                <p:nvSpPr>
                  <p:cNvPr id="8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28" name="Rectangle 17"/>
                <p:cNvSpPr>
                  <a:spLocks noChangeArrowheads="1"/>
                </p:cNvSpPr>
                <p:nvPr/>
              </p:nvSpPr>
              <p:spPr bwMode="auto">
                <a:xfrm>
                  <a:off x="566977" y="2917894"/>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8" name="Group 21"/>
                <p:cNvGrpSpPr>
                  <a:grpSpLocks/>
                </p:cNvGrpSpPr>
                <p:nvPr/>
              </p:nvGrpSpPr>
              <p:grpSpPr bwMode="auto">
                <a:xfrm>
                  <a:off x="1104154" y="3044206"/>
                  <a:ext cx="93708" cy="65863"/>
                  <a:chOff x="8491" y="10743"/>
                  <a:chExt cx="613" cy="73"/>
                </a:xfrm>
              </p:grpSpPr>
              <p:sp>
                <p:nvSpPr>
                  <p:cNvPr id="828"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9"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0" name="Rectangle 24"/>
                <p:cNvSpPr>
                  <a:spLocks noChangeArrowheads="1"/>
                </p:cNvSpPr>
                <p:nvPr/>
              </p:nvSpPr>
              <p:spPr bwMode="auto">
                <a:xfrm>
                  <a:off x="1361124" y="267429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9" name="Group 25"/>
                <p:cNvGrpSpPr>
                  <a:grpSpLocks/>
                </p:cNvGrpSpPr>
                <p:nvPr/>
              </p:nvGrpSpPr>
              <p:grpSpPr bwMode="auto">
                <a:xfrm>
                  <a:off x="710214" y="2917894"/>
                  <a:ext cx="93708" cy="64059"/>
                  <a:chOff x="5140" y="10844"/>
                  <a:chExt cx="613" cy="71"/>
                </a:xfrm>
              </p:grpSpPr>
              <p:sp>
                <p:nvSpPr>
                  <p:cNvPr id="826"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7"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00" name="Group 28"/>
                <p:cNvGrpSpPr>
                  <a:grpSpLocks/>
                </p:cNvGrpSpPr>
                <p:nvPr/>
              </p:nvGrpSpPr>
              <p:grpSpPr bwMode="auto">
                <a:xfrm>
                  <a:off x="887540" y="2765417"/>
                  <a:ext cx="111135" cy="64059"/>
                  <a:chOff x="6191" y="10844"/>
                  <a:chExt cx="727" cy="71"/>
                </a:xfrm>
              </p:grpSpPr>
              <p:sp>
                <p:nvSpPr>
                  <p:cNvPr id="824"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5"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04" name="Group 31"/>
                <p:cNvGrpSpPr>
                  <a:grpSpLocks/>
                </p:cNvGrpSpPr>
                <p:nvPr/>
              </p:nvGrpSpPr>
              <p:grpSpPr bwMode="auto">
                <a:xfrm>
                  <a:off x="1076943" y="2765417"/>
                  <a:ext cx="93708" cy="64059"/>
                  <a:chOff x="7430" y="10844"/>
                  <a:chExt cx="613" cy="71"/>
                </a:xfrm>
              </p:grpSpPr>
              <p:sp>
                <p:nvSpPr>
                  <p:cNvPr id="822"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3"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4" name="Rectangle 34"/>
                <p:cNvSpPr>
                  <a:spLocks noChangeArrowheads="1"/>
                </p:cNvSpPr>
                <p:nvPr/>
              </p:nvSpPr>
              <p:spPr bwMode="auto">
                <a:xfrm>
                  <a:off x="1361124" y="276541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5" name="Rectangle 35"/>
                <p:cNvSpPr>
                  <a:spLocks noChangeArrowheads="1"/>
                </p:cNvSpPr>
                <p:nvPr/>
              </p:nvSpPr>
              <p:spPr bwMode="auto">
                <a:xfrm>
                  <a:off x="616506" y="276541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8" name="Group 37"/>
                <p:cNvGrpSpPr>
                  <a:grpSpLocks/>
                </p:cNvGrpSpPr>
                <p:nvPr/>
              </p:nvGrpSpPr>
              <p:grpSpPr bwMode="auto">
                <a:xfrm>
                  <a:off x="1206269" y="2765417"/>
                  <a:ext cx="116027" cy="64059"/>
                  <a:chOff x="8276" y="10844"/>
                  <a:chExt cx="759" cy="71"/>
                </a:xfrm>
              </p:grpSpPr>
              <p:sp>
                <p:nvSpPr>
                  <p:cNvPr id="820"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1"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7" name="Rectangle 41"/>
                <p:cNvSpPr>
                  <a:spLocks noChangeArrowheads="1"/>
                </p:cNvSpPr>
                <p:nvPr/>
              </p:nvSpPr>
              <p:spPr bwMode="auto">
                <a:xfrm>
                  <a:off x="840151" y="2917894"/>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8" name="Rectangle 42"/>
                <p:cNvSpPr>
                  <a:spLocks noChangeArrowheads="1"/>
                </p:cNvSpPr>
                <p:nvPr/>
              </p:nvSpPr>
              <p:spPr bwMode="auto">
                <a:xfrm>
                  <a:off x="727946" y="2789777"/>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9" name="Rectangle 43"/>
                <p:cNvSpPr>
                  <a:spLocks noChangeArrowheads="1"/>
                </p:cNvSpPr>
                <p:nvPr/>
              </p:nvSpPr>
              <p:spPr bwMode="auto">
                <a:xfrm>
                  <a:off x="784813" y="278977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0" name="Group 44"/>
                <p:cNvGrpSpPr>
                  <a:grpSpLocks/>
                </p:cNvGrpSpPr>
                <p:nvPr/>
              </p:nvGrpSpPr>
              <p:grpSpPr bwMode="auto">
                <a:xfrm>
                  <a:off x="866292" y="2981952"/>
                  <a:ext cx="93708" cy="64059"/>
                  <a:chOff x="7359" y="10643"/>
                  <a:chExt cx="613" cy="71"/>
                </a:xfrm>
              </p:grpSpPr>
              <p:sp>
                <p:nvSpPr>
                  <p:cNvPr id="818"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9"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1" name="Rectangle 47"/>
                <p:cNvSpPr>
                  <a:spLocks noChangeArrowheads="1"/>
                </p:cNvSpPr>
                <p:nvPr/>
              </p:nvSpPr>
              <p:spPr bwMode="auto">
                <a:xfrm>
                  <a:off x="1214066" y="2980147"/>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1" name="Group 48"/>
                <p:cNvGrpSpPr>
                  <a:grpSpLocks/>
                </p:cNvGrpSpPr>
                <p:nvPr/>
              </p:nvGrpSpPr>
              <p:grpSpPr bwMode="auto">
                <a:xfrm>
                  <a:off x="1254423" y="2890827"/>
                  <a:ext cx="136052" cy="64059"/>
                  <a:chOff x="8966" y="10643"/>
                  <a:chExt cx="890" cy="71"/>
                </a:xfrm>
              </p:grpSpPr>
              <p:sp>
                <p:nvSpPr>
                  <p:cNvPr id="816"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7"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2" name="Group 51"/>
                <p:cNvGrpSpPr>
                  <a:grpSpLocks/>
                </p:cNvGrpSpPr>
                <p:nvPr/>
              </p:nvGrpSpPr>
              <p:grpSpPr bwMode="auto">
                <a:xfrm>
                  <a:off x="716023" y="3046010"/>
                  <a:ext cx="93708" cy="64059"/>
                  <a:chOff x="3256" y="10743"/>
                  <a:chExt cx="613" cy="71"/>
                </a:xfrm>
              </p:grpSpPr>
              <p:sp>
                <p:nvSpPr>
                  <p:cNvPr id="814"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5"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4" name="Rectangle 57"/>
                <p:cNvSpPr>
                  <a:spLocks noChangeArrowheads="1"/>
                </p:cNvSpPr>
                <p:nvPr/>
              </p:nvSpPr>
              <p:spPr bwMode="auto">
                <a:xfrm>
                  <a:off x="619563" y="304601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4" name="Group 58"/>
                <p:cNvGrpSpPr>
                  <a:grpSpLocks/>
                </p:cNvGrpSpPr>
                <p:nvPr/>
              </p:nvGrpSpPr>
              <p:grpSpPr bwMode="auto">
                <a:xfrm>
                  <a:off x="987210" y="2981952"/>
                  <a:ext cx="93708" cy="65863"/>
                  <a:chOff x="7502" y="10743"/>
                  <a:chExt cx="613" cy="73"/>
                </a:xfrm>
              </p:grpSpPr>
              <p:sp>
                <p:nvSpPr>
                  <p:cNvPr id="812"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3"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5" name="Group 61"/>
                <p:cNvGrpSpPr>
                  <a:grpSpLocks/>
                </p:cNvGrpSpPr>
                <p:nvPr/>
              </p:nvGrpSpPr>
              <p:grpSpPr bwMode="auto">
                <a:xfrm>
                  <a:off x="1160715" y="3198487"/>
                  <a:ext cx="93708" cy="65863"/>
                  <a:chOff x="8491" y="10743"/>
                  <a:chExt cx="613" cy="73"/>
                </a:xfrm>
              </p:grpSpPr>
              <p:sp>
                <p:nvSpPr>
                  <p:cNvPr id="810"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1"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7" name="Rectangle 64"/>
                <p:cNvSpPr>
                  <a:spLocks noChangeArrowheads="1"/>
                </p:cNvSpPr>
                <p:nvPr/>
              </p:nvSpPr>
              <p:spPr bwMode="auto">
                <a:xfrm>
                  <a:off x="1289735" y="307037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7" name="Group 65"/>
                <p:cNvGrpSpPr>
                  <a:grpSpLocks/>
                </p:cNvGrpSpPr>
                <p:nvPr/>
              </p:nvGrpSpPr>
              <p:grpSpPr bwMode="auto">
                <a:xfrm>
                  <a:off x="953426" y="2853835"/>
                  <a:ext cx="80103" cy="64059"/>
                  <a:chOff x="1393" y="11737"/>
                  <a:chExt cx="524" cy="71"/>
                </a:xfrm>
              </p:grpSpPr>
              <p:sp>
                <p:nvSpPr>
                  <p:cNvPr id="808"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9"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8" name="Group 71"/>
                <p:cNvGrpSpPr>
                  <a:grpSpLocks/>
                </p:cNvGrpSpPr>
                <p:nvPr/>
              </p:nvGrpSpPr>
              <p:grpSpPr bwMode="auto">
                <a:xfrm>
                  <a:off x="833119" y="3110068"/>
                  <a:ext cx="111135" cy="64059"/>
                  <a:chOff x="6191" y="10844"/>
                  <a:chExt cx="727" cy="71"/>
                </a:xfrm>
              </p:grpSpPr>
              <p:sp>
                <p:nvSpPr>
                  <p:cNvPr id="806"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7"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9" name="Group 74"/>
                <p:cNvGrpSpPr>
                  <a:grpSpLocks/>
                </p:cNvGrpSpPr>
                <p:nvPr/>
              </p:nvGrpSpPr>
              <p:grpSpPr bwMode="auto">
                <a:xfrm>
                  <a:off x="1104154" y="2890827"/>
                  <a:ext cx="93708" cy="64059"/>
                  <a:chOff x="7430" y="10844"/>
                  <a:chExt cx="613" cy="71"/>
                </a:xfrm>
              </p:grpSpPr>
              <p:sp>
                <p:nvSpPr>
                  <p:cNvPr id="804"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5"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1" name="Rectangle 77"/>
                <p:cNvSpPr>
                  <a:spLocks noChangeArrowheads="1"/>
                </p:cNvSpPr>
                <p:nvPr/>
              </p:nvSpPr>
              <p:spPr bwMode="auto">
                <a:xfrm>
                  <a:off x="1275212" y="3200292"/>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20" name="Group 78"/>
                <p:cNvGrpSpPr>
                  <a:grpSpLocks/>
                </p:cNvGrpSpPr>
                <p:nvPr/>
              </p:nvGrpSpPr>
              <p:grpSpPr bwMode="auto">
                <a:xfrm>
                  <a:off x="1367697" y="3134429"/>
                  <a:ext cx="80103" cy="64059"/>
                  <a:chOff x="1873" y="12217"/>
                  <a:chExt cx="524" cy="71"/>
                </a:xfrm>
              </p:grpSpPr>
              <p:sp>
                <p:nvSpPr>
                  <p:cNvPr id="802"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3"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3" name="Rectangle 81"/>
                <p:cNvSpPr>
                  <a:spLocks noChangeArrowheads="1"/>
                </p:cNvSpPr>
                <p:nvPr/>
              </p:nvSpPr>
              <p:spPr bwMode="auto">
                <a:xfrm>
                  <a:off x="689729" y="3198487"/>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54" name="Rectangle 82"/>
                <p:cNvSpPr>
                  <a:spLocks noChangeArrowheads="1"/>
                </p:cNvSpPr>
                <p:nvPr/>
              </p:nvSpPr>
              <p:spPr bwMode="auto">
                <a:xfrm>
                  <a:off x="566977" y="319848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22" name="Group 83"/>
                <p:cNvGrpSpPr>
                  <a:grpSpLocks/>
                </p:cNvGrpSpPr>
                <p:nvPr/>
              </p:nvGrpSpPr>
              <p:grpSpPr bwMode="auto">
                <a:xfrm>
                  <a:off x="964891" y="3110068"/>
                  <a:ext cx="116027" cy="64059"/>
                  <a:chOff x="8276" y="10844"/>
                  <a:chExt cx="759" cy="71"/>
                </a:xfrm>
              </p:grpSpPr>
              <p:sp>
                <p:nvSpPr>
                  <p:cNvPr id="800"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1"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5" name="Group 248"/>
                <p:cNvGrpSpPr>
                  <a:grpSpLocks/>
                </p:cNvGrpSpPr>
                <p:nvPr/>
              </p:nvGrpSpPr>
              <p:grpSpPr bwMode="auto">
                <a:xfrm>
                  <a:off x="418542" y="2676998"/>
                  <a:ext cx="93708" cy="64059"/>
                  <a:chOff x="3256" y="11013"/>
                  <a:chExt cx="613" cy="71"/>
                </a:xfrm>
              </p:grpSpPr>
              <p:sp>
                <p:nvSpPr>
                  <p:cNvPr id="798"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9"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6" name="Group 258"/>
                <p:cNvGrpSpPr>
                  <a:grpSpLocks/>
                </p:cNvGrpSpPr>
                <p:nvPr/>
              </p:nvGrpSpPr>
              <p:grpSpPr bwMode="auto">
                <a:xfrm>
                  <a:off x="405701" y="2805115"/>
                  <a:ext cx="78727" cy="64059"/>
                  <a:chOff x="3172" y="10844"/>
                  <a:chExt cx="515" cy="71"/>
                </a:xfrm>
              </p:grpSpPr>
              <p:sp>
                <p:nvSpPr>
                  <p:cNvPr id="796"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7"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42" name="Group 261"/>
                <p:cNvGrpSpPr>
                  <a:grpSpLocks/>
                </p:cNvGrpSpPr>
                <p:nvPr/>
              </p:nvGrpSpPr>
              <p:grpSpPr bwMode="auto">
                <a:xfrm>
                  <a:off x="202999" y="2741056"/>
                  <a:ext cx="80103" cy="64059"/>
                  <a:chOff x="1846" y="11084"/>
                  <a:chExt cx="524" cy="71"/>
                </a:xfrm>
              </p:grpSpPr>
              <p:sp>
                <p:nvSpPr>
                  <p:cNvPr id="794"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5"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43" name="Group 264"/>
                <p:cNvGrpSpPr>
                  <a:grpSpLocks/>
                </p:cNvGrpSpPr>
                <p:nvPr/>
              </p:nvGrpSpPr>
              <p:grpSpPr bwMode="auto">
                <a:xfrm>
                  <a:off x="239688" y="2957592"/>
                  <a:ext cx="80103" cy="64059"/>
                  <a:chOff x="2086" y="11324"/>
                  <a:chExt cx="524" cy="71"/>
                </a:xfrm>
              </p:grpSpPr>
              <p:sp>
                <p:nvSpPr>
                  <p:cNvPr id="792"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3"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0" name="Rectangle 269"/>
                <p:cNvSpPr>
                  <a:spLocks noChangeArrowheads="1"/>
                </p:cNvSpPr>
                <p:nvPr/>
              </p:nvSpPr>
              <p:spPr bwMode="auto">
                <a:xfrm>
                  <a:off x="305879" y="2741056"/>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61" name="Rectangle 270"/>
                <p:cNvSpPr>
                  <a:spLocks noChangeArrowheads="1"/>
                </p:cNvSpPr>
                <p:nvPr/>
              </p:nvSpPr>
              <p:spPr bwMode="auto">
                <a:xfrm>
                  <a:off x="485499" y="2805115"/>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444" name="Group 272"/>
                <p:cNvGrpSpPr>
                  <a:grpSpLocks/>
                </p:cNvGrpSpPr>
                <p:nvPr/>
              </p:nvGrpSpPr>
              <p:grpSpPr bwMode="auto">
                <a:xfrm>
                  <a:off x="326975" y="2893533"/>
                  <a:ext cx="78727" cy="64059"/>
                  <a:chOff x="3172" y="10844"/>
                  <a:chExt cx="515" cy="71"/>
                </a:xfrm>
              </p:grpSpPr>
              <p:sp>
                <p:nvSpPr>
                  <p:cNvPr id="790"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1"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45" name="Group 275"/>
                <p:cNvGrpSpPr>
                  <a:grpSpLocks/>
                </p:cNvGrpSpPr>
                <p:nvPr/>
              </p:nvGrpSpPr>
              <p:grpSpPr bwMode="auto">
                <a:xfrm>
                  <a:off x="152400" y="2869173"/>
                  <a:ext cx="80103" cy="64059"/>
                  <a:chOff x="1633" y="11977"/>
                  <a:chExt cx="524" cy="71"/>
                </a:xfrm>
              </p:grpSpPr>
              <p:sp>
                <p:nvSpPr>
                  <p:cNvPr id="788"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9"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4" name="Rectangle 280"/>
                <p:cNvSpPr>
                  <a:spLocks noChangeArrowheads="1"/>
                </p:cNvSpPr>
                <p:nvPr/>
              </p:nvSpPr>
              <p:spPr bwMode="auto">
                <a:xfrm>
                  <a:off x="418542" y="29575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451" name="Group 281"/>
                <p:cNvGrpSpPr>
                  <a:grpSpLocks/>
                </p:cNvGrpSpPr>
                <p:nvPr/>
              </p:nvGrpSpPr>
              <p:grpSpPr bwMode="auto">
                <a:xfrm>
                  <a:off x="417167" y="3351865"/>
                  <a:ext cx="93708" cy="64059"/>
                  <a:chOff x="3256" y="11013"/>
                  <a:chExt cx="613" cy="71"/>
                </a:xfrm>
              </p:grpSpPr>
              <p:sp>
                <p:nvSpPr>
                  <p:cNvPr id="786"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7"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6" name="Rectangle 284"/>
                <p:cNvSpPr>
                  <a:spLocks noChangeArrowheads="1"/>
                </p:cNvSpPr>
                <p:nvPr/>
              </p:nvSpPr>
              <p:spPr bwMode="auto">
                <a:xfrm>
                  <a:off x="198719" y="3108263"/>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4" name="Group 285"/>
                <p:cNvGrpSpPr>
                  <a:grpSpLocks/>
                </p:cNvGrpSpPr>
                <p:nvPr/>
              </p:nvGrpSpPr>
              <p:grpSpPr bwMode="auto">
                <a:xfrm>
                  <a:off x="417167" y="3108263"/>
                  <a:ext cx="93708" cy="64059"/>
                  <a:chOff x="3256" y="10743"/>
                  <a:chExt cx="613" cy="71"/>
                </a:xfrm>
              </p:grpSpPr>
              <p:sp>
                <p:nvSpPr>
                  <p:cNvPr id="784"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5"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5" name="Group 288"/>
                <p:cNvGrpSpPr>
                  <a:grpSpLocks/>
                </p:cNvGrpSpPr>
                <p:nvPr/>
              </p:nvGrpSpPr>
              <p:grpSpPr bwMode="auto">
                <a:xfrm>
                  <a:off x="164935" y="3199389"/>
                  <a:ext cx="80103" cy="64059"/>
                  <a:chOff x="1606" y="10844"/>
                  <a:chExt cx="524" cy="71"/>
                </a:xfrm>
              </p:grpSpPr>
              <p:sp>
                <p:nvSpPr>
                  <p:cNvPr id="782"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3"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6" name="Group 294"/>
                <p:cNvGrpSpPr>
                  <a:grpSpLocks/>
                </p:cNvGrpSpPr>
                <p:nvPr/>
              </p:nvGrpSpPr>
              <p:grpSpPr bwMode="auto">
                <a:xfrm>
                  <a:off x="201623" y="3415924"/>
                  <a:ext cx="80103" cy="64059"/>
                  <a:chOff x="1846" y="11084"/>
                  <a:chExt cx="524" cy="71"/>
                </a:xfrm>
              </p:grpSpPr>
              <p:sp>
                <p:nvSpPr>
                  <p:cNvPr id="78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0" name="Rectangle 300"/>
                <p:cNvSpPr>
                  <a:spLocks noChangeArrowheads="1"/>
                </p:cNvSpPr>
                <p:nvPr/>
              </p:nvSpPr>
              <p:spPr bwMode="auto">
                <a:xfrm>
                  <a:off x="284325"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1" name="Rectangle 301"/>
                <p:cNvSpPr>
                  <a:spLocks noChangeArrowheads="1"/>
                </p:cNvSpPr>
                <p:nvPr/>
              </p:nvSpPr>
              <p:spPr bwMode="auto">
                <a:xfrm>
                  <a:off x="499104"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2" name="Rectangle 302"/>
                <p:cNvSpPr>
                  <a:spLocks noChangeArrowheads="1"/>
                </p:cNvSpPr>
                <p:nvPr/>
              </p:nvSpPr>
              <p:spPr bwMode="auto">
                <a:xfrm>
                  <a:off x="304503" y="341592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3" name="Rectangle 303"/>
                <p:cNvSpPr>
                  <a:spLocks noChangeArrowheads="1"/>
                </p:cNvSpPr>
                <p:nvPr/>
              </p:nvSpPr>
              <p:spPr bwMode="auto">
                <a:xfrm>
                  <a:off x="1010446" y="3287808"/>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4" name="Rectangle 304"/>
                <p:cNvSpPr>
                  <a:spLocks noChangeArrowheads="1"/>
                </p:cNvSpPr>
                <p:nvPr/>
              </p:nvSpPr>
              <p:spPr bwMode="auto">
                <a:xfrm>
                  <a:off x="207127" y="32878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8" name="Group 308"/>
                <p:cNvGrpSpPr>
                  <a:grpSpLocks/>
                </p:cNvGrpSpPr>
                <p:nvPr/>
              </p:nvGrpSpPr>
              <p:grpSpPr bwMode="auto">
                <a:xfrm>
                  <a:off x="815081" y="3351865"/>
                  <a:ext cx="80103" cy="64059"/>
                  <a:chOff x="1633" y="11977"/>
                  <a:chExt cx="524" cy="71"/>
                </a:xfrm>
              </p:grpSpPr>
              <p:sp>
                <p:nvSpPr>
                  <p:cNvPr id="778"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9"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6" name="Rectangle 311"/>
                <p:cNvSpPr>
                  <a:spLocks noChangeArrowheads="1"/>
                </p:cNvSpPr>
                <p:nvPr/>
              </p:nvSpPr>
              <p:spPr bwMode="auto">
                <a:xfrm>
                  <a:off x="285853" y="3287808"/>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7" name="Rectangle 312"/>
                <p:cNvSpPr>
                  <a:spLocks noChangeArrowheads="1"/>
                </p:cNvSpPr>
                <p:nvPr/>
              </p:nvSpPr>
              <p:spPr bwMode="auto">
                <a:xfrm>
                  <a:off x="405396" y="322374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34" name="Rectangle 313"/>
              <p:cNvSpPr>
                <a:spLocks noChangeArrowheads="1"/>
              </p:cNvSpPr>
              <p:nvPr/>
            </p:nvSpPr>
            <p:spPr bwMode="auto">
              <a:xfrm>
                <a:off x="326975" y="213024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5" name="Rectangle 8"/>
              <p:cNvSpPr>
                <a:spLocks noChangeArrowheads="1"/>
              </p:cNvSpPr>
              <p:nvPr/>
            </p:nvSpPr>
            <p:spPr bwMode="auto">
              <a:xfrm>
                <a:off x="475868" y="1515608"/>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6" name="Rectangle 9"/>
              <p:cNvSpPr>
                <a:spLocks noChangeArrowheads="1"/>
              </p:cNvSpPr>
              <p:nvPr/>
            </p:nvSpPr>
            <p:spPr bwMode="auto">
              <a:xfrm>
                <a:off x="741552" y="157335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7" name="Rectangle 10"/>
              <p:cNvSpPr>
                <a:spLocks noChangeArrowheads="1"/>
              </p:cNvSpPr>
              <p:nvPr/>
            </p:nvSpPr>
            <p:spPr bwMode="auto">
              <a:xfrm>
                <a:off x="1228588" y="1761014"/>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9" name="Group 11"/>
              <p:cNvGrpSpPr>
                <a:grpSpLocks/>
              </p:cNvGrpSpPr>
              <p:nvPr/>
            </p:nvGrpSpPr>
            <p:grpSpPr bwMode="auto">
              <a:xfrm>
                <a:off x="1311748" y="1788080"/>
                <a:ext cx="136052" cy="64059"/>
                <a:chOff x="8966" y="10643"/>
                <a:chExt cx="890" cy="71"/>
              </a:xfrm>
            </p:grpSpPr>
            <p:sp>
              <p:nvSpPr>
                <p:cNvPr id="723"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4"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0" name="Group 14"/>
              <p:cNvGrpSpPr>
                <a:grpSpLocks/>
              </p:cNvGrpSpPr>
              <p:nvPr/>
            </p:nvGrpSpPr>
            <p:grpSpPr bwMode="auto">
              <a:xfrm>
                <a:off x="710214" y="1878303"/>
                <a:ext cx="93708" cy="64059"/>
                <a:chOff x="5031" y="10743"/>
                <a:chExt cx="613" cy="71"/>
              </a:xfrm>
            </p:grpSpPr>
            <p:sp>
              <p:nvSpPr>
                <p:cNvPr id="721"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2"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0" name="Rectangle 17"/>
              <p:cNvSpPr>
                <a:spLocks noChangeArrowheads="1"/>
              </p:cNvSpPr>
              <p:nvPr/>
            </p:nvSpPr>
            <p:spPr bwMode="auto">
              <a:xfrm>
                <a:off x="566977" y="2121906"/>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41" name="Group 18"/>
              <p:cNvGrpSpPr>
                <a:grpSpLocks/>
              </p:cNvGrpSpPr>
              <p:nvPr/>
            </p:nvGrpSpPr>
            <p:grpSpPr bwMode="auto">
              <a:xfrm>
                <a:off x="1010446" y="1695152"/>
                <a:ext cx="93708" cy="65863"/>
                <a:chOff x="7502" y="10743"/>
                <a:chExt cx="613" cy="73"/>
              </a:xfrm>
            </p:grpSpPr>
            <p:sp>
              <p:nvSpPr>
                <p:cNvPr id="719"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0"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2" name="Rectangle 24"/>
              <p:cNvSpPr>
                <a:spLocks noChangeArrowheads="1"/>
              </p:cNvSpPr>
              <p:nvPr/>
            </p:nvSpPr>
            <p:spPr bwMode="auto">
              <a:xfrm>
                <a:off x="1361124" y="1878303"/>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42" name="Group 25"/>
              <p:cNvGrpSpPr>
                <a:grpSpLocks/>
              </p:cNvGrpSpPr>
              <p:nvPr/>
            </p:nvGrpSpPr>
            <p:grpSpPr bwMode="auto">
              <a:xfrm>
                <a:off x="710214" y="2121906"/>
                <a:ext cx="93708" cy="64059"/>
                <a:chOff x="5140" y="10844"/>
                <a:chExt cx="613" cy="71"/>
              </a:xfrm>
            </p:grpSpPr>
            <p:sp>
              <p:nvSpPr>
                <p:cNvPr id="717"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8"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8" name="Group 28"/>
              <p:cNvGrpSpPr>
                <a:grpSpLocks/>
              </p:cNvGrpSpPr>
              <p:nvPr/>
            </p:nvGrpSpPr>
            <p:grpSpPr bwMode="auto">
              <a:xfrm>
                <a:off x="887540" y="1969429"/>
                <a:ext cx="111135" cy="64059"/>
                <a:chOff x="6191" y="10844"/>
                <a:chExt cx="727" cy="71"/>
              </a:xfrm>
            </p:grpSpPr>
            <p:sp>
              <p:nvSpPr>
                <p:cNvPr id="715"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6"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9" name="Group 31"/>
              <p:cNvGrpSpPr>
                <a:grpSpLocks/>
              </p:cNvGrpSpPr>
              <p:nvPr/>
            </p:nvGrpSpPr>
            <p:grpSpPr bwMode="auto">
              <a:xfrm>
                <a:off x="1076943" y="1969429"/>
                <a:ext cx="93708" cy="64059"/>
                <a:chOff x="7430" y="10844"/>
                <a:chExt cx="613" cy="71"/>
              </a:xfrm>
            </p:grpSpPr>
            <p:sp>
              <p:nvSpPr>
                <p:cNvPr id="713"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4"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6" name="Rectangle 34"/>
              <p:cNvSpPr>
                <a:spLocks noChangeArrowheads="1"/>
              </p:cNvSpPr>
              <p:nvPr/>
            </p:nvSpPr>
            <p:spPr bwMode="auto">
              <a:xfrm>
                <a:off x="1361124" y="1969429"/>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7" name="Rectangle 35"/>
              <p:cNvSpPr>
                <a:spLocks noChangeArrowheads="1"/>
              </p:cNvSpPr>
              <p:nvPr/>
            </p:nvSpPr>
            <p:spPr bwMode="auto">
              <a:xfrm>
                <a:off x="616506" y="1969429"/>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8" name="Rectangle 36"/>
              <p:cNvSpPr>
                <a:spLocks noChangeArrowheads="1"/>
              </p:cNvSpPr>
              <p:nvPr/>
            </p:nvSpPr>
            <p:spPr bwMode="auto">
              <a:xfrm>
                <a:off x="504760" y="15092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3" name="Group 37"/>
              <p:cNvGrpSpPr>
                <a:grpSpLocks/>
              </p:cNvGrpSpPr>
              <p:nvPr/>
            </p:nvGrpSpPr>
            <p:grpSpPr bwMode="auto">
              <a:xfrm>
                <a:off x="1206269" y="1969429"/>
                <a:ext cx="116027" cy="64059"/>
                <a:chOff x="8276" y="10844"/>
                <a:chExt cx="759" cy="71"/>
              </a:xfrm>
            </p:grpSpPr>
            <p:sp>
              <p:nvSpPr>
                <p:cNvPr id="711"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2"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0" name="Rectangle 41"/>
              <p:cNvSpPr>
                <a:spLocks noChangeArrowheads="1"/>
              </p:cNvSpPr>
              <p:nvPr/>
            </p:nvSpPr>
            <p:spPr bwMode="auto">
              <a:xfrm>
                <a:off x="840151" y="2121906"/>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1" name="Rectangle 42"/>
              <p:cNvSpPr>
                <a:spLocks noChangeArrowheads="1"/>
              </p:cNvSpPr>
              <p:nvPr/>
            </p:nvSpPr>
            <p:spPr bwMode="auto">
              <a:xfrm>
                <a:off x="727946" y="199379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2" name="Rectangle 43"/>
              <p:cNvSpPr>
                <a:spLocks noChangeArrowheads="1"/>
              </p:cNvSpPr>
              <p:nvPr/>
            </p:nvSpPr>
            <p:spPr bwMode="auto">
              <a:xfrm>
                <a:off x="784813" y="199379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5" name="Group 48"/>
              <p:cNvGrpSpPr>
                <a:grpSpLocks/>
              </p:cNvGrpSpPr>
              <p:nvPr/>
            </p:nvGrpSpPr>
            <p:grpSpPr bwMode="auto">
              <a:xfrm>
                <a:off x="1254423" y="2094839"/>
                <a:ext cx="136052" cy="64059"/>
                <a:chOff x="8966" y="10643"/>
                <a:chExt cx="890" cy="71"/>
              </a:xfrm>
            </p:grpSpPr>
            <p:sp>
              <p:nvSpPr>
                <p:cNvPr id="709"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0"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6" name="Group 54"/>
              <p:cNvGrpSpPr>
                <a:grpSpLocks/>
              </p:cNvGrpSpPr>
              <p:nvPr/>
            </p:nvGrpSpPr>
            <p:grpSpPr bwMode="auto">
              <a:xfrm>
                <a:off x="878674" y="1573350"/>
                <a:ext cx="93708" cy="64059"/>
                <a:chOff x="5031" y="10743"/>
                <a:chExt cx="613" cy="71"/>
              </a:xfrm>
            </p:grpSpPr>
            <p:sp>
              <p:nvSpPr>
                <p:cNvPr id="707"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8"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7" name="Group 65"/>
              <p:cNvGrpSpPr>
                <a:grpSpLocks/>
              </p:cNvGrpSpPr>
              <p:nvPr/>
            </p:nvGrpSpPr>
            <p:grpSpPr bwMode="auto">
              <a:xfrm>
                <a:off x="953426" y="2057847"/>
                <a:ext cx="80103" cy="64059"/>
                <a:chOff x="1393" y="11737"/>
                <a:chExt cx="524" cy="71"/>
              </a:xfrm>
            </p:grpSpPr>
            <p:sp>
              <p:nvSpPr>
                <p:cNvPr id="705"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6"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8" name="Group 68"/>
              <p:cNvGrpSpPr>
                <a:grpSpLocks/>
              </p:cNvGrpSpPr>
              <p:nvPr/>
            </p:nvGrpSpPr>
            <p:grpSpPr bwMode="auto">
              <a:xfrm>
                <a:off x="829298" y="1825072"/>
                <a:ext cx="93708" cy="64059"/>
                <a:chOff x="5140" y="10844"/>
                <a:chExt cx="613" cy="71"/>
              </a:xfrm>
            </p:grpSpPr>
            <p:sp>
              <p:nvSpPr>
                <p:cNvPr id="703"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4"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9" name="Group 74"/>
              <p:cNvGrpSpPr>
                <a:grpSpLocks/>
              </p:cNvGrpSpPr>
              <p:nvPr/>
            </p:nvGrpSpPr>
            <p:grpSpPr bwMode="auto">
              <a:xfrm>
                <a:off x="1104154" y="2094839"/>
                <a:ext cx="93708" cy="64059"/>
                <a:chOff x="7430" y="10844"/>
                <a:chExt cx="613" cy="71"/>
              </a:xfrm>
            </p:grpSpPr>
            <p:sp>
              <p:nvSpPr>
                <p:cNvPr id="701"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2"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8" name="Rectangle 221"/>
              <p:cNvSpPr>
                <a:spLocks noChangeArrowheads="1"/>
              </p:cNvSpPr>
              <p:nvPr/>
            </p:nvSpPr>
            <p:spPr bwMode="auto">
              <a:xfrm>
                <a:off x="1326831" y="1539321"/>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484" name="Group 248"/>
              <p:cNvGrpSpPr>
                <a:grpSpLocks/>
              </p:cNvGrpSpPr>
              <p:nvPr/>
            </p:nvGrpSpPr>
            <p:grpSpPr bwMode="auto">
              <a:xfrm>
                <a:off x="418542" y="1881011"/>
                <a:ext cx="93708" cy="64059"/>
                <a:chOff x="3256" y="11013"/>
                <a:chExt cx="613" cy="71"/>
              </a:xfrm>
            </p:grpSpPr>
            <p:sp>
              <p:nvSpPr>
                <p:cNvPr id="699"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0"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0" name="Rectangle 251"/>
              <p:cNvSpPr>
                <a:spLocks noChangeArrowheads="1"/>
              </p:cNvSpPr>
              <p:nvPr/>
            </p:nvSpPr>
            <p:spPr bwMode="auto">
              <a:xfrm>
                <a:off x="200095" y="16374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485" name="Group 252"/>
              <p:cNvGrpSpPr>
                <a:grpSpLocks/>
              </p:cNvGrpSpPr>
              <p:nvPr/>
            </p:nvGrpSpPr>
            <p:grpSpPr bwMode="auto">
              <a:xfrm>
                <a:off x="418542" y="1637408"/>
                <a:ext cx="93708" cy="64059"/>
                <a:chOff x="3256" y="10743"/>
                <a:chExt cx="613" cy="71"/>
              </a:xfrm>
            </p:grpSpPr>
            <p:sp>
              <p:nvSpPr>
                <p:cNvPr id="697"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8"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86" name="Group 255"/>
              <p:cNvGrpSpPr>
                <a:grpSpLocks/>
              </p:cNvGrpSpPr>
              <p:nvPr/>
            </p:nvGrpSpPr>
            <p:grpSpPr bwMode="auto">
              <a:xfrm>
                <a:off x="166311" y="1728534"/>
                <a:ext cx="80103" cy="64059"/>
                <a:chOff x="1606" y="10844"/>
                <a:chExt cx="524" cy="71"/>
              </a:xfrm>
            </p:grpSpPr>
            <p:sp>
              <p:nvSpPr>
                <p:cNvPr id="695"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6"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87" name="Group 258"/>
              <p:cNvGrpSpPr>
                <a:grpSpLocks/>
              </p:cNvGrpSpPr>
              <p:nvPr/>
            </p:nvGrpSpPr>
            <p:grpSpPr bwMode="auto">
              <a:xfrm>
                <a:off x="405701" y="2009127"/>
                <a:ext cx="78727" cy="64059"/>
                <a:chOff x="3172" y="10844"/>
                <a:chExt cx="515" cy="71"/>
              </a:xfrm>
            </p:grpSpPr>
            <p:sp>
              <p:nvSpPr>
                <p:cNvPr id="693"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4"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5" name="Group 261"/>
              <p:cNvGrpSpPr>
                <a:grpSpLocks/>
              </p:cNvGrpSpPr>
              <p:nvPr/>
            </p:nvGrpSpPr>
            <p:grpSpPr bwMode="auto">
              <a:xfrm>
                <a:off x="202999" y="1945069"/>
                <a:ext cx="80103" cy="64059"/>
                <a:chOff x="1846" y="11084"/>
                <a:chExt cx="524" cy="71"/>
              </a:xfrm>
            </p:grpSpPr>
            <p:sp>
              <p:nvSpPr>
                <p:cNvPr id="691"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2"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6" name="Group 264"/>
              <p:cNvGrpSpPr>
                <a:grpSpLocks/>
              </p:cNvGrpSpPr>
              <p:nvPr/>
            </p:nvGrpSpPr>
            <p:grpSpPr bwMode="auto">
              <a:xfrm>
                <a:off x="239688" y="2161604"/>
                <a:ext cx="80103" cy="64059"/>
                <a:chOff x="2086" y="11324"/>
                <a:chExt cx="524" cy="71"/>
              </a:xfrm>
            </p:grpSpPr>
            <p:sp>
              <p:nvSpPr>
                <p:cNvPr id="689"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0"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6" name="Rectangle 267"/>
              <p:cNvSpPr>
                <a:spLocks noChangeArrowheads="1"/>
              </p:cNvSpPr>
              <p:nvPr/>
            </p:nvSpPr>
            <p:spPr bwMode="auto">
              <a:xfrm>
                <a:off x="285701"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7" name="Rectangle 268"/>
              <p:cNvSpPr>
                <a:spLocks noChangeArrowheads="1"/>
              </p:cNvSpPr>
              <p:nvPr/>
            </p:nvSpPr>
            <p:spPr bwMode="auto">
              <a:xfrm>
                <a:off x="500480"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8" name="Rectangle 269"/>
              <p:cNvSpPr>
                <a:spLocks noChangeArrowheads="1"/>
              </p:cNvSpPr>
              <p:nvPr/>
            </p:nvSpPr>
            <p:spPr bwMode="auto">
              <a:xfrm>
                <a:off x="305879" y="194506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9" name="Rectangle 270"/>
              <p:cNvSpPr>
                <a:spLocks noChangeArrowheads="1"/>
              </p:cNvSpPr>
              <p:nvPr/>
            </p:nvSpPr>
            <p:spPr bwMode="auto">
              <a:xfrm>
                <a:off x="485499" y="200912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0" name="Rectangle 271"/>
              <p:cNvSpPr>
                <a:spLocks noChangeArrowheads="1"/>
              </p:cNvSpPr>
              <p:nvPr/>
            </p:nvSpPr>
            <p:spPr bwMode="auto">
              <a:xfrm>
                <a:off x="208502" y="1816952"/>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73" name="Group 272"/>
              <p:cNvGrpSpPr>
                <a:grpSpLocks/>
              </p:cNvGrpSpPr>
              <p:nvPr/>
            </p:nvGrpSpPr>
            <p:grpSpPr bwMode="auto">
              <a:xfrm>
                <a:off x="326975" y="2097546"/>
                <a:ext cx="78727" cy="64059"/>
                <a:chOff x="3172" y="10844"/>
                <a:chExt cx="515" cy="71"/>
              </a:xfrm>
            </p:grpSpPr>
            <p:sp>
              <p:nvSpPr>
                <p:cNvPr id="687"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8"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4" name="Group 275"/>
              <p:cNvGrpSpPr>
                <a:grpSpLocks/>
              </p:cNvGrpSpPr>
              <p:nvPr/>
            </p:nvGrpSpPr>
            <p:grpSpPr bwMode="auto">
              <a:xfrm>
                <a:off x="152400" y="2073185"/>
                <a:ext cx="80103" cy="64059"/>
                <a:chOff x="1633" y="11977"/>
                <a:chExt cx="524" cy="71"/>
              </a:xfrm>
            </p:grpSpPr>
            <p:sp>
              <p:nvSpPr>
                <p:cNvPr id="685"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6"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73" name="Rectangle 278"/>
              <p:cNvSpPr>
                <a:spLocks noChangeArrowheads="1"/>
              </p:cNvSpPr>
              <p:nvPr/>
            </p:nvSpPr>
            <p:spPr bwMode="auto">
              <a:xfrm>
                <a:off x="287229" y="1816952"/>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4" name="Rectangle 279"/>
              <p:cNvSpPr>
                <a:spLocks noChangeArrowheads="1"/>
              </p:cNvSpPr>
              <p:nvPr/>
            </p:nvSpPr>
            <p:spPr bwMode="auto">
              <a:xfrm>
                <a:off x="406772" y="175289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5" name="Rectangle 280"/>
              <p:cNvSpPr>
                <a:spLocks noChangeArrowheads="1"/>
              </p:cNvSpPr>
              <p:nvPr/>
            </p:nvSpPr>
            <p:spPr bwMode="auto">
              <a:xfrm>
                <a:off x="418542" y="2161604"/>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76" name="Group 291"/>
              <p:cNvGrpSpPr>
                <a:grpSpLocks/>
              </p:cNvGrpSpPr>
              <p:nvPr/>
            </p:nvGrpSpPr>
            <p:grpSpPr bwMode="auto">
              <a:xfrm>
                <a:off x="619563" y="1398319"/>
                <a:ext cx="78727" cy="64059"/>
                <a:chOff x="3172" y="10844"/>
                <a:chExt cx="515" cy="71"/>
              </a:xfrm>
            </p:grpSpPr>
            <p:sp>
              <p:nvSpPr>
                <p:cNvPr id="683"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4"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7" name="Group 297"/>
              <p:cNvGrpSpPr>
                <a:grpSpLocks/>
              </p:cNvGrpSpPr>
              <p:nvPr/>
            </p:nvGrpSpPr>
            <p:grpSpPr bwMode="auto">
              <a:xfrm>
                <a:off x="601219" y="1728534"/>
                <a:ext cx="80103" cy="64059"/>
                <a:chOff x="2086" y="11324"/>
                <a:chExt cx="524" cy="71"/>
              </a:xfrm>
            </p:grpSpPr>
            <p:sp>
              <p:nvSpPr>
                <p:cNvPr id="681"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2"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9" name="Group 305"/>
              <p:cNvGrpSpPr>
                <a:grpSpLocks/>
              </p:cNvGrpSpPr>
              <p:nvPr/>
            </p:nvGrpSpPr>
            <p:grpSpPr bwMode="auto">
              <a:xfrm>
                <a:off x="281420" y="1445234"/>
                <a:ext cx="78727" cy="64059"/>
                <a:chOff x="3172" y="10844"/>
                <a:chExt cx="515" cy="71"/>
              </a:xfrm>
            </p:grpSpPr>
            <p:sp>
              <p:nvSpPr>
                <p:cNvPr id="679"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0"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180" name="587 Grupo"/>
            <p:cNvGrpSpPr/>
            <p:nvPr/>
          </p:nvGrpSpPr>
          <p:grpSpPr>
            <a:xfrm>
              <a:off x="-119627" y="4876800"/>
              <a:ext cx="1692827" cy="228600"/>
              <a:chOff x="-119627" y="4876800"/>
              <a:chExt cx="1692827" cy="228600"/>
            </a:xfrm>
          </p:grpSpPr>
          <p:sp>
            <p:nvSpPr>
              <p:cNvPr id="587" name="586 Rectángulo"/>
              <p:cNvSpPr/>
              <p:nvPr/>
            </p:nvSpPr>
            <p:spPr>
              <a:xfrm>
                <a:off x="0" y="4876800"/>
                <a:ext cx="15732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39"/>
              <p:cNvGrpSpPr>
                <a:grpSpLocks/>
              </p:cNvGrpSpPr>
              <p:nvPr/>
            </p:nvGrpSpPr>
            <p:grpSpPr bwMode="auto">
              <a:xfrm flipH="1">
                <a:off x="817200" y="4953000"/>
                <a:ext cx="738000" cy="76200"/>
                <a:chOff x="2535" y="15338"/>
                <a:chExt cx="7838" cy="71"/>
              </a:xfrm>
            </p:grpSpPr>
            <p:sp>
              <p:nvSpPr>
                <p:cNvPr id="616"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7"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8"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9"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0"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1"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2"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3"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5" name="Group 139"/>
              <p:cNvGrpSpPr>
                <a:grpSpLocks/>
              </p:cNvGrpSpPr>
              <p:nvPr/>
            </p:nvGrpSpPr>
            <p:grpSpPr bwMode="auto">
              <a:xfrm>
                <a:off x="304800" y="4953000"/>
                <a:ext cx="677115" cy="63328"/>
                <a:chOff x="2535" y="15338"/>
                <a:chExt cx="7838" cy="71"/>
              </a:xfrm>
            </p:grpSpPr>
            <p:sp>
              <p:nvSpPr>
                <p:cNvPr id="608"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9"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0"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1"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2"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3"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4"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5"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9" name="Group 139"/>
              <p:cNvGrpSpPr>
                <a:grpSpLocks/>
              </p:cNvGrpSpPr>
              <p:nvPr/>
            </p:nvGrpSpPr>
            <p:grpSpPr bwMode="auto">
              <a:xfrm flipH="1">
                <a:off x="-119627" y="4953000"/>
                <a:ext cx="805427" cy="76200"/>
                <a:chOff x="2535" y="15338"/>
                <a:chExt cx="7838" cy="71"/>
              </a:xfrm>
            </p:grpSpPr>
            <p:sp>
              <p:nvSpPr>
                <p:cNvPr id="60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1" name="Group 139"/>
              <p:cNvGrpSpPr>
                <a:grpSpLocks/>
              </p:cNvGrpSpPr>
              <p:nvPr/>
            </p:nvGrpSpPr>
            <p:grpSpPr bwMode="auto">
              <a:xfrm flipH="1">
                <a:off x="685800" y="4953000"/>
                <a:ext cx="563799" cy="76200"/>
                <a:chOff x="2535" y="15338"/>
                <a:chExt cx="7838" cy="71"/>
              </a:xfrm>
            </p:grpSpPr>
            <p:sp>
              <p:nvSpPr>
                <p:cNvPr id="59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1506" name="588 Grupo"/>
            <p:cNvGrpSpPr/>
            <p:nvPr/>
          </p:nvGrpSpPr>
          <p:grpSpPr>
            <a:xfrm>
              <a:off x="-76200" y="3505200"/>
              <a:ext cx="1603826" cy="990600"/>
              <a:chOff x="-76200" y="3505200"/>
              <a:chExt cx="1603826" cy="990600"/>
            </a:xfrm>
          </p:grpSpPr>
          <p:grpSp>
            <p:nvGrpSpPr>
              <p:cNvPr id="1507" name="Group 139"/>
              <p:cNvGrpSpPr>
                <a:grpSpLocks/>
              </p:cNvGrpSpPr>
              <p:nvPr/>
            </p:nvGrpSpPr>
            <p:grpSpPr bwMode="auto">
              <a:xfrm flipH="1">
                <a:off x="-36639" y="3899072"/>
                <a:ext cx="758368" cy="63328"/>
                <a:chOff x="2535" y="15338"/>
                <a:chExt cx="7838" cy="71"/>
              </a:xfrm>
            </p:grpSpPr>
            <p:sp>
              <p:nvSpPr>
                <p:cNvPr id="57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08" name="Group 139"/>
              <p:cNvGrpSpPr>
                <a:grpSpLocks/>
              </p:cNvGrpSpPr>
              <p:nvPr/>
            </p:nvGrpSpPr>
            <p:grpSpPr bwMode="auto">
              <a:xfrm>
                <a:off x="-76200" y="4114800"/>
                <a:ext cx="677115" cy="63328"/>
                <a:chOff x="2535" y="15338"/>
                <a:chExt cx="7838" cy="71"/>
              </a:xfrm>
            </p:grpSpPr>
            <p:sp>
              <p:nvSpPr>
                <p:cNvPr id="57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09" name="Group 139"/>
              <p:cNvGrpSpPr>
                <a:grpSpLocks/>
              </p:cNvGrpSpPr>
              <p:nvPr/>
            </p:nvGrpSpPr>
            <p:grpSpPr bwMode="auto">
              <a:xfrm flipH="1">
                <a:off x="-43427" y="4419600"/>
                <a:ext cx="805427" cy="76200"/>
                <a:chOff x="2535" y="15338"/>
                <a:chExt cx="7838" cy="71"/>
              </a:xfrm>
            </p:grpSpPr>
            <p:sp>
              <p:nvSpPr>
                <p:cNvPr id="56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10" name="Group 139"/>
              <p:cNvGrpSpPr>
                <a:grpSpLocks/>
              </p:cNvGrpSpPr>
              <p:nvPr/>
            </p:nvGrpSpPr>
            <p:grpSpPr bwMode="auto">
              <a:xfrm flipH="1">
                <a:off x="198201" y="3733800"/>
                <a:ext cx="563799" cy="76200"/>
                <a:chOff x="2535" y="15338"/>
                <a:chExt cx="7838" cy="71"/>
              </a:xfrm>
            </p:grpSpPr>
            <p:sp>
              <p:nvSpPr>
                <p:cNvPr id="55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11" name="Group 139"/>
              <p:cNvGrpSpPr>
                <a:grpSpLocks/>
              </p:cNvGrpSpPr>
              <p:nvPr/>
            </p:nvGrpSpPr>
            <p:grpSpPr bwMode="auto">
              <a:xfrm>
                <a:off x="990600" y="3810000"/>
                <a:ext cx="537026" cy="76200"/>
                <a:chOff x="2535" y="15338"/>
                <a:chExt cx="7838" cy="71"/>
              </a:xfrm>
            </p:grpSpPr>
            <p:sp>
              <p:nvSpPr>
                <p:cNvPr id="54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0"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1"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3"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4"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12" name="Group 139"/>
              <p:cNvGrpSpPr>
                <a:grpSpLocks/>
              </p:cNvGrpSpPr>
              <p:nvPr/>
            </p:nvGrpSpPr>
            <p:grpSpPr bwMode="auto">
              <a:xfrm flipH="1">
                <a:off x="908441" y="3962400"/>
                <a:ext cx="615559" cy="63328"/>
                <a:chOff x="2535" y="15338"/>
                <a:chExt cx="7838" cy="71"/>
              </a:xfrm>
            </p:grpSpPr>
            <p:sp>
              <p:nvSpPr>
                <p:cNvPr id="53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13" name="Group 139"/>
              <p:cNvGrpSpPr>
                <a:grpSpLocks/>
              </p:cNvGrpSpPr>
              <p:nvPr/>
            </p:nvGrpSpPr>
            <p:grpSpPr bwMode="auto">
              <a:xfrm>
                <a:off x="838200" y="4191000"/>
                <a:ext cx="685800" cy="76200"/>
                <a:chOff x="2535" y="15338"/>
                <a:chExt cx="7838" cy="71"/>
              </a:xfrm>
            </p:grpSpPr>
            <p:sp>
              <p:nvSpPr>
                <p:cNvPr id="53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14" name="Group 139"/>
              <p:cNvGrpSpPr>
                <a:grpSpLocks/>
              </p:cNvGrpSpPr>
              <p:nvPr/>
            </p:nvGrpSpPr>
            <p:grpSpPr bwMode="auto">
              <a:xfrm>
                <a:off x="838200" y="3505200"/>
                <a:ext cx="512545" cy="76200"/>
                <a:chOff x="2535" y="15338"/>
                <a:chExt cx="7838" cy="71"/>
              </a:xfrm>
            </p:grpSpPr>
            <p:sp>
              <p:nvSpPr>
                <p:cNvPr id="52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18" name="Arc 16"/>
              <p:cNvSpPr>
                <a:spLocks/>
              </p:cNvSpPr>
              <p:nvPr/>
            </p:nvSpPr>
            <p:spPr bwMode="auto">
              <a:xfrm rot="10800000" flipV="1">
                <a:off x="762000" y="35814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Arc 17"/>
              <p:cNvSpPr>
                <a:spLocks/>
              </p:cNvSpPr>
              <p:nvPr/>
            </p:nvSpPr>
            <p:spPr bwMode="auto">
              <a:xfrm rot="3563054" flipV="1">
                <a:off x="709100" y="392153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Arc 17"/>
              <p:cNvSpPr>
                <a:spLocks/>
              </p:cNvSpPr>
              <p:nvPr/>
            </p:nvSpPr>
            <p:spPr bwMode="auto">
              <a:xfrm rot="3563054" flipV="1">
                <a:off x="785301" y="377336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Arc 16"/>
              <p:cNvSpPr>
                <a:spLocks/>
              </p:cNvSpPr>
              <p:nvPr/>
            </p:nvSpPr>
            <p:spPr bwMode="auto">
              <a:xfrm rot="10800000" flipV="1">
                <a:off x="762000" y="42672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Arc 17"/>
              <p:cNvSpPr>
                <a:spLocks/>
              </p:cNvSpPr>
              <p:nvPr/>
            </p:nvSpPr>
            <p:spPr bwMode="auto">
              <a:xfrm rot="3563054" flipV="1">
                <a:off x="649599" y="4116622"/>
                <a:ext cx="181999" cy="196734"/>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15" name="586 Grupo"/>
            <p:cNvGrpSpPr/>
            <p:nvPr/>
          </p:nvGrpSpPr>
          <p:grpSpPr>
            <a:xfrm>
              <a:off x="-119627" y="5486400"/>
              <a:ext cx="1415027" cy="533400"/>
              <a:chOff x="-119627" y="5486400"/>
              <a:chExt cx="1415027" cy="533400"/>
            </a:xfrm>
          </p:grpSpPr>
          <p:grpSp>
            <p:nvGrpSpPr>
              <p:cNvPr id="1516" name="Group 139"/>
              <p:cNvGrpSpPr>
                <a:grpSpLocks/>
              </p:cNvGrpSpPr>
              <p:nvPr/>
            </p:nvGrpSpPr>
            <p:grpSpPr bwMode="auto">
              <a:xfrm flipH="1">
                <a:off x="-119627" y="5486400"/>
                <a:ext cx="805427" cy="76200"/>
                <a:chOff x="2535" y="15338"/>
                <a:chExt cx="7838" cy="71"/>
              </a:xfrm>
            </p:grpSpPr>
            <p:sp>
              <p:nvSpPr>
                <p:cNvPr id="50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17" name="Group 139"/>
              <p:cNvGrpSpPr>
                <a:grpSpLocks/>
              </p:cNvGrpSpPr>
              <p:nvPr/>
            </p:nvGrpSpPr>
            <p:grpSpPr bwMode="auto">
              <a:xfrm flipH="1">
                <a:off x="-119627" y="5638800"/>
                <a:ext cx="805427" cy="76200"/>
                <a:chOff x="2535" y="15338"/>
                <a:chExt cx="7838" cy="71"/>
              </a:xfrm>
            </p:grpSpPr>
            <p:sp>
              <p:nvSpPr>
                <p:cNvPr id="49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18" name="Group 139"/>
              <p:cNvGrpSpPr>
                <a:grpSpLocks/>
              </p:cNvGrpSpPr>
              <p:nvPr/>
            </p:nvGrpSpPr>
            <p:grpSpPr bwMode="auto">
              <a:xfrm flipH="1">
                <a:off x="731601" y="5638800"/>
                <a:ext cx="563799" cy="76200"/>
                <a:chOff x="2535" y="15338"/>
                <a:chExt cx="7838" cy="71"/>
              </a:xfrm>
            </p:grpSpPr>
            <p:sp>
              <p:nvSpPr>
                <p:cNvPr id="48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8"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19" name="Group 139"/>
              <p:cNvGrpSpPr>
                <a:grpSpLocks/>
              </p:cNvGrpSpPr>
              <p:nvPr/>
            </p:nvGrpSpPr>
            <p:grpSpPr bwMode="auto">
              <a:xfrm flipH="1">
                <a:off x="731601" y="5486400"/>
                <a:ext cx="563799" cy="76200"/>
                <a:chOff x="2535" y="15338"/>
                <a:chExt cx="7838" cy="71"/>
              </a:xfrm>
            </p:grpSpPr>
            <p:sp>
              <p:nvSpPr>
                <p:cNvPr id="47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20" name="Group 139"/>
              <p:cNvGrpSpPr>
                <a:grpSpLocks/>
              </p:cNvGrpSpPr>
              <p:nvPr/>
            </p:nvGrpSpPr>
            <p:grpSpPr bwMode="auto">
              <a:xfrm flipH="1">
                <a:off x="731601" y="5791200"/>
                <a:ext cx="563799" cy="76200"/>
                <a:chOff x="2535" y="15338"/>
                <a:chExt cx="7838" cy="71"/>
              </a:xfrm>
            </p:grpSpPr>
            <p:sp>
              <p:nvSpPr>
                <p:cNvPr id="47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21" name="Group 139"/>
              <p:cNvGrpSpPr>
                <a:grpSpLocks/>
              </p:cNvGrpSpPr>
              <p:nvPr/>
            </p:nvGrpSpPr>
            <p:grpSpPr bwMode="auto">
              <a:xfrm flipH="1">
                <a:off x="731601" y="5943600"/>
                <a:ext cx="563799" cy="76200"/>
                <a:chOff x="2535" y="15338"/>
                <a:chExt cx="7838" cy="71"/>
              </a:xfrm>
            </p:grpSpPr>
            <p:sp>
              <p:nvSpPr>
                <p:cNvPr id="46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grpSp>
        <p:nvGrpSpPr>
          <p:cNvPr id="1522" name="473 Grupo"/>
          <p:cNvGrpSpPr/>
          <p:nvPr/>
        </p:nvGrpSpPr>
        <p:grpSpPr>
          <a:xfrm>
            <a:off x="4326977" y="1403176"/>
            <a:ext cx="636639" cy="215728"/>
            <a:chOff x="4366124" y="2679872"/>
            <a:chExt cx="1281211" cy="215728"/>
          </a:xfrm>
        </p:grpSpPr>
        <p:grpSp>
          <p:nvGrpSpPr>
            <p:cNvPr id="1523" name="Group 139"/>
            <p:cNvGrpSpPr>
              <a:grpSpLocks/>
            </p:cNvGrpSpPr>
            <p:nvPr/>
          </p:nvGrpSpPr>
          <p:grpSpPr bwMode="auto">
            <a:xfrm flipH="1">
              <a:off x="4366124" y="2832272"/>
              <a:ext cx="1281211" cy="63328"/>
              <a:chOff x="2535" y="15338"/>
              <a:chExt cx="7838" cy="71"/>
            </a:xfrm>
          </p:grpSpPr>
          <p:sp>
            <p:nvSpPr>
              <p:cNvPr id="87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7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7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7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7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8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8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8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24" name="Group 139"/>
            <p:cNvGrpSpPr>
              <a:grpSpLocks/>
            </p:cNvGrpSpPr>
            <p:nvPr/>
          </p:nvGrpSpPr>
          <p:grpSpPr bwMode="auto">
            <a:xfrm flipH="1">
              <a:off x="4366124" y="2679872"/>
              <a:ext cx="1281211" cy="63328"/>
              <a:chOff x="2535" y="15338"/>
              <a:chExt cx="7838" cy="71"/>
            </a:xfrm>
          </p:grpSpPr>
          <p:sp>
            <p:nvSpPr>
              <p:cNvPr id="86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6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6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70"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71"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7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73"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74"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1525" name="882 Grupo"/>
          <p:cNvGrpSpPr/>
          <p:nvPr/>
        </p:nvGrpSpPr>
        <p:grpSpPr>
          <a:xfrm>
            <a:off x="4326977" y="1853197"/>
            <a:ext cx="633261" cy="420882"/>
            <a:chOff x="3459161" y="1778957"/>
            <a:chExt cx="633261" cy="420882"/>
          </a:xfrm>
        </p:grpSpPr>
        <p:grpSp>
          <p:nvGrpSpPr>
            <p:cNvPr id="1526" name="489 Grupo"/>
            <p:cNvGrpSpPr/>
            <p:nvPr/>
          </p:nvGrpSpPr>
          <p:grpSpPr>
            <a:xfrm>
              <a:off x="3459161" y="1778957"/>
              <a:ext cx="633261" cy="197975"/>
              <a:chOff x="4038600" y="3282293"/>
              <a:chExt cx="1600199" cy="197975"/>
            </a:xfrm>
          </p:grpSpPr>
          <p:grpSp>
            <p:nvGrpSpPr>
              <p:cNvPr id="1527" name="485 Grupo"/>
              <p:cNvGrpSpPr/>
              <p:nvPr/>
            </p:nvGrpSpPr>
            <p:grpSpPr>
              <a:xfrm>
                <a:off x="4038600" y="3282293"/>
                <a:ext cx="1598632" cy="197975"/>
                <a:chOff x="4391694" y="3282293"/>
                <a:chExt cx="1245538" cy="197975"/>
              </a:xfrm>
            </p:grpSpPr>
            <p:sp>
              <p:nvSpPr>
                <p:cNvPr id="946" name="Rectangle 6"/>
                <p:cNvSpPr>
                  <a:spLocks noChangeArrowheads="1"/>
                </p:cNvSpPr>
                <p:nvPr/>
              </p:nvSpPr>
              <p:spPr bwMode="auto">
                <a:xfrm flipH="1">
                  <a:off x="4783171" y="3283009"/>
                  <a:ext cx="62956"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47" name="Rectangle 86"/>
                <p:cNvSpPr>
                  <a:spLocks noChangeArrowheads="1"/>
                </p:cNvSpPr>
                <p:nvPr/>
              </p:nvSpPr>
              <p:spPr bwMode="auto">
                <a:xfrm flipH="1">
                  <a:off x="4829822" y="3354741"/>
                  <a:ext cx="92547"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48" name="Rectangle 88"/>
                <p:cNvSpPr>
                  <a:spLocks noChangeArrowheads="1"/>
                </p:cNvSpPr>
                <p:nvPr/>
              </p:nvSpPr>
              <p:spPr bwMode="auto">
                <a:xfrm flipH="1">
                  <a:off x="5334227" y="3283009"/>
                  <a:ext cx="10115"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49" name="Rectangle 89"/>
                <p:cNvSpPr>
                  <a:spLocks noChangeArrowheads="1"/>
                </p:cNvSpPr>
                <p:nvPr/>
              </p:nvSpPr>
              <p:spPr bwMode="auto">
                <a:xfrm flipH="1">
                  <a:off x="5057189" y="3283009"/>
                  <a:ext cx="32007"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50" name="Rectangle 90"/>
                <p:cNvSpPr>
                  <a:spLocks noChangeArrowheads="1"/>
                </p:cNvSpPr>
                <p:nvPr/>
              </p:nvSpPr>
              <p:spPr bwMode="auto">
                <a:xfrm flipH="1">
                  <a:off x="4835256" y="3283009"/>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28" name="Group 91"/>
                <p:cNvGrpSpPr>
                  <a:grpSpLocks/>
                </p:cNvGrpSpPr>
                <p:nvPr/>
              </p:nvGrpSpPr>
              <p:grpSpPr bwMode="auto">
                <a:xfrm flipH="1">
                  <a:off x="4676130" y="3283009"/>
                  <a:ext cx="92547" cy="50928"/>
                  <a:chOff x="7359" y="10643"/>
                  <a:chExt cx="613" cy="71"/>
                </a:xfrm>
              </p:grpSpPr>
              <p:sp>
                <p:nvSpPr>
                  <p:cNvPr id="1000" name="Rectangle 92"/>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01" name="Rectangle 93"/>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29" name="Group 94"/>
                <p:cNvGrpSpPr>
                  <a:grpSpLocks/>
                </p:cNvGrpSpPr>
                <p:nvPr/>
              </p:nvGrpSpPr>
              <p:grpSpPr bwMode="auto">
                <a:xfrm flipH="1">
                  <a:off x="4391694" y="3283009"/>
                  <a:ext cx="134367" cy="50928"/>
                  <a:chOff x="8966" y="10643"/>
                  <a:chExt cx="890" cy="71"/>
                </a:xfrm>
              </p:grpSpPr>
              <p:sp>
                <p:nvSpPr>
                  <p:cNvPr id="998" name="Rectangle 95"/>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99" name="Rectangle 96"/>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53" name="Rectangle 97"/>
                <p:cNvSpPr>
                  <a:spLocks noChangeArrowheads="1"/>
                </p:cNvSpPr>
                <p:nvPr/>
              </p:nvSpPr>
              <p:spPr bwMode="auto">
                <a:xfrm flipH="1">
                  <a:off x="5571860" y="3354741"/>
                  <a:ext cx="32007"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30" name="Group 98"/>
                <p:cNvGrpSpPr>
                  <a:grpSpLocks/>
                </p:cNvGrpSpPr>
                <p:nvPr/>
              </p:nvGrpSpPr>
              <p:grpSpPr bwMode="auto">
                <a:xfrm flipH="1">
                  <a:off x="5295577" y="3354741"/>
                  <a:ext cx="92547" cy="50928"/>
                  <a:chOff x="3256" y="10743"/>
                  <a:chExt cx="613" cy="71"/>
                </a:xfrm>
              </p:grpSpPr>
              <p:sp>
                <p:nvSpPr>
                  <p:cNvPr id="996" name="Rectangle 99"/>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97" name="Rectangle 100"/>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31" name="Group 101"/>
                <p:cNvGrpSpPr>
                  <a:grpSpLocks/>
                </p:cNvGrpSpPr>
                <p:nvPr/>
              </p:nvGrpSpPr>
              <p:grpSpPr bwMode="auto">
                <a:xfrm flipH="1">
                  <a:off x="5027598" y="3354741"/>
                  <a:ext cx="92547" cy="50928"/>
                  <a:chOff x="5031" y="10743"/>
                  <a:chExt cx="613" cy="71"/>
                </a:xfrm>
              </p:grpSpPr>
              <p:sp>
                <p:nvSpPr>
                  <p:cNvPr id="994" name="Rectangle 102"/>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95" name="Rectangle 103"/>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56" name="Rectangle 104"/>
                <p:cNvSpPr>
                  <a:spLocks noChangeArrowheads="1"/>
                </p:cNvSpPr>
                <p:nvPr/>
              </p:nvSpPr>
              <p:spPr bwMode="auto">
                <a:xfrm flipH="1">
                  <a:off x="4835256" y="3354741"/>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32" name="Group 105"/>
                <p:cNvGrpSpPr>
                  <a:grpSpLocks/>
                </p:cNvGrpSpPr>
                <p:nvPr/>
              </p:nvGrpSpPr>
              <p:grpSpPr bwMode="auto">
                <a:xfrm flipH="1">
                  <a:off x="4654541" y="3354741"/>
                  <a:ext cx="92547" cy="52364"/>
                  <a:chOff x="7502" y="10743"/>
                  <a:chExt cx="613" cy="73"/>
                </a:xfrm>
              </p:grpSpPr>
              <p:sp>
                <p:nvSpPr>
                  <p:cNvPr id="992" name="Rectangle 106"/>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93" name="Rectangle 107"/>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58" name="Rectangle 111"/>
                <p:cNvSpPr>
                  <a:spLocks noChangeArrowheads="1"/>
                </p:cNvSpPr>
                <p:nvPr/>
              </p:nvSpPr>
              <p:spPr bwMode="auto">
                <a:xfrm flipH="1">
                  <a:off x="4407999" y="3354741"/>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59" name="Rectangle 112"/>
                <p:cNvSpPr>
                  <a:spLocks noChangeArrowheads="1"/>
                </p:cNvSpPr>
                <p:nvPr/>
              </p:nvSpPr>
              <p:spPr bwMode="auto">
                <a:xfrm flipH="1">
                  <a:off x="5558121" y="3427188"/>
                  <a:ext cx="79111"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60" name="Rectangle 113"/>
                <p:cNvSpPr>
                  <a:spLocks noChangeArrowheads="1"/>
                </p:cNvSpPr>
                <p:nvPr/>
              </p:nvSpPr>
              <p:spPr bwMode="auto">
                <a:xfrm flipH="1">
                  <a:off x="5571860" y="3427188"/>
                  <a:ext cx="32007"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33" name="Group 114"/>
                <p:cNvGrpSpPr>
                  <a:grpSpLocks/>
                </p:cNvGrpSpPr>
                <p:nvPr/>
              </p:nvGrpSpPr>
              <p:grpSpPr bwMode="auto">
                <a:xfrm flipH="1">
                  <a:off x="5323054" y="3427188"/>
                  <a:ext cx="77752" cy="50928"/>
                  <a:chOff x="3172" y="10844"/>
                  <a:chExt cx="515" cy="71"/>
                </a:xfrm>
              </p:grpSpPr>
              <p:sp>
                <p:nvSpPr>
                  <p:cNvPr id="990" name="Rectangle 115"/>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91" name="Rectangle 116"/>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34" name="Group 117"/>
                <p:cNvGrpSpPr>
                  <a:grpSpLocks/>
                </p:cNvGrpSpPr>
                <p:nvPr/>
              </p:nvGrpSpPr>
              <p:grpSpPr bwMode="auto">
                <a:xfrm flipH="1">
                  <a:off x="5011142" y="3427188"/>
                  <a:ext cx="92547" cy="50928"/>
                  <a:chOff x="5140" y="10844"/>
                  <a:chExt cx="613" cy="71"/>
                </a:xfrm>
              </p:grpSpPr>
              <p:sp>
                <p:nvSpPr>
                  <p:cNvPr id="988" name="Rectangle 118"/>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89" name="Rectangle 119"/>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35" name="Group 120"/>
                <p:cNvGrpSpPr>
                  <a:grpSpLocks/>
                </p:cNvGrpSpPr>
                <p:nvPr/>
              </p:nvGrpSpPr>
              <p:grpSpPr bwMode="auto">
                <a:xfrm flipH="1">
                  <a:off x="4835256" y="3427188"/>
                  <a:ext cx="109758" cy="50928"/>
                  <a:chOff x="6191" y="10844"/>
                  <a:chExt cx="727" cy="71"/>
                </a:xfrm>
              </p:grpSpPr>
              <p:sp>
                <p:nvSpPr>
                  <p:cNvPr id="986" name="Rectangle 121"/>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87" name="Rectangle 122"/>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2" name="Group 123"/>
                <p:cNvGrpSpPr>
                  <a:grpSpLocks/>
                </p:cNvGrpSpPr>
                <p:nvPr/>
              </p:nvGrpSpPr>
              <p:grpSpPr bwMode="auto">
                <a:xfrm flipH="1">
                  <a:off x="4665411" y="3427188"/>
                  <a:ext cx="92547" cy="50928"/>
                  <a:chOff x="7430" y="10844"/>
                  <a:chExt cx="613" cy="71"/>
                </a:xfrm>
              </p:grpSpPr>
              <p:sp>
                <p:nvSpPr>
                  <p:cNvPr id="984" name="Rectangle 124"/>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85" name="Rectangle 125"/>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65" name="Rectangle 126"/>
                <p:cNvSpPr>
                  <a:spLocks noChangeArrowheads="1"/>
                </p:cNvSpPr>
                <p:nvPr/>
              </p:nvSpPr>
              <p:spPr bwMode="auto">
                <a:xfrm flipH="1">
                  <a:off x="4407999" y="3427188"/>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66" name="Rectangle 131"/>
                <p:cNvSpPr>
                  <a:spLocks noChangeArrowheads="1"/>
                </p:cNvSpPr>
                <p:nvPr/>
              </p:nvSpPr>
              <p:spPr bwMode="auto">
                <a:xfrm flipH="1">
                  <a:off x="5444287" y="3426471"/>
                  <a:ext cx="112475"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67" name="Rectangle 132"/>
                <p:cNvSpPr>
                  <a:spLocks noChangeArrowheads="1"/>
                </p:cNvSpPr>
                <p:nvPr/>
              </p:nvSpPr>
              <p:spPr bwMode="auto">
                <a:xfrm flipH="1">
                  <a:off x="5230205" y="3429340"/>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68" name="Rectangle 134"/>
                <p:cNvSpPr>
                  <a:spLocks noChangeArrowheads="1"/>
                </p:cNvSpPr>
                <p:nvPr/>
              </p:nvSpPr>
              <p:spPr bwMode="auto">
                <a:xfrm flipH="1">
                  <a:off x="5120145" y="3427188"/>
                  <a:ext cx="92547"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69" name="Rectangle 135"/>
                <p:cNvSpPr>
                  <a:spLocks noChangeArrowheads="1"/>
                </p:cNvSpPr>
                <p:nvPr/>
              </p:nvSpPr>
              <p:spPr bwMode="auto">
                <a:xfrm flipH="1">
                  <a:off x="5150189" y="3354741"/>
                  <a:ext cx="92547"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93" name="Group 136"/>
                <p:cNvGrpSpPr>
                  <a:grpSpLocks/>
                </p:cNvGrpSpPr>
                <p:nvPr/>
              </p:nvGrpSpPr>
              <p:grpSpPr bwMode="auto">
                <a:xfrm flipH="1">
                  <a:off x="4526212" y="3426471"/>
                  <a:ext cx="114590" cy="50928"/>
                  <a:chOff x="8276" y="10844"/>
                  <a:chExt cx="759" cy="71"/>
                </a:xfrm>
              </p:grpSpPr>
              <p:sp>
                <p:nvSpPr>
                  <p:cNvPr id="982" name="Rectangle 137"/>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83" name="Rectangle 138"/>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71" name="Rectangle 150"/>
                <p:cNvSpPr>
                  <a:spLocks noChangeArrowheads="1"/>
                </p:cNvSpPr>
                <p:nvPr/>
              </p:nvSpPr>
              <p:spPr bwMode="auto">
                <a:xfrm flipH="1">
                  <a:off x="5400806" y="3354024"/>
                  <a:ext cx="161241"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72" name="Rectangle 192"/>
                <p:cNvSpPr>
                  <a:spLocks noChangeArrowheads="1"/>
                </p:cNvSpPr>
                <p:nvPr/>
              </p:nvSpPr>
              <p:spPr bwMode="auto">
                <a:xfrm flipH="1">
                  <a:off x="4945015" y="3356175"/>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73" name="Rectangle 193"/>
                <p:cNvSpPr>
                  <a:spLocks noChangeArrowheads="1"/>
                </p:cNvSpPr>
                <p:nvPr/>
              </p:nvSpPr>
              <p:spPr bwMode="auto">
                <a:xfrm flipH="1">
                  <a:off x="4929011" y="3427188"/>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74" name="Rectangle 194"/>
                <p:cNvSpPr>
                  <a:spLocks noChangeArrowheads="1"/>
                </p:cNvSpPr>
                <p:nvPr/>
              </p:nvSpPr>
              <p:spPr bwMode="auto">
                <a:xfrm flipH="1">
                  <a:off x="4969775" y="3283009"/>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75" name="Rectangle 195"/>
                <p:cNvSpPr>
                  <a:spLocks noChangeArrowheads="1"/>
                </p:cNvSpPr>
                <p:nvPr/>
              </p:nvSpPr>
              <p:spPr bwMode="auto">
                <a:xfrm flipH="1">
                  <a:off x="5103689" y="3282293"/>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76" name="Rectangle 196"/>
                <p:cNvSpPr>
                  <a:spLocks noChangeArrowheads="1"/>
                </p:cNvSpPr>
                <p:nvPr/>
              </p:nvSpPr>
              <p:spPr bwMode="auto">
                <a:xfrm flipH="1">
                  <a:off x="5194576" y="3282293"/>
                  <a:ext cx="124554"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77" name="Rectangle 197"/>
                <p:cNvSpPr>
                  <a:spLocks noChangeArrowheads="1"/>
                </p:cNvSpPr>
                <p:nvPr/>
              </p:nvSpPr>
              <p:spPr bwMode="auto">
                <a:xfrm flipH="1">
                  <a:off x="4760978" y="3354024"/>
                  <a:ext cx="6386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78" name="Rectangle 198"/>
                <p:cNvSpPr>
                  <a:spLocks noChangeArrowheads="1"/>
                </p:cNvSpPr>
                <p:nvPr/>
              </p:nvSpPr>
              <p:spPr bwMode="auto">
                <a:xfrm flipH="1">
                  <a:off x="4768677" y="3429340"/>
                  <a:ext cx="66580"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79" name="Rectangle 199"/>
                <p:cNvSpPr>
                  <a:spLocks noChangeArrowheads="1"/>
                </p:cNvSpPr>
                <p:nvPr/>
              </p:nvSpPr>
              <p:spPr bwMode="auto">
                <a:xfrm flipH="1">
                  <a:off x="4516097" y="3282293"/>
                  <a:ext cx="3215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80" name="Rectangle 200"/>
                <p:cNvSpPr>
                  <a:spLocks noChangeArrowheads="1"/>
                </p:cNvSpPr>
                <p:nvPr/>
              </p:nvSpPr>
              <p:spPr bwMode="auto">
                <a:xfrm flipH="1">
                  <a:off x="4558370" y="3282293"/>
                  <a:ext cx="107041"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81" name="Rectangle 201"/>
                <p:cNvSpPr>
                  <a:spLocks noChangeArrowheads="1"/>
                </p:cNvSpPr>
                <p:nvPr/>
              </p:nvSpPr>
              <p:spPr bwMode="auto">
                <a:xfrm flipH="1">
                  <a:off x="4548255" y="3354024"/>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45" name="Rectangle 196"/>
              <p:cNvSpPr>
                <a:spLocks noChangeArrowheads="1"/>
              </p:cNvSpPr>
              <p:nvPr/>
            </p:nvSpPr>
            <p:spPr bwMode="auto">
              <a:xfrm flipH="1">
                <a:off x="5257799" y="3283200"/>
                <a:ext cx="381000" cy="50400"/>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5" name="490 Grupo"/>
            <p:cNvGrpSpPr/>
            <p:nvPr/>
          </p:nvGrpSpPr>
          <p:grpSpPr>
            <a:xfrm>
              <a:off x="3459161" y="2001864"/>
              <a:ext cx="633261" cy="197975"/>
              <a:chOff x="4038600" y="3282293"/>
              <a:chExt cx="1600199" cy="197975"/>
            </a:xfrm>
          </p:grpSpPr>
          <p:grpSp>
            <p:nvGrpSpPr>
              <p:cNvPr id="196" name="485 Grupo"/>
              <p:cNvGrpSpPr/>
              <p:nvPr/>
            </p:nvGrpSpPr>
            <p:grpSpPr>
              <a:xfrm>
                <a:off x="4038600" y="3282293"/>
                <a:ext cx="1598632" cy="197975"/>
                <a:chOff x="4391694" y="3282293"/>
                <a:chExt cx="1245538" cy="197975"/>
              </a:xfrm>
            </p:grpSpPr>
            <p:sp>
              <p:nvSpPr>
                <p:cNvPr id="888" name="Rectangle 6"/>
                <p:cNvSpPr>
                  <a:spLocks noChangeArrowheads="1"/>
                </p:cNvSpPr>
                <p:nvPr/>
              </p:nvSpPr>
              <p:spPr bwMode="auto">
                <a:xfrm flipH="1">
                  <a:off x="4783171" y="3283009"/>
                  <a:ext cx="62956"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89" name="Rectangle 86"/>
                <p:cNvSpPr>
                  <a:spLocks noChangeArrowheads="1"/>
                </p:cNvSpPr>
                <p:nvPr/>
              </p:nvSpPr>
              <p:spPr bwMode="auto">
                <a:xfrm flipH="1">
                  <a:off x="4829822" y="3354741"/>
                  <a:ext cx="92547"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90" name="Rectangle 88"/>
                <p:cNvSpPr>
                  <a:spLocks noChangeArrowheads="1"/>
                </p:cNvSpPr>
                <p:nvPr/>
              </p:nvSpPr>
              <p:spPr bwMode="auto">
                <a:xfrm flipH="1">
                  <a:off x="5334227" y="3283009"/>
                  <a:ext cx="10115"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91" name="Rectangle 89"/>
                <p:cNvSpPr>
                  <a:spLocks noChangeArrowheads="1"/>
                </p:cNvSpPr>
                <p:nvPr/>
              </p:nvSpPr>
              <p:spPr bwMode="auto">
                <a:xfrm flipH="1">
                  <a:off x="5057189" y="3283009"/>
                  <a:ext cx="32007"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92" name="Rectangle 90"/>
                <p:cNvSpPr>
                  <a:spLocks noChangeArrowheads="1"/>
                </p:cNvSpPr>
                <p:nvPr/>
              </p:nvSpPr>
              <p:spPr bwMode="auto">
                <a:xfrm flipH="1">
                  <a:off x="4835256" y="3283009"/>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98" name="Group 91"/>
                <p:cNvGrpSpPr>
                  <a:grpSpLocks/>
                </p:cNvGrpSpPr>
                <p:nvPr/>
              </p:nvGrpSpPr>
              <p:grpSpPr bwMode="auto">
                <a:xfrm flipH="1">
                  <a:off x="4676130" y="3283009"/>
                  <a:ext cx="92547" cy="50928"/>
                  <a:chOff x="7359" y="10643"/>
                  <a:chExt cx="613" cy="71"/>
                </a:xfrm>
              </p:grpSpPr>
              <p:sp>
                <p:nvSpPr>
                  <p:cNvPr id="942" name="Rectangle 92"/>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43" name="Rectangle 93"/>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9" name="Group 94"/>
                <p:cNvGrpSpPr>
                  <a:grpSpLocks/>
                </p:cNvGrpSpPr>
                <p:nvPr/>
              </p:nvGrpSpPr>
              <p:grpSpPr bwMode="auto">
                <a:xfrm flipH="1">
                  <a:off x="4391694" y="3283009"/>
                  <a:ext cx="134367" cy="50928"/>
                  <a:chOff x="8966" y="10643"/>
                  <a:chExt cx="890" cy="71"/>
                </a:xfrm>
              </p:grpSpPr>
              <p:sp>
                <p:nvSpPr>
                  <p:cNvPr id="940" name="Rectangle 95"/>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41" name="Rectangle 96"/>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895" name="Rectangle 97"/>
                <p:cNvSpPr>
                  <a:spLocks noChangeArrowheads="1"/>
                </p:cNvSpPr>
                <p:nvPr/>
              </p:nvSpPr>
              <p:spPr bwMode="auto">
                <a:xfrm flipH="1">
                  <a:off x="5571860" y="3354741"/>
                  <a:ext cx="32007"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00" name="Group 98"/>
                <p:cNvGrpSpPr>
                  <a:grpSpLocks/>
                </p:cNvGrpSpPr>
                <p:nvPr/>
              </p:nvGrpSpPr>
              <p:grpSpPr bwMode="auto">
                <a:xfrm flipH="1">
                  <a:off x="5295577" y="3354741"/>
                  <a:ext cx="92547" cy="50928"/>
                  <a:chOff x="3256" y="10743"/>
                  <a:chExt cx="613" cy="71"/>
                </a:xfrm>
              </p:grpSpPr>
              <p:sp>
                <p:nvSpPr>
                  <p:cNvPr id="938" name="Rectangle 99"/>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39" name="Rectangle 100"/>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01" name="Group 101"/>
                <p:cNvGrpSpPr>
                  <a:grpSpLocks/>
                </p:cNvGrpSpPr>
                <p:nvPr/>
              </p:nvGrpSpPr>
              <p:grpSpPr bwMode="auto">
                <a:xfrm flipH="1">
                  <a:off x="5027598" y="3354741"/>
                  <a:ext cx="92547" cy="50928"/>
                  <a:chOff x="5031" y="10743"/>
                  <a:chExt cx="613" cy="71"/>
                </a:xfrm>
              </p:grpSpPr>
              <p:sp>
                <p:nvSpPr>
                  <p:cNvPr id="936" name="Rectangle 102"/>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37" name="Rectangle 103"/>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898" name="Rectangle 104"/>
                <p:cNvSpPr>
                  <a:spLocks noChangeArrowheads="1"/>
                </p:cNvSpPr>
                <p:nvPr/>
              </p:nvSpPr>
              <p:spPr bwMode="auto">
                <a:xfrm flipH="1">
                  <a:off x="4835256" y="3354741"/>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03" name="Group 105"/>
                <p:cNvGrpSpPr>
                  <a:grpSpLocks/>
                </p:cNvGrpSpPr>
                <p:nvPr/>
              </p:nvGrpSpPr>
              <p:grpSpPr bwMode="auto">
                <a:xfrm flipH="1">
                  <a:off x="4654541" y="3354741"/>
                  <a:ext cx="92547" cy="52364"/>
                  <a:chOff x="7502" y="10743"/>
                  <a:chExt cx="613" cy="73"/>
                </a:xfrm>
              </p:grpSpPr>
              <p:sp>
                <p:nvSpPr>
                  <p:cNvPr id="934" name="Rectangle 106"/>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35" name="Rectangle 107"/>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00" name="Rectangle 111"/>
                <p:cNvSpPr>
                  <a:spLocks noChangeArrowheads="1"/>
                </p:cNvSpPr>
                <p:nvPr/>
              </p:nvSpPr>
              <p:spPr bwMode="auto">
                <a:xfrm flipH="1">
                  <a:off x="4407999" y="3354741"/>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1" name="Rectangle 112"/>
                <p:cNvSpPr>
                  <a:spLocks noChangeArrowheads="1"/>
                </p:cNvSpPr>
                <p:nvPr/>
              </p:nvSpPr>
              <p:spPr bwMode="auto">
                <a:xfrm flipH="1">
                  <a:off x="5558121" y="3427188"/>
                  <a:ext cx="79111"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2" name="Rectangle 113"/>
                <p:cNvSpPr>
                  <a:spLocks noChangeArrowheads="1"/>
                </p:cNvSpPr>
                <p:nvPr/>
              </p:nvSpPr>
              <p:spPr bwMode="auto">
                <a:xfrm flipH="1">
                  <a:off x="5571860" y="3427188"/>
                  <a:ext cx="32007"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09" name="Group 114"/>
                <p:cNvGrpSpPr>
                  <a:grpSpLocks/>
                </p:cNvGrpSpPr>
                <p:nvPr/>
              </p:nvGrpSpPr>
              <p:grpSpPr bwMode="auto">
                <a:xfrm flipH="1">
                  <a:off x="5323054" y="3427188"/>
                  <a:ext cx="77752" cy="50928"/>
                  <a:chOff x="3172" y="10844"/>
                  <a:chExt cx="515" cy="71"/>
                </a:xfrm>
              </p:grpSpPr>
              <p:sp>
                <p:nvSpPr>
                  <p:cNvPr id="932" name="Rectangle 115"/>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33" name="Rectangle 116"/>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17" name="Group 117"/>
                <p:cNvGrpSpPr>
                  <a:grpSpLocks/>
                </p:cNvGrpSpPr>
                <p:nvPr/>
              </p:nvGrpSpPr>
              <p:grpSpPr bwMode="auto">
                <a:xfrm flipH="1">
                  <a:off x="5011142" y="3427188"/>
                  <a:ext cx="92547" cy="50928"/>
                  <a:chOff x="5140" y="10844"/>
                  <a:chExt cx="613" cy="71"/>
                </a:xfrm>
              </p:grpSpPr>
              <p:sp>
                <p:nvSpPr>
                  <p:cNvPr id="930" name="Rectangle 118"/>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31" name="Rectangle 119"/>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18" name="Group 120"/>
                <p:cNvGrpSpPr>
                  <a:grpSpLocks/>
                </p:cNvGrpSpPr>
                <p:nvPr/>
              </p:nvGrpSpPr>
              <p:grpSpPr bwMode="auto">
                <a:xfrm flipH="1">
                  <a:off x="4835256" y="3427188"/>
                  <a:ext cx="109758" cy="50928"/>
                  <a:chOff x="6191" y="10844"/>
                  <a:chExt cx="727" cy="71"/>
                </a:xfrm>
              </p:grpSpPr>
              <p:sp>
                <p:nvSpPr>
                  <p:cNvPr id="928" name="Rectangle 121"/>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29" name="Rectangle 122"/>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19" name="Group 123"/>
                <p:cNvGrpSpPr>
                  <a:grpSpLocks/>
                </p:cNvGrpSpPr>
                <p:nvPr/>
              </p:nvGrpSpPr>
              <p:grpSpPr bwMode="auto">
                <a:xfrm flipH="1">
                  <a:off x="4665411" y="3427188"/>
                  <a:ext cx="92547" cy="50928"/>
                  <a:chOff x="7430" y="10844"/>
                  <a:chExt cx="613" cy="71"/>
                </a:xfrm>
              </p:grpSpPr>
              <p:sp>
                <p:nvSpPr>
                  <p:cNvPr id="926" name="Rectangle 124"/>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27" name="Rectangle 125"/>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07" name="Rectangle 126"/>
                <p:cNvSpPr>
                  <a:spLocks noChangeArrowheads="1"/>
                </p:cNvSpPr>
                <p:nvPr/>
              </p:nvSpPr>
              <p:spPr bwMode="auto">
                <a:xfrm flipH="1">
                  <a:off x="4407999" y="3427188"/>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8" name="Rectangle 131"/>
                <p:cNvSpPr>
                  <a:spLocks noChangeArrowheads="1"/>
                </p:cNvSpPr>
                <p:nvPr/>
              </p:nvSpPr>
              <p:spPr bwMode="auto">
                <a:xfrm flipH="1">
                  <a:off x="5444287" y="3426471"/>
                  <a:ext cx="112475"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9" name="Rectangle 132"/>
                <p:cNvSpPr>
                  <a:spLocks noChangeArrowheads="1"/>
                </p:cNvSpPr>
                <p:nvPr/>
              </p:nvSpPr>
              <p:spPr bwMode="auto">
                <a:xfrm flipH="1">
                  <a:off x="5230205" y="3429340"/>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0" name="Rectangle 134"/>
                <p:cNvSpPr>
                  <a:spLocks noChangeArrowheads="1"/>
                </p:cNvSpPr>
                <p:nvPr/>
              </p:nvSpPr>
              <p:spPr bwMode="auto">
                <a:xfrm flipH="1">
                  <a:off x="5120145" y="3427188"/>
                  <a:ext cx="92547"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1" name="Rectangle 135"/>
                <p:cNvSpPr>
                  <a:spLocks noChangeArrowheads="1"/>
                </p:cNvSpPr>
                <p:nvPr/>
              </p:nvSpPr>
              <p:spPr bwMode="auto">
                <a:xfrm flipH="1">
                  <a:off x="5150189" y="3354741"/>
                  <a:ext cx="92547"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21" name="Group 136"/>
                <p:cNvGrpSpPr>
                  <a:grpSpLocks/>
                </p:cNvGrpSpPr>
                <p:nvPr/>
              </p:nvGrpSpPr>
              <p:grpSpPr bwMode="auto">
                <a:xfrm flipH="1">
                  <a:off x="4526212" y="3426471"/>
                  <a:ext cx="114590" cy="50928"/>
                  <a:chOff x="8276" y="10844"/>
                  <a:chExt cx="759" cy="71"/>
                </a:xfrm>
              </p:grpSpPr>
              <p:sp>
                <p:nvSpPr>
                  <p:cNvPr id="924" name="Rectangle 137"/>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25" name="Rectangle 138"/>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13" name="Rectangle 150"/>
                <p:cNvSpPr>
                  <a:spLocks noChangeArrowheads="1"/>
                </p:cNvSpPr>
                <p:nvPr/>
              </p:nvSpPr>
              <p:spPr bwMode="auto">
                <a:xfrm flipH="1">
                  <a:off x="5400806" y="3354024"/>
                  <a:ext cx="161241"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4" name="Rectangle 192"/>
                <p:cNvSpPr>
                  <a:spLocks noChangeArrowheads="1"/>
                </p:cNvSpPr>
                <p:nvPr/>
              </p:nvSpPr>
              <p:spPr bwMode="auto">
                <a:xfrm flipH="1">
                  <a:off x="4945015" y="3356175"/>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5" name="Rectangle 193"/>
                <p:cNvSpPr>
                  <a:spLocks noChangeArrowheads="1"/>
                </p:cNvSpPr>
                <p:nvPr/>
              </p:nvSpPr>
              <p:spPr bwMode="auto">
                <a:xfrm flipH="1">
                  <a:off x="4929011" y="3427188"/>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6" name="Rectangle 194"/>
                <p:cNvSpPr>
                  <a:spLocks noChangeArrowheads="1"/>
                </p:cNvSpPr>
                <p:nvPr/>
              </p:nvSpPr>
              <p:spPr bwMode="auto">
                <a:xfrm flipH="1">
                  <a:off x="4969775" y="3283009"/>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7" name="Rectangle 195"/>
                <p:cNvSpPr>
                  <a:spLocks noChangeArrowheads="1"/>
                </p:cNvSpPr>
                <p:nvPr/>
              </p:nvSpPr>
              <p:spPr bwMode="auto">
                <a:xfrm flipH="1">
                  <a:off x="5103689" y="3282293"/>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8" name="Rectangle 196"/>
                <p:cNvSpPr>
                  <a:spLocks noChangeArrowheads="1"/>
                </p:cNvSpPr>
                <p:nvPr/>
              </p:nvSpPr>
              <p:spPr bwMode="auto">
                <a:xfrm flipH="1">
                  <a:off x="5194576" y="3282293"/>
                  <a:ext cx="124554"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9" name="Rectangle 197"/>
                <p:cNvSpPr>
                  <a:spLocks noChangeArrowheads="1"/>
                </p:cNvSpPr>
                <p:nvPr/>
              </p:nvSpPr>
              <p:spPr bwMode="auto">
                <a:xfrm flipH="1">
                  <a:off x="4760978" y="3354024"/>
                  <a:ext cx="6386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20" name="Rectangle 198"/>
                <p:cNvSpPr>
                  <a:spLocks noChangeArrowheads="1"/>
                </p:cNvSpPr>
                <p:nvPr/>
              </p:nvSpPr>
              <p:spPr bwMode="auto">
                <a:xfrm flipH="1">
                  <a:off x="4768677" y="3429340"/>
                  <a:ext cx="66580"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21" name="Rectangle 199"/>
                <p:cNvSpPr>
                  <a:spLocks noChangeArrowheads="1"/>
                </p:cNvSpPr>
                <p:nvPr/>
              </p:nvSpPr>
              <p:spPr bwMode="auto">
                <a:xfrm flipH="1">
                  <a:off x="4516097" y="3282293"/>
                  <a:ext cx="3215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22" name="Rectangle 200"/>
                <p:cNvSpPr>
                  <a:spLocks noChangeArrowheads="1"/>
                </p:cNvSpPr>
                <p:nvPr/>
              </p:nvSpPr>
              <p:spPr bwMode="auto">
                <a:xfrm flipH="1">
                  <a:off x="4558370" y="3282293"/>
                  <a:ext cx="107041"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23" name="Rectangle 201"/>
                <p:cNvSpPr>
                  <a:spLocks noChangeArrowheads="1"/>
                </p:cNvSpPr>
                <p:nvPr/>
              </p:nvSpPr>
              <p:spPr bwMode="auto">
                <a:xfrm flipH="1">
                  <a:off x="4548255" y="3354024"/>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887" name="Rectangle 196"/>
              <p:cNvSpPr>
                <a:spLocks noChangeArrowheads="1"/>
              </p:cNvSpPr>
              <p:nvPr/>
            </p:nvSpPr>
            <p:spPr bwMode="auto">
              <a:xfrm flipH="1">
                <a:off x="5257799" y="3283200"/>
                <a:ext cx="381000" cy="50400"/>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222" name="1001 Grupo"/>
          <p:cNvGrpSpPr/>
          <p:nvPr/>
        </p:nvGrpSpPr>
        <p:grpSpPr>
          <a:xfrm>
            <a:off x="7173416" y="1263648"/>
            <a:ext cx="304800" cy="368128"/>
            <a:chOff x="6400800" y="774872"/>
            <a:chExt cx="304800" cy="368128"/>
          </a:xfrm>
        </p:grpSpPr>
        <p:grpSp>
          <p:nvGrpSpPr>
            <p:cNvPr id="223" name="Group 139"/>
            <p:cNvGrpSpPr>
              <a:grpSpLocks/>
            </p:cNvGrpSpPr>
            <p:nvPr/>
          </p:nvGrpSpPr>
          <p:grpSpPr bwMode="auto">
            <a:xfrm>
              <a:off x="6400800" y="1079672"/>
              <a:ext cx="304800" cy="63328"/>
              <a:chOff x="2535" y="15338"/>
              <a:chExt cx="7838" cy="71"/>
            </a:xfrm>
          </p:grpSpPr>
          <p:sp>
            <p:nvSpPr>
              <p:cNvPr id="103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24" name="Group 139"/>
            <p:cNvGrpSpPr>
              <a:grpSpLocks/>
            </p:cNvGrpSpPr>
            <p:nvPr/>
          </p:nvGrpSpPr>
          <p:grpSpPr bwMode="auto">
            <a:xfrm>
              <a:off x="6400800" y="990600"/>
              <a:ext cx="304800" cy="63328"/>
              <a:chOff x="2535" y="15338"/>
              <a:chExt cx="7838" cy="71"/>
            </a:xfrm>
          </p:grpSpPr>
          <p:sp>
            <p:nvSpPr>
              <p:cNvPr id="102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2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2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2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2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2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2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25" name="Group 139"/>
            <p:cNvGrpSpPr>
              <a:grpSpLocks/>
            </p:cNvGrpSpPr>
            <p:nvPr/>
          </p:nvGrpSpPr>
          <p:grpSpPr bwMode="auto">
            <a:xfrm>
              <a:off x="6400800" y="900000"/>
              <a:ext cx="304800" cy="63328"/>
              <a:chOff x="2535" y="15338"/>
              <a:chExt cx="7838" cy="71"/>
            </a:xfrm>
          </p:grpSpPr>
          <p:sp>
            <p:nvSpPr>
              <p:cNvPr id="101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1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1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1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1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2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2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2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31" name="Group 139"/>
            <p:cNvGrpSpPr>
              <a:grpSpLocks/>
            </p:cNvGrpSpPr>
            <p:nvPr/>
          </p:nvGrpSpPr>
          <p:grpSpPr bwMode="auto">
            <a:xfrm>
              <a:off x="6400800" y="774872"/>
              <a:ext cx="304800" cy="63328"/>
              <a:chOff x="2535" y="15338"/>
              <a:chExt cx="7838" cy="71"/>
            </a:xfrm>
          </p:grpSpPr>
          <p:sp>
            <p:nvSpPr>
              <p:cNvPr id="100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0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0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10"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11"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1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13"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14"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232" name="1038 Grupo"/>
          <p:cNvGrpSpPr/>
          <p:nvPr/>
        </p:nvGrpSpPr>
        <p:grpSpPr>
          <a:xfrm>
            <a:off x="7173416" y="1767093"/>
            <a:ext cx="304800" cy="931483"/>
            <a:chOff x="6305600" y="1692853"/>
            <a:chExt cx="304800" cy="931483"/>
          </a:xfrm>
        </p:grpSpPr>
        <p:grpSp>
          <p:nvGrpSpPr>
            <p:cNvPr id="236" name="1039 Grupo"/>
            <p:cNvGrpSpPr/>
            <p:nvPr/>
          </p:nvGrpSpPr>
          <p:grpSpPr>
            <a:xfrm rot="10800000">
              <a:off x="6305600" y="1692853"/>
              <a:ext cx="304800" cy="215058"/>
              <a:chOff x="4038600" y="3282293"/>
              <a:chExt cx="1600199" cy="197975"/>
            </a:xfrm>
          </p:grpSpPr>
          <p:grpSp>
            <p:nvGrpSpPr>
              <p:cNvPr id="238" name="485 Grupo"/>
              <p:cNvGrpSpPr/>
              <p:nvPr/>
            </p:nvGrpSpPr>
            <p:grpSpPr>
              <a:xfrm>
                <a:off x="4038600" y="3282293"/>
                <a:ext cx="1598632" cy="197975"/>
                <a:chOff x="4391694" y="3282293"/>
                <a:chExt cx="1245538" cy="197975"/>
              </a:xfrm>
            </p:grpSpPr>
            <p:sp>
              <p:nvSpPr>
                <p:cNvPr id="1221" name="Rectangle 6"/>
                <p:cNvSpPr>
                  <a:spLocks noChangeArrowheads="1"/>
                </p:cNvSpPr>
                <p:nvPr/>
              </p:nvSpPr>
              <p:spPr bwMode="auto">
                <a:xfrm flipH="1">
                  <a:off x="4783171" y="3283009"/>
                  <a:ext cx="62956"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22" name="Rectangle 86"/>
                <p:cNvSpPr>
                  <a:spLocks noChangeArrowheads="1"/>
                </p:cNvSpPr>
                <p:nvPr/>
              </p:nvSpPr>
              <p:spPr bwMode="auto">
                <a:xfrm flipH="1">
                  <a:off x="4829822" y="3354741"/>
                  <a:ext cx="92547"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23" name="Rectangle 88"/>
                <p:cNvSpPr>
                  <a:spLocks noChangeArrowheads="1"/>
                </p:cNvSpPr>
                <p:nvPr/>
              </p:nvSpPr>
              <p:spPr bwMode="auto">
                <a:xfrm flipH="1">
                  <a:off x="5334227" y="3283009"/>
                  <a:ext cx="10115"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24" name="Rectangle 89"/>
                <p:cNvSpPr>
                  <a:spLocks noChangeArrowheads="1"/>
                </p:cNvSpPr>
                <p:nvPr/>
              </p:nvSpPr>
              <p:spPr bwMode="auto">
                <a:xfrm flipH="1">
                  <a:off x="5057189" y="3283009"/>
                  <a:ext cx="32007"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25" name="Rectangle 90"/>
                <p:cNvSpPr>
                  <a:spLocks noChangeArrowheads="1"/>
                </p:cNvSpPr>
                <p:nvPr/>
              </p:nvSpPr>
              <p:spPr bwMode="auto">
                <a:xfrm flipH="1">
                  <a:off x="4835256" y="3283009"/>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39" name="Group 91"/>
                <p:cNvGrpSpPr>
                  <a:grpSpLocks/>
                </p:cNvGrpSpPr>
                <p:nvPr/>
              </p:nvGrpSpPr>
              <p:grpSpPr bwMode="auto">
                <a:xfrm flipH="1">
                  <a:off x="4676130" y="3283009"/>
                  <a:ext cx="92547" cy="50928"/>
                  <a:chOff x="7359" y="10643"/>
                  <a:chExt cx="613" cy="71"/>
                </a:xfrm>
              </p:grpSpPr>
              <p:sp>
                <p:nvSpPr>
                  <p:cNvPr id="1275" name="Rectangle 92"/>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76" name="Rectangle 93"/>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40" name="Group 94"/>
                <p:cNvGrpSpPr>
                  <a:grpSpLocks/>
                </p:cNvGrpSpPr>
                <p:nvPr/>
              </p:nvGrpSpPr>
              <p:grpSpPr bwMode="auto">
                <a:xfrm flipH="1">
                  <a:off x="4391694" y="3283009"/>
                  <a:ext cx="134367" cy="50928"/>
                  <a:chOff x="8966" y="10643"/>
                  <a:chExt cx="890" cy="71"/>
                </a:xfrm>
              </p:grpSpPr>
              <p:sp>
                <p:nvSpPr>
                  <p:cNvPr id="1273" name="Rectangle 95"/>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74" name="Rectangle 96"/>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28" name="Rectangle 97"/>
                <p:cNvSpPr>
                  <a:spLocks noChangeArrowheads="1"/>
                </p:cNvSpPr>
                <p:nvPr/>
              </p:nvSpPr>
              <p:spPr bwMode="auto">
                <a:xfrm flipH="1">
                  <a:off x="5571860" y="3354741"/>
                  <a:ext cx="32007"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41" name="Group 98"/>
                <p:cNvGrpSpPr>
                  <a:grpSpLocks/>
                </p:cNvGrpSpPr>
                <p:nvPr/>
              </p:nvGrpSpPr>
              <p:grpSpPr bwMode="auto">
                <a:xfrm flipH="1">
                  <a:off x="5295577" y="3354741"/>
                  <a:ext cx="92547" cy="50928"/>
                  <a:chOff x="3256" y="10743"/>
                  <a:chExt cx="613" cy="71"/>
                </a:xfrm>
              </p:grpSpPr>
              <p:sp>
                <p:nvSpPr>
                  <p:cNvPr id="1271" name="Rectangle 99"/>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72" name="Rectangle 100"/>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42" name="Group 101"/>
                <p:cNvGrpSpPr>
                  <a:grpSpLocks/>
                </p:cNvGrpSpPr>
                <p:nvPr/>
              </p:nvGrpSpPr>
              <p:grpSpPr bwMode="auto">
                <a:xfrm flipH="1">
                  <a:off x="5027598" y="3354741"/>
                  <a:ext cx="92547" cy="50928"/>
                  <a:chOff x="5031" y="10743"/>
                  <a:chExt cx="613" cy="71"/>
                </a:xfrm>
              </p:grpSpPr>
              <p:sp>
                <p:nvSpPr>
                  <p:cNvPr id="1269" name="Rectangle 102"/>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70" name="Rectangle 103"/>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31" name="Rectangle 104"/>
                <p:cNvSpPr>
                  <a:spLocks noChangeArrowheads="1"/>
                </p:cNvSpPr>
                <p:nvPr/>
              </p:nvSpPr>
              <p:spPr bwMode="auto">
                <a:xfrm flipH="1">
                  <a:off x="4835256" y="3354741"/>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48" name="Group 105"/>
                <p:cNvGrpSpPr>
                  <a:grpSpLocks/>
                </p:cNvGrpSpPr>
                <p:nvPr/>
              </p:nvGrpSpPr>
              <p:grpSpPr bwMode="auto">
                <a:xfrm flipH="1">
                  <a:off x="4654541" y="3354741"/>
                  <a:ext cx="92547" cy="52364"/>
                  <a:chOff x="7502" y="10743"/>
                  <a:chExt cx="613" cy="73"/>
                </a:xfrm>
              </p:grpSpPr>
              <p:sp>
                <p:nvSpPr>
                  <p:cNvPr id="1267" name="Rectangle 106"/>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68" name="Rectangle 107"/>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33" name="Rectangle 111"/>
                <p:cNvSpPr>
                  <a:spLocks noChangeArrowheads="1"/>
                </p:cNvSpPr>
                <p:nvPr/>
              </p:nvSpPr>
              <p:spPr bwMode="auto">
                <a:xfrm flipH="1">
                  <a:off x="4407999" y="3354741"/>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34" name="Rectangle 112"/>
                <p:cNvSpPr>
                  <a:spLocks noChangeArrowheads="1"/>
                </p:cNvSpPr>
                <p:nvPr/>
              </p:nvSpPr>
              <p:spPr bwMode="auto">
                <a:xfrm flipH="1">
                  <a:off x="5558121" y="3427188"/>
                  <a:ext cx="79111"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35" name="Rectangle 113"/>
                <p:cNvSpPr>
                  <a:spLocks noChangeArrowheads="1"/>
                </p:cNvSpPr>
                <p:nvPr/>
              </p:nvSpPr>
              <p:spPr bwMode="auto">
                <a:xfrm flipH="1">
                  <a:off x="5571860" y="3427188"/>
                  <a:ext cx="32007"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49" name="Group 114"/>
                <p:cNvGrpSpPr>
                  <a:grpSpLocks/>
                </p:cNvGrpSpPr>
                <p:nvPr/>
              </p:nvGrpSpPr>
              <p:grpSpPr bwMode="auto">
                <a:xfrm flipH="1">
                  <a:off x="5323054" y="3427188"/>
                  <a:ext cx="77752" cy="50928"/>
                  <a:chOff x="3172" y="10844"/>
                  <a:chExt cx="515" cy="71"/>
                </a:xfrm>
              </p:grpSpPr>
              <p:sp>
                <p:nvSpPr>
                  <p:cNvPr id="1265" name="Rectangle 115"/>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66" name="Rectangle 116"/>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23" name="Group 117"/>
                <p:cNvGrpSpPr>
                  <a:grpSpLocks/>
                </p:cNvGrpSpPr>
                <p:nvPr/>
              </p:nvGrpSpPr>
              <p:grpSpPr bwMode="auto">
                <a:xfrm flipH="1">
                  <a:off x="5011142" y="3427188"/>
                  <a:ext cx="92547" cy="50928"/>
                  <a:chOff x="5140" y="10844"/>
                  <a:chExt cx="613" cy="71"/>
                </a:xfrm>
              </p:grpSpPr>
              <p:sp>
                <p:nvSpPr>
                  <p:cNvPr id="1263" name="Rectangle 118"/>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64" name="Rectangle 119"/>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24" name="Group 120"/>
                <p:cNvGrpSpPr>
                  <a:grpSpLocks/>
                </p:cNvGrpSpPr>
                <p:nvPr/>
              </p:nvGrpSpPr>
              <p:grpSpPr bwMode="auto">
                <a:xfrm flipH="1">
                  <a:off x="4835256" y="3427188"/>
                  <a:ext cx="109758" cy="50928"/>
                  <a:chOff x="6191" y="10844"/>
                  <a:chExt cx="727" cy="71"/>
                </a:xfrm>
              </p:grpSpPr>
              <p:sp>
                <p:nvSpPr>
                  <p:cNvPr id="1261" name="Rectangle 121"/>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62" name="Rectangle 122"/>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25" name="Group 123"/>
                <p:cNvGrpSpPr>
                  <a:grpSpLocks/>
                </p:cNvGrpSpPr>
                <p:nvPr/>
              </p:nvGrpSpPr>
              <p:grpSpPr bwMode="auto">
                <a:xfrm flipH="1">
                  <a:off x="4665411" y="3427188"/>
                  <a:ext cx="92547" cy="50928"/>
                  <a:chOff x="7430" y="10844"/>
                  <a:chExt cx="613" cy="71"/>
                </a:xfrm>
              </p:grpSpPr>
              <p:sp>
                <p:nvSpPr>
                  <p:cNvPr id="1259" name="Rectangle 124"/>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60" name="Rectangle 125"/>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40" name="Rectangle 126"/>
                <p:cNvSpPr>
                  <a:spLocks noChangeArrowheads="1"/>
                </p:cNvSpPr>
                <p:nvPr/>
              </p:nvSpPr>
              <p:spPr bwMode="auto">
                <a:xfrm flipH="1">
                  <a:off x="4407999" y="3427188"/>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1" name="Rectangle 131"/>
                <p:cNvSpPr>
                  <a:spLocks noChangeArrowheads="1"/>
                </p:cNvSpPr>
                <p:nvPr/>
              </p:nvSpPr>
              <p:spPr bwMode="auto">
                <a:xfrm flipH="1">
                  <a:off x="5444287" y="3426471"/>
                  <a:ext cx="112475"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2" name="Rectangle 132"/>
                <p:cNvSpPr>
                  <a:spLocks noChangeArrowheads="1"/>
                </p:cNvSpPr>
                <p:nvPr/>
              </p:nvSpPr>
              <p:spPr bwMode="auto">
                <a:xfrm flipH="1">
                  <a:off x="5230205" y="3429340"/>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3" name="Rectangle 134"/>
                <p:cNvSpPr>
                  <a:spLocks noChangeArrowheads="1"/>
                </p:cNvSpPr>
                <p:nvPr/>
              </p:nvSpPr>
              <p:spPr bwMode="auto">
                <a:xfrm flipH="1">
                  <a:off x="5120145" y="3427188"/>
                  <a:ext cx="92547"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4" name="Rectangle 135"/>
                <p:cNvSpPr>
                  <a:spLocks noChangeArrowheads="1"/>
                </p:cNvSpPr>
                <p:nvPr/>
              </p:nvSpPr>
              <p:spPr bwMode="auto">
                <a:xfrm flipH="1">
                  <a:off x="5150189" y="3354741"/>
                  <a:ext cx="92547"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27" name="Group 136"/>
                <p:cNvGrpSpPr>
                  <a:grpSpLocks/>
                </p:cNvGrpSpPr>
                <p:nvPr/>
              </p:nvGrpSpPr>
              <p:grpSpPr bwMode="auto">
                <a:xfrm flipH="1">
                  <a:off x="4526212" y="3426471"/>
                  <a:ext cx="114590" cy="50928"/>
                  <a:chOff x="8276" y="10844"/>
                  <a:chExt cx="759" cy="71"/>
                </a:xfrm>
              </p:grpSpPr>
              <p:sp>
                <p:nvSpPr>
                  <p:cNvPr id="1257" name="Rectangle 137"/>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58" name="Rectangle 138"/>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46" name="Rectangle 150"/>
                <p:cNvSpPr>
                  <a:spLocks noChangeArrowheads="1"/>
                </p:cNvSpPr>
                <p:nvPr/>
              </p:nvSpPr>
              <p:spPr bwMode="auto">
                <a:xfrm flipH="1">
                  <a:off x="5400806" y="3354024"/>
                  <a:ext cx="161241"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7" name="Rectangle 192"/>
                <p:cNvSpPr>
                  <a:spLocks noChangeArrowheads="1"/>
                </p:cNvSpPr>
                <p:nvPr/>
              </p:nvSpPr>
              <p:spPr bwMode="auto">
                <a:xfrm flipH="1">
                  <a:off x="4945015" y="3356175"/>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8" name="Rectangle 193"/>
                <p:cNvSpPr>
                  <a:spLocks noChangeArrowheads="1"/>
                </p:cNvSpPr>
                <p:nvPr/>
              </p:nvSpPr>
              <p:spPr bwMode="auto">
                <a:xfrm flipH="1">
                  <a:off x="4929011" y="3427188"/>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9" name="Rectangle 194"/>
                <p:cNvSpPr>
                  <a:spLocks noChangeArrowheads="1"/>
                </p:cNvSpPr>
                <p:nvPr/>
              </p:nvSpPr>
              <p:spPr bwMode="auto">
                <a:xfrm flipH="1">
                  <a:off x="4969775" y="3283009"/>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50" name="Rectangle 195"/>
                <p:cNvSpPr>
                  <a:spLocks noChangeArrowheads="1"/>
                </p:cNvSpPr>
                <p:nvPr/>
              </p:nvSpPr>
              <p:spPr bwMode="auto">
                <a:xfrm flipH="1">
                  <a:off x="5103689" y="3282293"/>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51" name="Rectangle 196"/>
                <p:cNvSpPr>
                  <a:spLocks noChangeArrowheads="1"/>
                </p:cNvSpPr>
                <p:nvPr/>
              </p:nvSpPr>
              <p:spPr bwMode="auto">
                <a:xfrm flipH="1">
                  <a:off x="5194576" y="3282293"/>
                  <a:ext cx="124554"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52" name="Rectangle 197"/>
                <p:cNvSpPr>
                  <a:spLocks noChangeArrowheads="1"/>
                </p:cNvSpPr>
                <p:nvPr/>
              </p:nvSpPr>
              <p:spPr bwMode="auto">
                <a:xfrm flipH="1">
                  <a:off x="4760978" y="3354024"/>
                  <a:ext cx="6386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53" name="Rectangle 198"/>
                <p:cNvSpPr>
                  <a:spLocks noChangeArrowheads="1"/>
                </p:cNvSpPr>
                <p:nvPr/>
              </p:nvSpPr>
              <p:spPr bwMode="auto">
                <a:xfrm flipH="1">
                  <a:off x="4768677" y="3429340"/>
                  <a:ext cx="66580"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54" name="Rectangle 199"/>
                <p:cNvSpPr>
                  <a:spLocks noChangeArrowheads="1"/>
                </p:cNvSpPr>
                <p:nvPr/>
              </p:nvSpPr>
              <p:spPr bwMode="auto">
                <a:xfrm flipH="1">
                  <a:off x="4516097" y="3282293"/>
                  <a:ext cx="3215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55" name="Rectangle 200"/>
                <p:cNvSpPr>
                  <a:spLocks noChangeArrowheads="1"/>
                </p:cNvSpPr>
                <p:nvPr/>
              </p:nvSpPr>
              <p:spPr bwMode="auto">
                <a:xfrm flipH="1">
                  <a:off x="4558370" y="3282293"/>
                  <a:ext cx="107041"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56" name="Rectangle 201"/>
                <p:cNvSpPr>
                  <a:spLocks noChangeArrowheads="1"/>
                </p:cNvSpPr>
                <p:nvPr/>
              </p:nvSpPr>
              <p:spPr bwMode="auto">
                <a:xfrm flipH="1">
                  <a:off x="4548255" y="3354024"/>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20" name="Rectangle 196"/>
              <p:cNvSpPr>
                <a:spLocks noChangeArrowheads="1"/>
              </p:cNvSpPr>
              <p:nvPr/>
            </p:nvSpPr>
            <p:spPr bwMode="auto">
              <a:xfrm flipH="1">
                <a:off x="5257799" y="3283200"/>
                <a:ext cx="381000" cy="50400"/>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28" name="237 Grupo"/>
            <p:cNvGrpSpPr/>
            <p:nvPr/>
          </p:nvGrpSpPr>
          <p:grpSpPr>
            <a:xfrm rot="10800000">
              <a:off x="6305600" y="1915760"/>
              <a:ext cx="304800" cy="215058"/>
              <a:chOff x="4038600" y="3282293"/>
              <a:chExt cx="1600199" cy="197975"/>
            </a:xfrm>
          </p:grpSpPr>
          <p:grpSp>
            <p:nvGrpSpPr>
              <p:cNvPr id="429" name="485 Grupo"/>
              <p:cNvGrpSpPr/>
              <p:nvPr/>
            </p:nvGrpSpPr>
            <p:grpSpPr>
              <a:xfrm>
                <a:off x="4038600" y="3282293"/>
                <a:ext cx="1598632" cy="197975"/>
                <a:chOff x="4391694" y="3282293"/>
                <a:chExt cx="1245538" cy="197975"/>
              </a:xfrm>
            </p:grpSpPr>
            <p:sp>
              <p:nvSpPr>
                <p:cNvPr id="1163" name="Rectangle 6"/>
                <p:cNvSpPr>
                  <a:spLocks noChangeArrowheads="1"/>
                </p:cNvSpPr>
                <p:nvPr/>
              </p:nvSpPr>
              <p:spPr bwMode="auto">
                <a:xfrm flipH="1">
                  <a:off x="4783171" y="3283009"/>
                  <a:ext cx="62956"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64" name="Rectangle 86"/>
                <p:cNvSpPr>
                  <a:spLocks noChangeArrowheads="1"/>
                </p:cNvSpPr>
                <p:nvPr/>
              </p:nvSpPr>
              <p:spPr bwMode="auto">
                <a:xfrm flipH="1">
                  <a:off x="4829822" y="3354741"/>
                  <a:ext cx="92547"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65" name="Rectangle 88"/>
                <p:cNvSpPr>
                  <a:spLocks noChangeArrowheads="1"/>
                </p:cNvSpPr>
                <p:nvPr/>
              </p:nvSpPr>
              <p:spPr bwMode="auto">
                <a:xfrm flipH="1">
                  <a:off x="5334227" y="3283009"/>
                  <a:ext cx="10115"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66" name="Rectangle 89"/>
                <p:cNvSpPr>
                  <a:spLocks noChangeArrowheads="1"/>
                </p:cNvSpPr>
                <p:nvPr/>
              </p:nvSpPr>
              <p:spPr bwMode="auto">
                <a:xfrm flipH="1">
                  <a:off x="5057189" y="3283009"/>
                  <a:ext cx="32007"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67" name="Rectangle 90"/>
                <p:cNvSpPr>
                  <a:spLocks noChangeArrowheads="1"/>
                </p:cNvSpPr>
                <p:nvPr/>
              </p:nvSpPr>
              <p:spPr bwMode="auto">
                <a:xfrm flipH="1">
                  <a:off x="4835256" y="3283009"/>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30" name="Group 91"/>
                <p:cNvGrpSpPr>
                  <a:grpSpLocks/>
                </p:cNvGrpSpPr>
                <p:nvPr/>
              </p:nvGrpSpPr>
              <p:grpSpPr bwMode="auto">
                <a:xfrm flipH="1">
                  <a:off x="4676130" y="3283009"/>
                  <a:ext cx="92547" cy="50928"/>
                  <a:chOff x="7359" y="10643"/>
                  <a:chExt cx="613" cy="71"/>
                </a:xfrm>
              </p:grpSpPr>
              <p:sp>
                <p:nvSpPr>
                  <p:cNvPr id="1217" name="Rectangle 92"/>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18" name="Rectangle 93"/>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31" name="Group 94"/>
                <p:cNvGrpSpPr>
                  <a:grpSpLocks/>
                </p:cNvGrpSpPr>
                <p:nvPr/>
              </p:nvGrpSpPr>
              <p:grpSpPr bwMode="auto">
                <a:xfrm flipH="1">
                  <a:off x="4391694" y="3283009"/>
                  <a:ext cx="134367" cy="50928"/>
                  <a:chOff x="8966" y="10643"/>
                  <a:chExt cx="890" cy="71"/>
                </a:xfrm>
              </p:grpSpPr>
              <p:sp>
                <p:nvSpPr>
                  <p:cNvPr id="1215" name="Rectangle 95"/>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16" name="Rectangle 96"/>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70" name="Rectangle 97"/>
                <p:cNvSpPr>
                  <a:spLocks noChangeArrowheads="1"/>
                </p:cNvSpPr>
                <p:nvPr/>
              </p:nvSpPr>
              <p:spPr bwMode="auto">
                <a:xfrm flipH="1">
                  <a:off x="5571860" y="3354741"/>
                  <a:ext cx="32007"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32" name="Group 98"/>
                <p:cNvGrpSpPr>
                  <a:grpSpLocks/>
                </p:cNvGrpSpPr>
                <p:nvPr/>
              </p:nvGrpSpPr>
              <p:grpSpPr bwMode="auto">
                <a:xfrm flipH="1">
                  <a:off x="5295577" y="3354741"/>
                  <a:ext cx="92547" cy="50928"/>
                  <a:chOff x="3256" y="10743"/>
                  <a:chExt cx="613" cy="71"/>
                </a:xfrm>
              </p:grpSpPr>
              <p:sp>
                <p:nvSpPr>
                  <p:cNvPr id="1213" name="Rectangle 99"/>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14" name="Rectangle 100"/>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33" name="Group 101"/>
                <p:cNvGrpSpPr>
                  <a:grpSpLocks/>
                </p:cNvGrpSpPr>
                <p:nvPr/>
              </p:nvGrpSpPr>
              <p:grpSpPr bwMode="auto">
                <a:xfrm flipH="1">
                  <a:off x="5027598" y="3354741"/>
                  <a:ext cx="92547" cy="50928"/>
                  <a:chOff x="5031" y="10743"/>
                  <a:chExt cx="613" cy="71"/>
                </a:xfrm>
              </p:grpSpPr>
              <p:sp>
                <p:nvSpPr>
                  <p:cNvPr id="1211" name="Rectangle 102"/>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12" name="Rectangle 103"/>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73" name="Rectangle 104"/>
                <p:cNvSpPr>
                  <a:spLocks noChangeArrowheads="1"/>
                </p:cNvSpPr>
                <p:nvPr/>
              </p:nvSpPr>
              <p:spPr bwMode="auto">
                <a:xfrm flipH="1">
                  <a:off x="4835256" y="3354741"/>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34" name="Group 105"/>
                <p:cNvGrpSpPr>
                  <a:grpSpLocks/>
                </p:cNvGrpSpPr>
                <p:nvPr/>
              </p:nvGrpSpPr>
              <p:grpSpPr bwMode="auto">
                <a:xfrm flipH="1">
                  <a:off x="4654541" y="3354741"/>
                  <a:ext cx="92547" cy="52364"/>
                  <a:chOff x="7502" y="10743"/>
                  <a:chExt cx="613" cy="73"/>
                </a:xfrm>
              </p:grpSpPr>
              <p:sp>
                <p:nvSpPr>
                  <p:cNvPr id="1209" name="Rectangle 106"/>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10" name="Rectangle 107"/>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75" name="Rectangle 111"/>
                <p:cNvSpPr>
                  <a:spLocks noChangeArrowheads="1"/>
                </p:cNvSpPr>
                <p:nvPr/>
              </p:nvSpPr>
              <p:spPr bwMode="auto">
                <a:xfrm flipH="1">
                  <a:off x="4407999" y="3354741"/>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76" name="Rectangle 112"/>
                <p:cNvSpPr>
                  <a:spLocks noChangeArrowheads="1"/>
                </p:cNvSpPr>
                <p:nvPr/>
              </p:nvSpPr>
              <p:spPr bwMode="auto">
                <a:xfrm flipH="1">
                  <a:off x="5558121" y="3427188"/>
                  <a:ext cx="79111"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77" name="Rectangle 113"/>
                <p:cNvSpPr>
                  <a:spLocks noChangeArrowheads="1"/>
                </p:cNvSpPr>
                <p:nvPr/>
              </p:nvSpPr>
              <p:spPr bwMode="auto">
                <a:xfrm flipH="1">
                  <a:off x="5571860" y="3427188"/>
                  <a:ext cx="32007"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35" name="Group 114"/>
                <p:cNvGrpSpPr>
                  <a:grpSpLocks/>
                </p:cNvGrpSpPr>
                <p:nvPr/>
              </p:nvGrpSpPr>
              <p:grpSpPr bwMode="auto">
                <a:xfrm flipH="1">
                  <a:off x="5323054" y="3427188"/>
                  <a:ext cx="77752" cy="50928"/>
                  <a:chOff x="3172" y="10844"/>
                  <a:chExt cx="515" cy="71"/>
                </a:xfrm>
              </p:grpSpPr>
              <p:sp>
                <p:nvSpPr>
                  <p:cNvPr id="1207" name="Rectangle 115"/>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08" name="Rectangle 116"/>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36" name="Group 117"/>
                <p:cNvGrpSpPr>
                  <a:grpSpLocks/>
                </p:cNvGrpSpPr>
                <p:nvPr/>
              </p:nvGrpSpPr>
              <p:grpSpPr bwMode="auto">
                <a:xfrm flipH="1">
                  <a:off x="5011142" y="3427188"/>
                  <a:ext cx="92547" cy="50928"/>
                  <a:chOff x="5140" y="10844"/>
                  <a:chExt cx="613" cy="71"/>
                </a:xfrm>
              </p:grpSpPr>
              <p:sp>
                <p:nvSpPr>
                  <p:cNvPr id="1205" name="Rectangle 118"/>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06" name="Rectangle 119"/>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37" name="Group 120"/>
                <p:cNvGrpSpPr>
                  <a:grpSpLocks/>
                </p:cNvGrpSpPr>
                <p:nvPr/>
              </p:nvGrpSpPr>
              <p:grpSpPr bwMode="auto">
                <a:xfrm flipH="1">
                  <a:off x="4835256" y="3427188"/>
                  <a:ext cx="109758" cy="50928"/>
                  <a:chOff x="6191" y="10844"/>
                  <a:chExt cx="727" cy="71"/>
                </a:xfrm>
              </p:grpSpPr>
              <p:sp>
                <p:nvSpPr>
                  <p:cNvPr id="1203" name="Rectangle 121"/>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04" name="Rectangle 122"/>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38" name="Group 123"/>
                <p:cNvGrpSpPr>
                  <a:grpSpLocks/>
                </p:cNvGrpSpPr>
                <p:nvPr/>
              </p:nvGrpSpPr>
              <p:grpSpPr bwMode="auto">
                <a:xfrm flipH="1">
                  <a:off x="4665411" y="3427188"/>
                  <a:ext cx="92547" cy="50928"/>
                  <a:chOff x="7430" y="10844"/>
                  <a:chExt cx="613" cy="71"/>
                </a:xfrm>
              </p:grpSpPr>
              <p:sp>
                <p:nvSpPr>
                  <p:cNvPr id="1201" name="Rectangle 124"/>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02" name="Rectangle 125"/>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82" name="Rectangle 126"/>
                <p:cNvSpPr>
                  <a:spLocks noChangeArrowheads="1"/>
                </p:cNvSpPr>
                <p:nvPr/>
              </p:nvSpPr>
              <p:spPr bwMode="auto">
                <a:xfrm flipH="1">
                  <a:off x="4407999" y="3427188"/>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83" name="Rectangle 131"/>
                <p:cNvSpPr>
                  <a:spLocks noChangeArrowheads="1"/>
                </p:cNvSpPr>
                <p:nvPr/>
              </p:nvSpPr>
              <p:spPr bwMode="auto">
                <a:xfrm flipH="1">
                  <a:off x="5444287" y="3426471"/>
                  <a:ext cx="112475"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84" name="Rectangle 132"/>
                <p:cNvSpPr>
                  <a:spLocks noChangeArrowheads="1"/>
                </p:cNvSpPr>
                <p:nvPr/>
              </p:nvSpPr>
              <p:spPr bwMode="auto">
                <a:xfrm flipH="1">
                  <a:off x="5230205" y="3429340"/>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85" name="Rectangle 134"/>
                <p:cNvSpPr>
                  <a:spLocks noChangeArrowheads="1"/>
                </p:cNvSpPr>
                <p:nvPr/>
              </p:nvSpPr>
              <p:spPr bwMode="auto">
                <a:xfrm flipH="1">
                  <a:off x="5120145" y="3427188"/>
                  <a:ext cx="92547"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86" name="Rectangle 135"/>
                <p:cNvSpPr>
                  <a:spLocks noChangeArrowheads="1"/>
                </p:cNvSpPr>
                <p:nvPr/>
              </p:nvSpPr>
              <p:spPr bwMode="auto">
                <a:xfrm flipH="1">
                  <a:off x="5150189" y="3354741"/>
                  <a:ext cx="92547"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39" name="Group 136"/>
                <p:cNvGrpSpPr>
                  <a:grpSpLocks/>
                </p:cNvGrpSpPr>
                <p:nvPr/>
              </p:nvGrpSpPr>
              <p:grpSpPr bwMode="auto">
                <a:xfrm flipH="1">
                  <a:off x="4526212" y="3426471"/>
                  <a:ext cx="114590" cy="50928"/>
                  <a:chOff x="8276" y="10844"/>
                  <a:chExt cx="759" cy="71"/>
                </a:xfrm>
              </p:grpSpPr>
              <p:sp>
                <p:nvSpPr>
                  <p:cNvPr id="1199" name="Rectangle 137"/>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00" name="Rectangle 138"/>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88" name="Rectangle 150"/>
                <p:cNvSpPr>
                  <a:spLocks noChangeArrowheads="1"/>
                </p:cNvSpPr>
                <p:nvPr/>
              </p:nvSpPr>
              <p:spPr bwMode="auto">
                <a:xfrm flipH="1">
                  <a:off x="5400806" y="3354024"/>
                  <a:ext cx="161241"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89" name="Rectangle 192"/>
                <p:cNvSpPr>
                  <a:spLocks noChangeArrowheads="1"/>
                </p:cNvSpPr>
                <p:nvPr/>
              </p:nvSpPr>
              <p:spPr bwMode="auto">
                <a:xfrm flipH="1">
                  <a:off x="4945015" y="3356175"/>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90" name="Rectangle 193"/>
                <p:cNvSpPr>
                  <a:spLocks noChangeArrowheads="1"/>
                </p:cNvSpPr>
                <p:nvPr/>
              </p:nvSpPr>
              <p:spPr bwMode="auto">
                <a:xfrm flipH="1">
                  <a:off x="4929011" y="3427188"/>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91" name="Rectangle 194"/>
                <p:cNvSpPr>
                  <a:spLocks noChangeArrowheads="1"/>
                </p:cNvSpPr>
                <p:nvPr/>
              </p:nvSpPr>
              <p:spPr bwMode="auto">
                <a:xfrm flipH="1">
                  <a:off x="4969775" y="3283009"/>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92" name="Rectangle 195"/>
                <p:cNvSpPr>
                  <a:spLocks noChangeArrowheads="1"/>
                </p:cNvSpPr>
                <p:nvPr/>
              </p:nvSpPr>
              <p:spPr bwMode="auto">
                <a:xfrm flipH="1">
                  <a:off x="5103689" y="3282293"/>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93" name="Rectangle 196"/>
                <p:cNvSpPr>
                  <a:spLocks noChangeArrowheads="1"/>
                </p:cNvSpPr>
                <p:nvPr/>
              </p:nvSpPr>
              <p:spPr bwMode="auto">
                <a:xfrm flipH="1">
                  <a:off x="5194576" y="3282293"/>
                  <a:ext cx="124554"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94" name="Rectangle 197"/>
                <p:cNvSpPr>
                  <a:spLocks noChangeArrowheads="1"/>
                </p:cNvSpPr>
                <p:nvPr/>
              </p:nvSpPr>
              <p:spPr bwMode="auto">
                <a:xfrm flipH="1">
                  <a:off x="4760978" y="3354024"/>
                  <a:ext cx="6386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95" name="Rectangle 198"/>
                <p:cNvSpPr>
                  <a:spLocks noChangeArrowheads="1"/>
                </p:cNvSpPr>
                <p:nvPr/>
              </p:nvSpPr>
              <p:spPr bwMode="auto">
                <a:xfrm flipH="1">
                  <a:off x="4768677" y="3429340"/>
                  <a:ext cx="66580"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96" name="Rectangle 199"/>
                <p:cNvSpPr>
                  <a:spLocks noChangeArrowheads="1"/>
                </p:cNvSpPr>
                <p:nvPr/>
              </p:nvSpPr>
              <p:spPr bwMode="auto">
                <a:xfrm flipH="1">
                  <a:off x="4516097" y="3282293"/>
                  <a:ext cx="3215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97" name="Rectangle 200"/>
                <p:cNvSpPr>
                  <a:spLocks noChangeArrowheads="1"/>
                </p:cNvSpPr>
                <p:nvPr/>
              </p:nvSpPr>
              <p:spPr bwMode="auto">
                <a:xfrm flipH="1">
                  <a:off x="4558370" y="3282293"/>
                  <a:ext cx="107041"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98" name="Rectangle 201"/>
                <p:cNvSpPr>
                  <a:spLocks noChangeArrowheads="1"/>
                </p:cNvSpPr>
                <p:nvPr/>
              </p:nvSpPr>
              <p:spPr bwMode="auto">
                <a:xfrm flipH="1">
                  <a:off x="4548255" y="3354024"/>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62" name="Rectangle 196"/>
              <p:cNvSpPr>
                <a:spLocks noChangeArrowheads="1"/>
              </p:cNvSpPr>
              <p:nvPr/>
            </p:nvSpPr>
            <p:spPr bwMode="auto">
              <a:xfrm flipH="1">
                <a:off x="5257799" y="3283200"/>
                <a:ext cx="381000" cy="50400"/>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40" name="296 Grupo"/>
            <p:cNvGrpSpPr/>
            <p:nvPr/>
          </p:nvGrpSpPr>
          <p:grpSpPr>
            <a:xfrm rot="10800000">
              <a:off x="6305600" y="2167136"/>
              <a:ext cx="304800" cy="457200"/>
              <a:chOff x="2286000" y="3276600"/>
              <a:chExt cx="1600199" cy="420882"/>
            </a:xfrm>
          </p:grpSpPr>
          <p:grpSp>
            <p:nvGrpSpPr>
              <p:cNvPr id="441" name="667 Grupo"/>
              <p:cNvGrpSpPr/>
              <p:nvPr/>
            </p:nvGrpSpPr>
            <p:grpSpPr>
              <a:xfrm>
                <a:off x="2286000" y="3276600"/>
                <a:ext cx="1600199" cy="197975"/>
                <a:chOff x="4038600" y="3282293"/>
                <a:chExt cx="1600199" cy="197975"/>
              </a:xfrm>
            </p:grpSpPr>
            <p:grpSp>
              <p:nvGrpSpPr>
                <p:cNvPr id="442" name="485 Grupo"/>
                <p:cNvGrpSpPr/>
                <p:nvPr/>
              </p:nvGrpSpPr>
              <p:grpSpPr>
                <a:xfrm>
                  <a:off x="4038600" y="3282293"/>
                  <a:ext cx="1598632" cy="197975"/>
                  <a:chOff x="4391694" y="3282293"/>
                  <a:chExt cx="1245538" cy="197975"/>
                </a:xfrm>
              </p:grpSpPr>
              <p:sp>
                <p:nvSpPr>
                  <p:cNvPr id="1105" name="Rectangle 6"/>
                  <p:cNvSpPr>
                    <a:spLocks noChangeArrowheads="1"/>
                  </p:cNvSpPr>
                  <p:nvPr/>
                </p:nvSpPr>
                <p:spPr bwMode="auto">
                  <a:xfrm flipH="1">
                    <a:off x="4783171" y="3283009"/>
                    <a:ext cx="62956"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06" name="Rectangle 86"/>
                  <p:cNvSpPr>
                    <a:spLocks noChangeArrowheads="1"/>
                  </p:cNvSpPr>
                  <p:nvPr/>
                </p:nvSpPr>
                <p:spPr bwMode="auto">
                  <a:xfrm flipH="1">
                    <a:off x="4829822" y="3354741"/>
                    <a:ext cx="92547"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07" name="Rectangle 88"/>
                  <p:cNvSpPr>
                    <a:spLocks noChangeArrowheads="1"/>
                  </p:cNvSpPr>
                  <p:nvPr/>
                </p:nvSpPr>
                <p:spPr bwMode="auto">
                  <a:xfrm flipH="1">
                    <a:off x="5334227" y="3283009"/>
                    <a:ext cx="10115"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08" name="Rectangle 89"/>
                  <p:cNvSpPr>
                    <a:spLocks noChangeArrowheads="1"/>
                  </p:cNvSpPr>
                  <p:nvPr/>
                </p:nvSpPr>
                <p:spPr bwMode="auto">
                  <a:xfrm flipH="1">
                    <a:off x="5057189" y="3283009"/>
                    <a:ext cx="32007"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09" name="Rectangle 90"/>
                  <p:cNvSpPr>
                    <a:spLocks noChangeArrowheads="1"/>
                  </p:cNvSpPr>
                  <p:nvPr/>
                </p:nvSpPr>
                <p:spPr bwMode="auto">
                  <a:xfrm flipH="1">
                    <a:off x="4835256" y="3283009"/>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43" name="Group 91"/>
                  <p:cNvGrpSpPr>
                    <a:grpSpLocks/>
                  </p:cNvGrpSpPr>
                  <p:nvPr/>
                </p:nvGrpSpPr>
                <p:grpSpPr bwMode="auto">
                  <a:xfrm flipH="1">
                    <a:off x="4676130" y="3283009"/>
                    <a:ext cx="92547" cy="50928"/>
                    <a:chOff x="7359" y="10643"/>
                    <a:chExt cx="613" cy="71"/>
                  </a:xfrm>
                </p:grpSpPr>
                <p:sp>
                  <p:nvSpPr>
                    <p:cNvPr id="1159" name="Rectangle 92"/>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60" name="Rectangle 93"/>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44" name="Group 94"/>
                  <p:cNvGrpSpPr>
                    <a:grpSpLocks/>
                  </p:cNvGrpSpPr>
                  <p:nvPr/>
                </p:nvGrpSpPr>
                <p:grpSpPr bwMode="auto">
                  <a:xfrm flipH="1">
                    <a:off x="4391694" y="3283009"/>
                    <a:ext cx="134367" cy="50928"/>
                    <a:chOff x="8966" y="10643"/>
                    <a:chExt cx="890" cy="71"/>
                  </a:xfrm>
                </p:grpSpPr>
                <p:sp>
                  <p:nvSpPr>
                    <p:cNvPr id="1157" name="Rectangle 95"/>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58" name="Rectangle 96"/>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12" name="Rectangle 97"/>
                  <p:cNvSpPr>
                    <a:spLocks noChangeArrowheads="1"/>
                  </p:cNvSpPr>
                  <p:nvPr/>
                </p:nvSpPr>
                <p:spPr bwMode="auto">
                  <a:xfrm flipH="1">
                    <a:off x="5571860" y="3354741"/>
                    <a:ext cx="32007"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45" name="Group 98"/>
                  <p:cNvGrpSpPr>
                    <a:grpSpLocks/>
                  </p:cNvGrpSpPr>
                  <p:nvPr/>
                </p:nvGrpSpPr>
                <p:grpSpPr bwMode="auto">
                  <a:xfrm flipH="1">
                    <a:off x="5295577" y="3354741"/>
                    <a:ext cx="92547" cy="50928"/>
                    <a:chOff x="3256" y="10743"/>
                    <a:chExt cx="613" cy="71"/>
                  </a:xfrm>
                </p:grpSpPr>
                <p:sp>
                  <p:nvSpPr>
                    <p:cNvPr id="1155" name="Rectangle 99"/>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56" name="Rectangle 100"/>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46" name="Group 101"/>
                  <p:cNvGrpSpPr>
                    <a:grpSpLocks/>
                  </p:cNvGrpSpPr>
                  <p:nvPr/>
                </p:nvGrpSpPr>
                <p:grpSpPr bwMode="auto">
                  <a:xfrm flipH="1">
                    <a:off x="5027598" y="3354741"/>
                    <a:ext cx="92547" cy="50928"/>
                    <a:chOff x="5031" y="10743"/>
                    <a:chExt cx="613" cy="71"/>
                  </a:xfrm>
                </p:grpSpPr>
                <p:sp>
                  <p:nvSpPr>
                    <p:cNvPr id="1153" name="Rectangle 102"/>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54" name="Rectangle 103"/>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15" name="Rectangle 104"/>
                  <p:cNvSpPr>
                    <a:spLocks noChangeArrowheads="1"/>
                  </p:cNvSpPr>
                  <p:nvPr/>
                </p:nvSpPr>
                <p:spPr bwMode="auto">
                  <a:xfrm flipH="1">
                    <a:off x="4835256" y="3354741"/>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47" name="Group 105"/>
                  <p:cNvGrpSpPr>
                    <a:grpSpLocks/>
                  </p:cNvGrpSpPr>
                  <p:nvPr/>
                </p:nvGrpSpPr>
                <p:grpSpPr bwMode="auto">
                  <a:xfrm flipH="1">
                    <a:off x="4654541" y="3354741"/>
                    <a:ext cx="92547" cy="52364"/>
                    <a:chOff x="7502" y="10743"/>
                    <a:chExt cx="613" cy="73"/>
                  </a:xfrm>
                </p:grpSpPr>
                <p:sp>
                  <p:nvSpPr>
                    <p:cNvPr id="1151" name="Rectangle 106"/>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52" name="Rectangle 107"/>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17" name="Rectangle 111"/>
                  <p:cNvSpPr>
                    <a:spLocks noChangeArrowheads="1"/>
                  </p:cNvSpPr>
                  <p:nvPr/>
                </p:nvSpPr>
                <p:spPr bwMode="auto">
                  <a:xfrm flipH="1">
                    <a:off x="4407999" y="3354741"/>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18" name="Rectangle 112"/>
                  <p:cNvSpPr>
                    <a:spLocks noChangeArrowheads="1"/>
                  </p:cNvSpPr>
                  <p:nvPr/>
                </p:nvSpPr>
                <p:spPr bwMode="auto">
                  <a:xfrm flipH="1">
                    <a:off x="5558121" y="3427188"/>
                    <a:ext cx="79111"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19" name="Rectangle 113"/>
                  <p:cNvSpPr>
                    <a:spLocks noChangeArrowheads="1"/>
                  </p:cNvSpPr>
                  <p:nvPr/>
                </p:nvSpPr>
                <p:spPr bwMode="auto">
                  <a:xfrm flipH="1">
                    <a:off x="5571860" y="3427188"/>
                    <a:ext cx="32007"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48" name="Group 114"/>
                  <p:cNvGrpSpPr>
                    <a:grpSpLocks/>
                  </p:cNvGrpSpPr>
                  <p:nvPr/>
                </p:nvGrpSpPr>
                <p:grpSpPr bwMode="auto">
                  <a:xfrm flipH="1">
                    <a:off x="5323054" y="3427188"/>
                    <a:ext cx="77752" cy="50928"/>
                    <a:chOff x="3172" y="10844"/>
                    <a:chExt cx="515" cy="71"/>
                  </a:xfrm>
                </p:grpSpPr>
                <p:sp>
                  <p:nvSpPr>
                    <p:cNvPr id="1149" name="Rectangle 115"/>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50" name="Rectangle 116"/>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49" name="Group 117"/>
                  <p:cNvGrpSpPr>
                    <a:grpSpLocks/>
                  </p:cNvGrpSpPr>
                  <p:nvPr/>
                </p:nvGrpSpPr>
                <p:grpSpPr bwMode="auto">
                  <a:xfrm flipH="1">
                    <a:off x="5011142" y="3427188"/>
                    <a:ext cx="92547" cy="50928"/>
                    <a:chOff x="5140" y="10844"/>
                    <a:chExt cx="613" cy="71"/>
                  </a:xfrm>
                </p:grpSpPr>
                <p:sp>
                  <p:nvSpPr>
                    <p:cNvPr id="1147" name="Rectangle 118"/>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48" name="Rectangle 119"/>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50" name="Group 120"/>
                  <p:cNvGrpSpPr>
                    <a:grpSpLocks/>
                  </p:cNvGrpSpPr>
                  <p:nvPr/>
                </p:nvGrpSpPr>
                <p:grpSpPr bwMode="auto">
                  <a:xfrm flipH="1">
                    <a:off x="4835256" y="3427188"/>
                    <a:ext cx="109758" cy="50928"/>
                    <a:chOff x="6191" y="10844"/>
                    <a:chExt cx="727" cy="71"/>
                  </a:xfrm>
                </p:grpSpPr>
                <p:sp>
                  <p:nvSpPr>
                    <p:cNvPr id="1145" name="Rectangle 121"/>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46" name="Rectangle 122"/>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51" name="Group 123"/>
                  <p:cNvGrpSpPr>
                    <a:grpSpLocks/>
                  </p:cNvGrpSpPr>
                  <p:nvPr/>
                </p:nvGrpSpPr>
                <p:grpSpPr bwMode="auto">
                  <a:xfrm flipH="1">
                    <a:off x="4665411" y="3427188"/>
                    <a:ext cx="92547" cy="50928"/>
                    <a:chOff x="7430" y="10844"/>
                    <a:chExt cx="613" cy="71"/>
                  </a:xfrm>
                </p:grpSpPr>
                <p:sp>
                  <p:nvSpPr>
                    <p:cNvPr id="1143" name="Rectangle 124"/>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44" name="Rectangle 125"/>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24" name="Rectangle 126"/>
                  <p:cNvSpPr>
                    <a:spLocks noChangeArrowheads="1"/>
                  </p:cNvSpPr>
                  <p:nvPr/>
                </p:nvSpPr>
                <p:spPr bwMode="auto">
                  <a:xfrm flipH="1">
                    <a:off x="4407999" y="3427188"/>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25" name="Rectangle 131"/>
                  <p:cNvSpPr>
                    <a:spLocks noChangeArrowheads="1"/>
                  </p:cNvSpPr>
                  <p:nvPr/>
                </p:nvSpPr>
                <p:spPr bwMode="auto">
                  <a:xfrm flipH="1">
                    <a:off x="5444287" y="3426471"/>
                    <a:ext cx="112475"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26" name="Rectangle 132"/>
                  <p:cNvSpPr>
                    <a:spLocks noChangeArrowheads="1"/>
                  </p:cNvSpPr>
                  <p:nvPr/>
                </p:nvSpPr>
                <p:spPr bwMode="auto">
                  <a:xfrm flipH="1">
                    <a:off x="5230205" y="3429340"/>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27" name="Rectangle 134"/>
                  <p:cNvSpPr>
                    <a:spLocks noChangeArrowheads="1"/>
                  </p:cNvSpPr>
                  <p:nvPr/>
                </p:nvSpPr>
                <p:spPr bwMode="auto">
                  <a:xfrm flipH="1">
                    <a:off x="5120145" y="3427188"/>
                    <a:ext cx="92547"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28" name="Rectangle 135"/>
                  <p:cNvSpPr>
                    <a:spLocks noChangeArrowheads="1"/>
                  </p:cNvSpPr>
                  <p:nvPr/>
                </p:nvSpPr>
                <p:spPr bwMode="auto">
                  <a:xfrm flipH="1">
                    <a:off x="5150189" y="3354741"/>
                    <a:ext cx="92547"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52" name="Group 136"/>
                  <p:cNvGrpSpPr>
                    <a:grpSpLocks/>
                  </p:cNvGrpSpPr>
                  <p:nvPr/>
                </p:nvGrpSpPr>
                <p:grpSpPr bwMode="auto">
                  <a:xfrm flipH="1">
                    <a:off x="4526212" y="3426471"/>
                    <a:ext cx="114590" cy="50928"/>
                    <a:chOff x="8276" y="10844"/>
                    <a:chExt cx="759" cy="71"/>
                  </a:xfrm>
                </p:grpSpPr>
                <p:sp>
                  <p:nvSpPr>
                    <p:cNvPr id="1141" name="Rectangle 137"/>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42" name="Rectangle 138"/>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30" name="Rectangle 150"/>
                  <p:cNvSpPr>
                    <a:spLocks noChangeArrowheads="1"/>
                  </p:cNvSpPr>
                  <p:nvPr/>
                </p:nvSpPr>
                <p:spPr bwMode="auto">
                  <a:xfrm flipH="1">
                    <a:off x="5400806" y="3354024"/>
                    <a:ext cx="161241"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31" name="Rectangle 192"/>
                  <p:cNvSpPr>
                    <a:spLocks noChangeArrowheads="1"/>
                  </p:cNvSpPr>
                  <p:nvPr/>
                </p:nvSpPr>
                <p:spPr bwMode="auto">
                  <a:xfrm flipH="1">
                    <a:off x="4945015" y="3356175"/>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32" name="Rectangle 193"/>
                  <p:cNvSpPr>
                    <a:spLocks noChangeArrowheads="1"/>
                  </p:cNvSpPr>
                  <p:nvPr/>
                </p:nvSpPr>
                <p:spPr bwMode="auto">
                  <a:xfrm flipH="1">
                    <a:off x="4929011" y="3427188"/>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33" name="Rectangle 194"/>
                  <p:cNvSpPr>
                    <a:spLocks noChangeArrowheads="1"/>
                  </p:cNvSpPr>
                  <p:nvPr/>
                </p:nvSpPr>
                <p:spPr bwMode="auto">
                  <a:xfrm flipH="1">
                    <a:off x="4969775" y="3283009"/>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34" name="Rectangle 195"/>
                  <p:cNvSpPr>
                    <a:spLocks noChangeArrowheads="1"/>
                  </p:cNvSpPr>
                  <p:nvPr/>
                </p:nvSpPr>
                <p:spPr bwMode="auto">
                  <a:xfrm flipH="1">
                    <a:off x="5103689" y="3282293"/>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35" name="Rectangle 196"/>
                  <p:cNvSpPr>
                    <a:spLocks noChangeArrowheads="1"/>
                  </p:cNvSpPr>
                  <p:nvPr/>
                </p:nvSpPr>
                <p:spPr bwMode="auto">
                  <a:xfrm flipH="1">
                    <a:off x="5194576" y="3282293"/>
                    <a:ext cx="124554"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36" name="Rectangle 197"/>
                  <p:cNvSpPr>
                    <a:spLocks noChangeArrowheads="1"/>
                  </p:cNvSpPr>
                  <p:nvPr/>
                </p:nvSpPr>
                <p:spPr bwMode="auto">
                  <a:xfrm flipH="1">
                    <a:off x="4760978" y="3354024"/>
                    <a:ext cx="6386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37" name="Rectangle 198"/>
                  <p:cNvSpPr>
                    <a:spLocks noChangeArrowheads="1"/>
                  </p:cNvSpPr>
                  <p:nvPr/>
                </p:nvSpPr>
                <p:spPr bwMode="auto">
                  <a:xfrm flipH="1">
                    <a:off x="4768677" y="3429340"/>
                    <a:ext cx="66580"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38" name="Rectangle 199"/>
                  <p:cNvSpPr>
                    <a:spLocks noChangeArrowheads="1"/>
                  </p:cNvSpPr>
                  <p:nvPr/>
                </p:nvSpPr>
                <p:spPr bwMode="auto">
                  <a:xfrm flipH="1">
                    <a:off x="4516097" y="3282293"/>
                    <a:ext cx="3215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39" name="Rectangle 200"/>
                  <p:cNvSpPr>
                    <a:spLocks noChangeArrowheads="1"/>
                  </p:cNvSpPr>
                  <p:nvPr/>
                </p:nvSpPr>
                <p:spPr bwMode="auto">
                  <a:xfrm flipH="1">
                    <a:off x="4558370" y="3282293"/>
                    <a:ext cx="107041"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40" name="Rectangle 201"/>
                  <p:cNvSpPr>
                    <a:spLocks noChangeArrowheads="1"/>
                  </p:cNvSpPr>
                  <p:nvPr/>
                </p:nvSpPr>
                <p:spPr bwMode="auto">
                  <a:xfrm flipH="1">
                    <a:off x="4548255" y="3354024"/>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04" name="Rectangle 196"/>
                <p:cNvSpPr>
                  <a:spLocks noChangeArrowheads="1"/>
                </p:cNvSpPr>
                <p:nvPr/>
              </p:nvSpPr>
              <p:spPr bwMode="auto">
                <a:xfrm flipH="1">
                  <a:off x="5257799" y="3283200"/>
                  <a:ext cx="381000" cy="50400"/>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53" name="726 Grupo"/>
              <p:cNvGrpSpPr/>
              <p:nvPr/>
            </p:nvGrpSpPr>
            <p:grpSpPr>
              <a:xfrm>
                <a:off x="2286000" y="3499507"/>
                <a:ext cx="1600199" cy="197975"/>
                <a:chOff x="4038600" y="3282293"/>
                <a:chExt cx="1600199" cy="197975"/>
              </a:xfrm>
            </p:grpSpPr>
            <p:grpSp>
              <p:nvGrpSpPr>
                <p:cNvPr id="454" name="485 Grupo"/>
                <p:cNvGrpSpPr/>
                <p:nvPr/>
              </p:nvGrpSpPr>
              <p:grpSpPr>
                <a:xfrm>
                  <a:off x="4038600" y="3282293"/>
                  <a:ext cx="1598632" cy="197975"/>
                  <a:chOff x="4391694" y="3282293"/>
                  <a:chExt cx="1245538" cy="197975"/>
                </a:xfrm>
              </p:grpSpPr>
              <p:sp>
                <p:nvSpPr>
                  <p:cNvPr id="1047" name="Rectangle 6"/>
                  <p:cNvSpPr>
                    <a:spLocks noChangeArrowheads="1"/>
                  </p:cNvSpPr>
                  <p:nvPr/>
                </p:nvSpPr>
                <p:spPr bwMode="auto">
                  <a:xfrm flipH="1">
                    <a:off x="4783171" y="3283009"/>
                    <a:ext cx="62956"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48" name="Rectangle 86"/>
                  <p:cNvSpPr>
                    <a:spLocks noChangeArrowheads="1"/>
                  </p:cNvSpPr>
                  <p:nvPr/>
                </p:nvSpPr>
                <p:spPr bwMode="auto">
                  <a:xfrm flipH="1">
                    <a:off x="4829822" y="3354741"/>
                    <a:ext cx="92547"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49" name="Rectangle 88"/>
                  <p:cNvSpPr>
                    <a:spLocks noChangeArrowheads="1"/>
                  </p:cNvSpPr>
                  <p:nvPr/>
                </p:nvSpPr>
                <p:spPr bwMode="auto">
                  <a:xfrm flipH="1">
                    <a:off x="5334227" y="3283009"/>
                    <a:ext cx="10115"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50" name="Rectangle 89"/>
                  <p:cNvSpPr>
                    <a:spLocks noChangeArrowheads="1"/>
                  </p:cNvSpPr>
                  <p:nvPr/>
                </p:nvSpPr>
                <p:spPr bwMode="auto">
                  <a:xfrm flipH="1">
                    <a:off x="5057189" y="3283009"/>
                    <a:ext cx="32007"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51" name="Rectangle 90"/>
                  <p:cNvSpPr>
                    <a:spLocks noChangeArrowheads="1"/>
                  </p:cNvSpPr>
                  <p:nvPr/>
                </p:nvSpPr>
                <p:spPr bwMode="auto">
                  <a:xfrm flipH="1">
                    <a:off x="4835256" y="3283009"/>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55" name="Group 91"/>
                  <p:cNvGrpSpPr>
                    <a:grpSpLocks/>
                  </p:cNvGrpSpPr>
                  <p:nvPr/>
                </p:nvGrpSpPr>
                <p:grpSpPr bwMode="auto">
                  <a:xfrm flipH="1">
                    <a:off x="4676130" y="3283009"/>
                    <a:ext cx="92547" cy="50928"/>
                    <a:chOff x="7359" y="10643"/>
                    <a:chExt cx="613" cy="71"/>
                  </a:xfrm>
                </p:grpSpPr>
                <p:sp>
                  <p:nvSpPr>
                    <p:cNvPr id="1101" name="Rectangle 92"/>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02" name="Rectangle 93"/>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56" name="Group 94"/>
                  <p:cNvGrpSpPr>
                    <a:grpSpLocks/>
                  </p:cNvGrpSpPr>
                  <p:nvPr/>
                </p:nvGrpSpPr>
                <p:grpSpPr bwMode="auto">
                  <a:xfrm flipH="1">
                    <a:off x="4391694" y="3283009"/>
                    <a:ext cx="134367" cy="50928"/>
                    <a:chOff x="8966" y="10643"/>
                    <a:chExt cx="890" cy="71"/>
                  </a:xfrm>
                </p:grpSpPr>
                <p:sp>
                  <p:nvSpPr>
                    <p:cNvPr id="1099" name="Rectangle 95"/>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00" name="Rectangle 96"/>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54" name="Rectangle 97"/>
                  <p:cNvSpPr>
                    <a:spLocks noChangeArrowheads="1"/>
                  </p:cNvSpPr>
                  <p:nvPr/>
                </p:nvSpPr>
                <p:spPr bwMode="auto">
                  <a:xfrm flipH="1">
                    <a:off x="5571860" y="3354741"/>
                    <a:ext cx="32007"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57" name="Group 98"/>
                  <p:cNvGrpSpPr>
                    <a:grpSpLocks/>
                  </p:cNvGrpSpPr>
                  <p:nvPr/>
                </p:nvGrpSpPr>
                <p:grpSpPr bwMode="auto">
                  <a:xfrm flipH="1">
                    <a:off x="5295577" y="3354741"/>
                    <a:ext cx="92547" cy="50928"/>
                    <a:chOff x="3256" y="10743"/>
                    <a:chExt cx="613" cy="71"/>
                  </a:xfrm>
                </p:grpSpPr>
                <p:sp>
                  <p:nvSpPr>
                    <p:cNvPr id="1097" name="Rectangle 99"/>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98" name="Rectangle 100"/>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58" name="Group 101"/>
                  <p:cNvGrpSpPr>
                    <a:grpSpLocks/>
                  </p:cNvGrpSpPr>
                  <p:nvPr/>
                </p:nvGrpSpPr>
                <p:grpSpPr bwMode="auto">
                  <a:xfrm flipH="1">
                    <a:off x="5027598" y="3354741"/>
                    <a:ext cx="92547" cy="50928"/>
                    <a:chOff x="5031" y="10743"/>
                    <a:chExt cx="613" cy="71"/>
                  </a:xfrm>
                </p:grpSpPr>
                <p:sp>
                  <p:nvSpPr>
                    <p:cNvPr id="1095" name="Rectangle 102"/>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96" name="Rectangle 103"/>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57" name="Rectangle 104"/>
                  <p:cNvSpPr>
                    <a:spLocks noChangeArrowheads="1"/>
                  </p:cNvSpPr>
                  <p:nvPr/>
                </p:nvSpPr>
                <p:spPr bwMode="auto">
                  <a:xfrm flipH="1">
                    <a:off x="4835256" y="3354741"/>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59" name="Group 105"/>
                  <p:cNvGrpSpPr>
                    <a:grpSpLocks/>
                  </p:cNvGrpSpPr>
                  <p:nvPr/>
                </p:nvGrpSpPr>
                <p:grpSpPr bwMode="auto">
                  <a:xfrm flipH="1">
                    <a:off x="4654541" y="3354741"/>
                    <a:ext cx="92547" cy="52364"/>
                    <a:chOff x="7502" y="10743"/>
                    <a:chExt cx="613" cy="73"/>
                  </a:xfrm>
                </p:grpSpPr>
                <p:sp>
                  <p:nvSpPr>
                    <p:cNvPr id="1093" name="Rectangle 106"/>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94" name="Rectangle 107"/>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59" name="Rectangle 111"/>
                  <p:cNvSpPr>
                    <a:spLocks noChangeArrowheads="1"/>
                  </p:cNvSpPr>
                  <p:nvPr/>
                </p:nvSpPr>
                <p:spPr bwMode="auto">
                  <a:xfrm flipH="1">
                    <a:off x="4407999" y="3354741"/>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0" name="Rectangle 112"/>
                  <p:cNvSpPr>
                    <a:spLocks noChangeArrowheads="1"/>
                  </p:cNvSpPr>
                  <p:nvPr/>
                </p:nvSpPr>
                <p:spPr bwMode="auto">
                  <a:xfrm flipH="1">
                    <a:off x="5558121" y="3427188"/>
                    <a:ext cx="79111"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1" name="Rectangle 113"/>
                  <p:cNvSpPr>
                    <a:spLocks noChangeArrowheads="1"/>
                  </p:cNvSpPr>
                  <p:nvPr/>
                </p:nvSpPr>
                <p:spPr bwMode="auto">
                  <a:xfrm flipH="1">
                    <a:off x="5571860" y="3427188"/>
                    <a:ext cx="32007"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60" name="Group 114"/>
                  <p:cNvGrpSpPr>
                    <a:grpSpLocks/>
                  </p:cNvGrpSpPr>
                  <p:nvPr/>
                </p:nvGrpSpPr>
                <p:grpSpPr bwMode="auto">
                  <a:xfrm flipH="1">
                    <a:off x="5323054" y="3427188"/>
                    <a:ext cx="77752" cy="50928"/>
                    <a:chOff x="3172" y="10844"/>
                    <a:chExt cx="515" cy="71"/>
                  </a:xfrm>
                </p:grpSpPr>
                <p:sp>
                  <p:nvSpPr>
                    <p:cNvPr id="1091" name="Rectangle 115"/>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92" name="Rectangle 116"/>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61" name="Group 117"/>
                  <p:cNvGrpSpPr>
                    <a:grpSpLocks/>
                  </p:cNvGrpSpPr>
                  <p:nvPr/>
                </p:nvGrpSpPr>
                <p:grpSpPr bwMode="auto">
                  <a:xfrm flipH="1">
                    <a:off x="5011142" y="3427188"/>
                    <a:ext cx="92547" cy="50928"/>
                    <a:chOff x="5140" y="10844"/>
                    <a:chExt cx="613" cy="71"/>
                  </a:xfrm>
                </p:grpSpPr>
                <p:sp>
                  <p:nvSpPr>
                    <p:cNvPr id="1089" name="Rectangle 118"/>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90" name="Rectangle 119"/>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62" name="Group 120"/>
                  <p:cNvGrpSpPr>
                    <a:grpSpLocks/>
                  </p:cNvGrpSpPr>
                  <p:nvPr/>
                </p:nvGrpSpPr>
                <p:grpSpPr bwMode="auto">
                  <a:xfrm flipH="1">
                    <a:off x="4835256" y="3427188"/>
                    <a:ext cx="109758" cy="50928"/>
                    <a:chOff x="6191" y="10844"/>
                    <a:chExt cx="727" cy="71"/>
                  </a:xfrm>
                </p:grpSpPr>
                <p:sp>
                  <p:nvSpPr>
                    <p:cNvPr id="1087" name="Rectangle 121"/>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88" name="Rectangle 122"/>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63" name="Group 123"/>
                  <p:cNvGrpSpPr>
                    <a:grpSpLocks/>
                  </p:cNvGrpSpPr>
                  <p:nvPr/>
                </p:nvGrpSpPr>
                <p:grpSpPr bwMode="auto">
                  <a:xfrm flipH="1">
                    <a:off x="4665411" y="3427188"/>
                    <a:ext cx="92547" cy="50928"/>
                    <a:chOff x="7430" y="10844"/>
                    <a:chExt cx="613" cy="71"/>
                  </a:xfrm>
                </p:grpSpPr>
                <p:sp>
                  <p:nvSpPr>
                    <p:cNvPr id="1085" name="Rectangle 124"/>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86" name="Rectangle 125"/>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66" name="Rectangle 126"/>
                  <p:cNvSpPr>
                    <a:spLocks noChangeArrowheads="1"/>
                  </p:cNvSpPr>
                  <p:nvPr/>
                </p:nvSpPr>
                <p:spPr bwMode="auto">
                  <a:xfrm flipH="1">
                    <a:off x="4407999" y="3427188"/>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7" name="Rectangle 131"/>
                  <p:cNvSpPr>
                    <a:spLocks noChangeArrowheads="1"/>
                  </p:cNvSpPr>
                  <p:nvPr/>
                </p:nvSpPr>
                <p:spPr bwMode="auto">
                  <a:xfrm flipH="1">
                    <a:off x="5444287" y="3426471"/>
                    <a:ext cx="112475"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8" name="Rectangle 132"/>
                  <p:cNvSpPr>
                    <a:spLocks noChangeArrowheads="1"/>
                  </p:cNvSpPr>
                  <p:nvPr/>
                </p:nvSpPr>
                <p:spPr bwMode="auto">
                  <a:xfrm flipH="1">
                    <a:off x="5230205" y="3429340"/>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9" name="Rectangle 134"/>
                  <p:cNvSpPr>
                    <a:spLocks noChangeArrowheads="1"/>
                  </p:cNvSpPr>
                  <p:nvPr/>
                </p:nvSpPr>
                <p:spPr bwMode="auto">
                  <a:xfrm flipH="1">
                    <a:off x="5120145" y="3427188"/>
                    <a:ext cx="92547"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0" name="Rectangle 135"/>
                  <p:cNvSpPr>
                    <a:spLocks noChangeArrowheads="1"/>
                  </p:cNvSpPr>
                  <p:nvPr/>
                </p:nvSpPr>
                <p:spPr bwMode="auto">
                  <a:xfrm flipH="1">
                    <a:off x="5150189" y="3354741"/>
                    <a:ext cx="92547"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64" name="Group 136"/>
                  <p:cNvGrpSpPr>
                    <a:grpSpLocks/>
                  </p:cNvGrpSpPr>
                  <p:nvPr/>
                </p:nvGrpSpPr>
                <p:grpSpPr bwMode="auto">
                  <a:xfrm flipH="1">
                    <a:off x="4526212" y="3426471"/>
                    <a:ext cx="114590" cy="50928"/>
                    <a:chOff x="8276" y="10844"/>
                    <a:chExt cx="759" cy="71"/>
                  </a:xfrm>
                </p:grpSpPr>
                <p:sp>
                  <p:nvSpPr>
                    <p:cNvPr id="1083" name="Rectangle 137"/>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84" name="Rectangle 138"/>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72" name="Rectangle 150"/>
                  <p:cNvSpPr>
                    <a:spLocks noChangeArrowheads="1"/>
                  </p:cNvSpPr>
                  <p:nvPr/>
                </p:nvSpPr>
                <p:spPr bwMode="auto">
                  <a:xfrm flipH="1">
                    <a:off x="5400806" y="3354024"/>
                    <a:ext cx="161241"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3" name="Rectangle 192"/>
                  <p:cNvSpPr>
                    <a:spLocks noChangeArrowheads="1"/>
                  </p:cNvSpPr>
                  <p:nvPr/>
                </p:nvSpPr>
                <p:spPr bwMode="auto">
                  <a:xfrm flipH="1">
                    <a:off x="4945015" y="3356175"/>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4" name="Rectangle 193"/>
                  <p:cNvSpPr>
                    <a:spLocks noChangeArrowheads="1"/>
                  </p:cNvSpPr>
                  <p:nvPr/>
                </p:nvSpPr>
                <p:spPr bwMode="auto">
                  <a:xfrm flipH="1">
                    <a:off x="4929011" y="3427188"/>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5" name="Rectangle 194"/>
                  <p:cNvSpPr>
                    <a:spLocks noChangeArrowheads="1"/>
                  </p:cNvSpPr>
                  <p:nvPr/>
                </p:nvSpPr>
                <p:spPr bwMode="auto">
                  <a:xfrm flipH="1">
                    <a:off x="4969775" y="3283009"/>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6" name="Rectangle 195"/>
                  <p:cNvSpPr>
                    <a:spLocks noChangeArrowheads="1"/>
                  </p:cNvSpPr>
                  <p:nvPr/>
                </p:nvSpPr>
                <p:spPr bwMode="auto">
                  <a:xfrm flipH="1">
                    <a:off x="5103689" y="3282293"/>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7" name="Rectangle 196"/>
                  <p:cNvSpPr>
                    <a:spLocks noChangeArrowheads="1"/>
                  </p:cNvSpPr>
                  <p:nvPr/>
                </p:nvSpPr>
                <p:spPr bwMode="auto">
                  <a:xfrm flipH="1">
                    <a:off x="5194576" y="3282293"/>
                    <a:ext cx="124554"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8" name="Rectangle 197"/>
                  <p:cNvSpPr>
                    <a:spLocks noChangeArrowheads="1"/>
                  </p:cNvSpPr>
                  <p:nvPr/>
                </p:nvSpPr>
                <p:spPr bwMode="auto">
                  <a:xfrm flipH="1">
                    <a:off x="4760978" y="3354024"/>
                    <a:ext cx="6386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9" name="Rectangle 198"/>
                  <p:cNvSpPr>
                    <a:spLocks noChangeArrowheads="1"/>
                  </p:cNvSpPr>
                  <p:nvPr/>
                </p:nvSpPr>
                <p:spPr bwMode="auto">
                  <a:xfrm flipH="1">
                    <a:off x="4768677" y="3429340"/>
                    <a:ext cx="66580"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80" name="Rectangle 199"/>
                  <p:cNvSpPr>
                    <a:spLocks noChangeArrowheads="1"/>
                  </p:cNvSpPr>
                  <p:nvPr/>
                </p:nvSpPr>
                <p:spPr bwMode="auto">
                  <a:xfrm flipH="1">
                    <a:off x="4516097" y="3282293"/>
                    <a:ext cx="3215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81" name="Rectangle 200"/>
                  <p:cNvSpPr>
                    <a:spLocks noChangeArrowheads="1"/>
                  </p:cNvSpPr>
                  <p:nvPr/>
                </p:nvSpPr>
                <p:spPr bwMode="auto">
                  <a:xfrm flipH="1">
                    <a:off x="4558370" y="3282293"/>
                    <a:ext cx="107041"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82" name="Rectangle 201"/>
                  <p:cNvSpPr>
                    <a:spLocks noChangeArrowheads="1"/>
                  </p:cNvSpPr>
                  <p:nvPr/>
                </p:nvSpPr>
                <p:spPr bwMode="auto">
                  <a:xfrm flipH="1">
                    <a:off x="4548255" y="3354024"/>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46" name="Rectangle 196"/>
                <p:cNvSpPr>
                  <a:spLocks noChangeArrowheads="1"/>
                </p:cNvSpPr>
                <p:nvPr/>
              </p:nvSpPr>
              <p:spPr bwMode="auto">
                <a:xfrm flipH="1">
                  <a:off x="5257799" y="3283200"/>
                  <a:ext cx="381000" cy="50400"/>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grpSp>
        <p:nvGrpSpPr>
          <p:cNvPr id="487" name="1276 Grupo"/>
          <p:cNvGrpSpPr/>
          <p:nvPr/>
        </p:nvGrpSpPr>
        <p:grpSpPr>
          <a:xfrm>
            <a:off x="5231277" y="1326976"/>
            <a:ext cx="1790968" cy="313852"/>
            <a:chOff x="5904260" y="2514600"/>
            <a:chExt cx="1639540" cy="381000"/>
          </a:xfrm>
        </p:grpSpPr>
        <p:grpSp>
          <p:nvGrpSpPr>
            <p:cNvPr id="489" name="Group 139"/>
            <p:cNvGrpSpPr>
              <a:grpSpLocks/>
            </p:cNvGrpSpPr>
            <p:nvPr/>
          </p:nvGrpSpPr>
          <p:grpSpPr bwMode="auto">
            <a:xfrm>
              <a:off x="5904260" y="2819400"/>
              <a:ext cx="1639540" cy="76200"/>
              <a:chOff x="2535" y="15338"/>
              <a:chExt cx="7838" cy="71"/>
            </a:xfrm>
          </p:grpSpPr>
          <p:sp>
            <p:nvSpPr>
              <p:cNvPr id="129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00"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01"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0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03"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04"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90" name="Group 139"/>
            <p:cNvGrpSpPr>
              <a:grpSpLocks/>
            </p:cNvGrpSpPr>
            <p:nvPr/>
          </p:nvGrpSpPr>
          <p:grpSpPr bwMode="auto">
            <a:xfrm>
              <a:off x="5904260" y="2667000"/>
              <a:ext cx="1639540" cy="76200"/>
              <a:chOff x="2535" y="15338"/>
              <a:chExt cx="7838" cy="71"/>
            </a:xfrm>
          </p:grpSpPr>
          <p:sp>
            <p:nvSpPr>
              <p:cNvPr id="128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91" name="Group 139"/>
            <p:cNvGrpSpPr>
              <a:grpSpLocks/>
            </p:cNvGrpSpPr>
            <p:nvPr/>
          </p:nvGrpSpPr>
          <p:grpSpPr bwMode="auto">
            <a:xfrm>
              <a:off x="5904260" y="2514600"/>
              <a:ext cx="1639540" cy="76200"/>
              <a:chOff x="2535" y="15338"/>
              <a:chExt cx="7838" cy="71"/>
            </a:xfrm>
          </p:grpSpPr>
          <p:sp>
            <p:nvSpPr>
              <p:cNvPr id="128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492" name="1304 Grupo"/>
          <p:cNvGrpSpPr/>
          <p:nvPr/>
        </p:nvGrpSpPr>
        <p:grpSpPr>
          <a:xfrm>
            <a:off x="5116016" y="1829139"/>
            <a:ext cx="1853029" cy="586720"/>
            <a:chOff x="4248200" y="1754899"/>
            <a:chExt cx="1853029" cy="586720"/>
          </a:xfrm>
        </p:grpSpPr>
        <p:grpSp>
          <p:nvGrpSpPr>
            <p:cNvPr id="493" name="667 Grupo"/>
            <p:cNvGrpSpPr/>
            <p:nvPr/>
          </p:nvGrpSpPr>
          <p:grpSpPr>
            <a:xfrm flipH="1">
              <a:off x="4248200" y="1754899"/>
              <a:ext cx="1840429" cy="163083"/>
              <a:chOff x="4038600" y="3282293"/>
              <a:chExt cx="1600199" cy="197975"/>
            </a:xfrm>
          </p:grpSpPr>
          <p:grpSp>
            <p:nvGrpSpPr>
              <p:cNvPr id="494" name="485 Grupo"/>
              <p:cNvGrpSpPr/>
              <p:nvPr/>
            </p:nvGrpSpPr>
            <p:grpSpPr>
              <a:xfrm>
                <a:off x="4038600" y="3282293"/>
                <a:ext cx="1598632" cy="197975"/>
                <a:chOff x="4391694" y="3282293"/>
                <a:chExt cx="1245538" cy="197975"/>
              </a:xfrm>
            </p:grpSpPr>
            <p:sp>
              <p:nvSpPr>
                <p:cNvPr id="1427" name="Rectangle 6"/>
                <p:cNvSpPr>
                  <a:spLocks noChangeArrowheads="1"/>
                </p:cNvSpPr>
                <p:nvPr/>
              </p:nvSpPr>
              <p:spPr bwMode="auto">
                <a:xfrm flipH="1">
                  <a:off x="4783171" y="3283009"/>
                  <a:ext cx="62956"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28" name="Rectangle 86"/>
                <p:cNvSpPr>
                  <a:spLocks noChangeArrowheads="1"/>
                </p:cNvSpPr>
                <p:nvPr/>
              </p:nvSpPr>
              <p:spPr bwMode="auto">
                <a:xfrm flipH="1">
                  <a:off x="4829822" y="3354741"/>
                  <a:ext cx="92547"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29" name="Rectangle 88"/>
                <p:cNvSpPr>
                  <a:spLocks noChangeArrowheads="1"/>
                </p:cNvSpPr>
                <p:nvPr/>
              </p:nvSpPr>
              <p:spPr bwMode="auto">
                <a:xfrm flipH="1">
                  <a:off x="5334227" y="3283009"/>
                  <a:ext cx="10115"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30" name="Rectangle 89"/>
                <p:cNvSpPr>
                  <a:spLocks noChangeArrowheads="1"/>
                </p:cNvSpPr>
                <p:nvPr/>
              </p:nvSpPr>
              <p:spPr bwMode="auto">
                <a:xfrm flipH="1">
                  <a:off x="5057189" y="3283009"/>
                  <a:ext cx="32007"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31" name="Rectangle 90"/>
                <p:cNvSpPr>
                  <a:spLocks noChangeArrowheads="1"/>
                </p:cNvSpPr>
                <p:nvPr/>
              </p:nvSpPr>
              <p:spPr bwMode="auto">
                <a:xfrm flipH="1">
                  <a:off x="4835256" y="3283009"/>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10" name="Group 91"/>
                <p:cNvGrpSpPr>
                  <a:grpSpLocks/>
                </p:cNvGrpSpPr>
                <p:nvPr/>
              </p:nvGrpSpPr>
              <p:grpSpPr bwMode="auto">
                <a:xfrm flipH="1">
                  <a:off x="4676130" y="3283009"/>
                  <a:ext cx="92547" cy="50928"/>
                  <a:chOff x="7359" y="10643"/>
                  <a:chExt cx="613" cy="71"/>
                </a:xfrm>
              </p:grpSpPr>
              <p:sp>
                <p:nvSpPr>
                  <p:cNvPr id="1481" name="Rectangle 92"/>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82" name="Rectangle 93"/>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11" name="Group 94"/>
                <p:cNvGrpSpPr>
                  <a:grpSpLocks/>
                </p:cNvGrpSpPr>
                <p:nvPr/>
              </p:nvGrpSpPr>
              <p:grpSpPr bwMode="auto">
                <a:xfrm flipH="1">
                  <a:off x="4391694" y="3283009"/>
                  <a:ext cx="134367" cy="50928"/>
                  <a:chOff x="8966" y="10643"/>
                  <a:chExt cx="890" cy="71"/>
                </a:xfrm>
              </p:grpSpPr>
              <p:sp>
                <p:nvSpPr>
                  <p:cNvPr id="1479" name="Rectangle 95"/>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80" name="Rectangle 96"/>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434" name="Rectangle 97"/>
                <p:cNvSpPr>
                  <a:spLocks noChangeArrowheads="1"/>
                </p:cNvSpPr>
                <p:nvPr/>
              </p:nvSpPr>
              <p:spPr bwMode="auto">
                <a:xfrm flipH="1">
                  <a:off x="5571860" y="3354741"/>
                  <a:ext cx="32007"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12" name="Group 98"/>
                <p:cNvGrpSpPr>
                  <a:grpSpLocks/>
                </p:cNvGrpSpPr>
                <p:nvPr/>
              </p:nvGrpSpPr>
              <p:grpSpPr bwMode="auto">
                <a:xfrm flipH="1">
                  <a:off x="5295577" y="3354741"/>
                  <a:ext cx="92547" cy="50928"/>
                  <a:chOff x="3256" y="10743"/>
                  <a:chExt cx="613" cy="71"/>
                </a:xfrm>
              </p:grpSpPr>
              <p:sp>
                <p:nvSpPr>
                  <p:cNvPr id="1477" name="Rectangle 99"/>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78" name="Rectangle 100"/>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13" name="Group 101"/>
                <p:cNvGrpSpPr>
                  <a:grpSpLocks/>
                </p:cNvGrpSpPr>
                <p:nvPr/>
              </p:nvGrpSpPr>
              <p:grpSpPr bwMode="auto">
                <a:xfrm flipH="1">
                  <a:off x="5027598" y="3354741"/>
                  <a:ext cx="92547" cy="50928"/>
                  <a:chOff x="5031" y="10743"/>
                  <a:chExt cx="613" cy="71"/>
                </a:xfrm>
              </p:grpSpPr>
              <p:sp>
                <p:nvSpPr>
                  <p:cNvPr id="1475" name="Rectangle 102"/>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76" name="Rectangle 103"/>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437" name="Rectangle 104"/>
                <p:cNvSpPr>
                  <a:spLocks noChangeArrowheads="1"/>
                </p:cNvSpPr>
                <p:nvPr/>
              </p:nvSpPr>
              <p:spPr bwMode="auto">
                <a:xfrm flipH="1">
                  <a:off x="4835256" y="3354741"/>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14" name="Group 105"/>
                <p:cNvGrpSpPr>
                  <a:grpSpLocks/>
                </p:cNvGrpSpPr>
                <p:nvPr/>
              </p:nvGrpSpPr>
              <p:grpSpPr bwMode="auto">
                <a:xfrm flipH="1">
                  <a:off x="4654541" y="3354741"/>
                  <a:ext cx="92547" cy="52364"/>
                  <a:chOff x="7502" y="10743"/>
                  <a:chExt cx="613" cy="73"/>
                </a:xfrm>
              </p:grpSpPr>
              <p:sp>
                <p:nvSpPr>
                  <p:cNvPr id="1473" name="Rectangle 106"/>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74" name="Rectangle 107"/>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439" name="Rectangle 111"/>
                <p:cNvSpPr>
                  <a:spLocks noChangeArrowheads="1"/>
                </p:cNvSpPr>
                <p:nvPr/>
              </p:nvSpPr>
              <p:spPr bwMode="auto">
                <a:xfrm flipH="1">
                  <a:off x="4407999" y="3354741"/>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40" name="Rectangle 112"/>
                <p:cNvSpPr>
                  <a:spLocks noChangeArrowheads="1"/>
                </p:cNvSpPr>
                <p:nvPr/>
              </p:nvSpPr>
              <p:spPr bwMode="auto">
                <a:xfrm flipH="1">
                  <a:off x="5558121" y="3427188"/>
                  <a:ext cx="79111"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41" name="Rectangle 113"/>
                <p:cNvSpPr>
                  <a:spLocks noChangeArrowheads="1"/>
                </p:cNvSpPr>
                <p:nvPr/>
              </p:nvSpPr>
              <p:spPr bwMode="auto">
                <a:xfrm flipH="1">
                  <a:off x="5571860" y="3427188"/>
                  <a:ext cx="32007"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15" name="Group 114"/>
                <p:cNvGrpSpPr>
                  <a:grpSpLocks/>
                </p:cNvGrpSpPr>
                <p:nvPr/>
              </p:nvGrpSpPr>
              <p:grpSpPr bwMode="auto">
                <a:xfrm flipH="1">
                  <a:off x="5323054" y="3427188"/>
                  <a:ext cx="77752" cy="50928"/>
                  <a:chOff x="3172" y="10844"/>
                  <a:chExt cx="515" cy="71"/>
                </a:xfrm>
              </p:grpSpPr>
              <p:sp>
                <p:nvSpPr>
                  <p:cNvPr id="1471" name="Rectangle 115"/>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72" name="Rectangle 116"/>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16" name="Group 117"/>
                <p:cNvGrpSpPr>
                  <a:grpSpLocks/>
                </p:cNvGrpSpPr>
                <p:nvPr/>
              </p:nvGrpSpPr>
              <p:grpSpPr bwMode="auto">
                <a:xfrm flipH="1">
                  <a:off x="5011142" y="3427188"/>
                  <a:ext cx="92547" cy="50928"/>
                  <a:chOff x="5140" y="10844"/>
                  <a:chExt cx="613" cy="71"/>
                </a:xfrm>
              </p:grpSpPr>
              <p:sp>
                <p:nvSpPr>
                  <p:cNvPr id="1469" name="Rectangle 118"/>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70" name="Rectangle 119"/>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17" name="Group 120"/>
                <p:cNvGrpSpPr>
                  <a:grpSpLocks/>
                </p:cNvGrpSpPr>
                <p:nvPr/>
              </p:nvGrpSpPr>
              <p:grpSpPr bwMode="auto">
                <a:xfrm flipH="1">
                  <a:off x="4835256" y="3427188"/>
                  <a:ext cx="109758" cy="50928"/>
                  <a:chOff x="6191" y="10844"/>
                  <a:chExt cx="727" cy="71"/>
                </a:xfrm>
              </p:grpSpPr>
              <p:sp>
                <p:nvSpPr>
                  <p:cNvPr id="1467" name="Rectangle 121"/>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68" name="Rectangle 122"/>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88" name="Group 123"/>
                <p:cNvGrpSpPr>
                  <a:grpSpLocks/>
                </p:cNvGrpSpPr>
                <p:nvPr/>
              </p:nvGrpSpPr>
              <p:grpSpPr bwMode="auto">
                <a:xfrm flipH="1">
                  <a:off x="4665411" y="3427188"/>
                  <a:ext cx="92547" cy="50928"/>
                  <a:chOff x="7430" y="10844"/>
                  <a:chExt cx="613" cy="71"/>
                </a:xfrm>
              </p:grpSpPr>
              <p:sp>
                <p:nvSpPr>
                  <p:cNvPr id="1465" name="Rectangle 124"/>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66" name="Rectangle 125"/>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446" name="Rectangle 126"/>
                <p:cNvSpPr>
                  <a:spLocks noChangeArrowheads="1"/>
                </p:cNvSpPr>
                <p:nvPr/>
              </p:nvSpPr>
              <p:spPr bwMode="auto">
                <a:xfrm flipH="1">
                  <a:off x="4407999" y="3427188"/>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47" name="Rectangle 131"/>
                <p:cNvSpPr>
                  <a:spLocks noChangeArrowheads="1"/>
                </p:cNvSpPr>
                <p:nvPr/>
              </p:nvSpPr>
              <p:spPr bwMode="auto">
                <a:xfrm flipH="1">
                  <a:off x="5444287" y="3426471"/>
                  <a:ext cx="112475"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48" name="Rectangle 132"/>
                <p:cNvSpPr>
                  <a:spLocks noChangeArrowheads="1"/>
                </p:cNvSpPr>
                <p:nvPr/>
              </p:nvSpPr>
              <p:spPr bwMode="auto">
                <a:xfrm flipH="1">
                  <a:off x="5230205" y="3429340"/>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49" name="Rectangle 134"/>
                <p:cNvSpPr>
                  <a:spLocks noChangeArrowheads="1"/>
                </p:cNvSpPr>
                <p:nvPr/>
              </p:nvSpPr>
              <p:spPr bwMode="auto">
                <a:xfrm flipH="1">
                  <a:off x="5120145" y="3427188"/>
                  <a:ext cx="92547"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50" name="Rectangle 135"/>
                <p:cNvSpPr>
                  <a:spLocks noChangeArrowheads="1"/>
                </p:cNvSpPr>
                <p:nvPr/>
              </p:nvSpPr>
              <p:spPr bwMode="auto">
                <a:xfrm flipH="1">
                  <a:off x="5150189" y="3354741"/>
                  <a:ext cx="92547"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89" name="Group 136"/>
                <p:cNvGrpSpPr>
                  <a:grpSpLocks/>
                </p:cNvGrpSpPr>
                <p:nvPr/>
              </p:nvGrpSpPr>
              <p:grpSpPr bwMode="auto">
                <a:xfrm flipH="1">
                  <a:off x="4526212" y="3426471"/>
                  <a:ext cx="114590" cy="50928"/>
                  <a:chOff x="8276" y="10844"/>
                  <a:chExt cx="759" cy="71"/>
                </a:xfrm>
              </p:grpSpPr>
              <p:sp>
                <p:nvSpPr>
                  <p:cNvPr id="1463" name="Rectangle 137"/>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64" name="Rectangle 138"/>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452" name="Rectangle 150"/>
                <p:cNvSpPr>
                  <a:spLocks noChangeArrowheads="1"/>
                </p:cNvSpPr>
                <p:nvPr/>
              </p:nvSpPr>
              <p:spPr bwMode="auto">
                <a:xfrm flipH="1">
                  <a:off x="5400806" y="3354024"/>
                  <a:ext cx="161241"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53" name="Rectangle 192"/>
                <p:cNvSpPr>
                  <a:spLocks noChangeArrowheads="1"/>
                </p:cNvSpPr>
                <p:nvPr/>
              </p:nvSpPr>
              <p:spPr bwMode="auto">
                <a:xfrm flipH="1">
                  <a:off x="4945015" y="3356175"/>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54" name="Rectangle 193"/>
                <p:cNvSpPr>
                  <a:spLocks noChangeArrowheads="1"/>
                </p:cNvSpPr>
                <p:nvPr/>
              </p:nvSpPr>
              <p:spPr bwMode="auto">
                <a:xfrm flipH="1">
                  <a:off x="4929011" y="3427188"/>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55" name="Rectangle 194"/>
                <p:cNvSpPr>
                  <a:spLocks noChangeArrowheads="1"/>
                </p:cNvSpPr>
                <p:nvPr/>
              </p:nvSpPr>
              <p:spPr bwMode="auto">
                <a:xfrm flipH="1">
                  <a:off x="4969775" y="3283009"/>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56" name="Rectangle 195"/>
                <p:cNvSpPr>
                  <a:spLocks noChangeArrowheads="1"/>
                </p:cNvSpPr>
                <p:nvPr/>
              </p:nvSpPr>
              <p:spPr bwMode="auto">
                <a:xfrm flipH="1">
                  <a:off x="5103689" y="3282293"/>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57" name="Rectangle 196"/>
                <p:cNvSpPr>
                  <a:spLocks noChangeArrowheads="1"/>
                </p:cNvSpPr>
                <p:nvPr/>
              </p:nvSpPr>
              <p:spPr bwMode="auto">
                <a:xfrm flipH="1">
                  <a:off x="5194576" y="3282293"/>
                  <a:ext cx="124554"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58" name="Rectangle 197"/>
                <p:cNvSpPr>
                  <a:spLocks noChangeArrowheads="1"/>
                </p:cNvSpPr>
                <p:nvPr/>
              </p:nvSpPr>
              <p:spPr bwMode="auto">
                <a:xfrm flipH="1">
                  <a:off x="4760978" y="3354024"/>
                  <a:ext cx="6386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59" name="Rectangle 198"/>
                <p:cNvSpPr>
                  <a:spLocks noChangeArrowheads="1"/>
                </p:cNvSpPr>
                <p:nvPr/>
              </p:nvSpPr>
              <p:spPr bwMode="auto">
                <a:xfrm flipH="1">
                  <a:off x="4768677" y="3429340"/>
                  <a:ext cx="66580"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60" name="Rectangle 199"/>
                <p:cNvSpPr>
                  <a:spLocks noChangeArrowheads="1"/>
                </p:cNvSpPr>
                <p:nvPr/>
              </p:nvSpPr>
              <p:spPr bwMode="auto">
                <a:xfrm flipH="1">
                  <a:off x="4516097" y="3282293"/>
                  <a:ext cx="3215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61" name="Rectangle 200"/>
                <p:cNvSpPr>
                  <a:spLocks noChangeArrowheads="1"/>
                </p:cNvSpPr>
                <p:nvPr/>
              </p:nvSpPr>
              <p:spPr bwMode="auto">
                <a:xfrm flipH="1">
                  <a:off x="4558370" y="3282293"/>
                  <a:ext cx="107041"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62" name="Rectangle 201"/>
                <p:cNvSpPr>
                  <a:spLocks noChangeArrowheads="1"/>
                </p:cNvSpPr>
                <p:nvPr/>
              </p:nvSpPr>
              <p:spPr bwMode="auto">
                <a:xfrm flipH="1">
                  <a:off x="4548255" y="3354024"/>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426" name="Rectangle 196"/>
              <p:cNvSpPr>
                <a:spLocks noChangeArrowheads="1"/>
              </p:cNvSpPr>
              <p:nvPr/>
            </p:nvSpPr>
            <p:spPr bwMode="auto">
              <a:xfrm flipH="1">
                <a:off x="5257799" y="3283200"/>
                <a:ext cx="381000" cy="50400"/>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90" name="726 Grupo"/>
            <p:cNvGrpSpPr/>
            <p:nvPr/>
          </p:nvGrpSpPr>
          <p:grpSpPr>
            <a:xfrm flipH="1">
              <a:off x="4260800" y="1962536"/>
              <a:ext cx="1840429" cy="163083"/>
              <a:chOff x="4038600" y="3282293"/>
              <a:chExt cx="1600199" cy="197975"/>
            </a:xfrm>
          </p:grpSpPr>
          <p:grpSp>
            <p:nvGrpSpPr>
              <p:cNvPr id="591" name="485 Grupo"/>
              <p:cNvGrpSpPr/>
              <p:nvPr/>
            </p:nvGrpSpPr>
            <p:grpSpPr>
              <a:xfrm>
                <a:off x="4038600" y="3282293"/>
                <a:ext cx="1598632" cy="197975"/>
                <a:chOff x="4391694" y="3282293"/>
                <a:chExt cx="1245538" cy="197975"/>
              </a:xfrm>
            </p:grpSpPr>
            <p:sp>
              <p:nvSpPr>
                <p:cNvPr id="1369" name="Rectangle 6"/>
                <p:cNvSpPr>
                  <a:spLocks noChangeArrowheads="1"/>
                </p:cNvSpPr>
                <p:nvPr/>
              </p:nvSpPr>
              <p:spPr bwMode="auto">
                <a:xfrm flipH="1">
                  <a:off x="4783171" y="3283009"/>
                  <a:ext cx="62956"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70" name="Rectangle 86"/>
                <p:cNvSpPr>
                  <a:spLocks noChangeArrowheads="1"/>
                </p:cNvSpPr>
                <p:nvPr/>
              </p:nvSpPr>
              <p:spPr bwMode="auto">
                <a:xfrm flipH="1">
                  <a:off x="4829822" y="3354741"/>
                  <a:ext cx="92547"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71" name="Rectangle 88"/>
                <p:cNvSpPr>
                  <a:spLocks noChangeArrowheads="1"/>
                </p:cNvSpPr>
                <p:nvPr/>
              </p:nvSpPr>
              <p:spPr bwMode="auto">
                <a:xfrm flipH="1">
                  <a:off x="5334227" y="3283009"/>
                  <a:ext cx="10115"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72" name="Rectangle 89"/>
                <p:cNvSpPr>
                  <a:spLocks noChangeArrowheads="1"/>
                </p:cNvSpPr>
                <p:nvPr/>
              </p:nvSpPr>
              <p:spPr bwMode="auto">
                <a:xfrm flipH="1">
                  <a:off x="5057189" y="3283009"/>
                  <a:ext cx="32007"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73" name="Rectangle 90"/>
                <p:cNvSpPr>
                  <a:spLocks noChangeArrowheads="1"/>
                </p:cNvSpPr>
                <p:nvPr/>
              </p:nvSpPr>
              <p:spPr bwMode="auto">
                <a:xfrm flipH="1">
                  <a:off x="4835256" y="3283009"/>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31" name="Group 91"/>
                <p:cNvGrpSpPr>
                  <a:grpSpLocks/>
                </p:cNvGrpSpPr>
                <p:nvPr/>
              </p:nvGrpSpPr>
              <p:grpSpPr bwMode="auto">
                <a:xfrm flipH="1">
                  <a:off x="4676130" y="3283009"/>
                  <a:ext cx="92547" cy="50928"/>
                  <a:chOff x="7359" y="10643"/>
                  <a:chExt cx="613" cy="71"/>
                </a:xfrm>
              </p:grpSpPr>
              <p:sp>
                <p:nvSpPr>
                  <p:cNvPr id="1423" name="Rectangle 92"/>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24" name="Rectangle 93"/>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32" name="Group 94"/>
                <p:cNvGrpSpPr>
                  <a:grpSpLocks/>
                </p:cNvGrpSpPr>
                <p:nvPr/>
              </p:nvGrpSpPr>
              <p:grpSpPr bwMode="auto">
                <a:xfrm flipH="1">
                  <a:off x="4391694" y="3283009"/>
                  <a:ext cx="134367" cy="50928"/>
                  <a:chOff x="8966" y="10643"/>
                  <a:chExt cx="890" cy="71"/>
                </a:xfrm>
              </p:grpSpPr>
              <p:sp>
                <p:nvSpPr>
                  <p:cNvPr id="1421" name="Rectangle 95"/>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22" name="Rectangle 96"/>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76" name="Rectangle 97"/>
                <p:cNvSpPr>
                  <a:spLocks noChangeArrowheads="1"/>
                </p:cNvSpPr>
                <p:nvPr/>
              </p:nvSpPr>
              <p:spPr bwMode="auto">
                <a:xfrm flipH="1">
                  <a:off x="5571860" y="3354741"/>
                  <a:ext cx="32007"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33" name="Group 98"/>
                <p:cNvGrpSpPr>
                  <a:grpSpLocks/>
                </p:cNvGrpSpPr>
                <p:nvPr/>
              </p:nvGrpSpPr>
              <p:grpSpPr bwMode="auto">
                <a:xfrm flipH="1">
                  <a:off x="5295577" y="3354741"/>
                  <a:ext cx="92547" cy="50928"/>
                  <a:chOff x="3256" y="10743"/>
                  <a:chExt cx="613" cy="71"/>
                </a:xfrm>
              </p:grpSpPr>
              <p:sp>
                <p:nvSpPr>
                  <p:cNvPr id="1419" name="Rectangle 99"/>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20" name="Rectangle 100"/>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38" name="Group 101"/>
                <p:cNvGrpSpPr>
                  <a:grpSpLocks/>
                </p:cNvGrpSpPr>
                <p:nvPr/>
              </p:nvGrpSpPr>
              <p:grpSpPr bwMode="auto">
                <a:xfrm flipH="1">
                  <a:off x="5027598" y="3354741"/>
                  <a:ext cx="92547" cy="50928"/>
                  <a:chOff x="5031" y="10743"/>
                  <a:chExt cx="613" cy="71"/>
                </a:xfrm>
              </p:grpSpPr>
              <p:sp>
                <p:nvSpPr>
                  <p:cNvPr id="1417" name="Rectangle 102"/>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18" name="Rectangle 103"/>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79" name="Rectangle 104"/>
                <p:cNvSpPr>
                  <a:spLocks noChangeArrowheads="1"/>
                </p:cNvSpPr>
                <p:nvPr/>
              </p:nvSpPr>
              <p:spPr bwMode="auto">
                <a:xfrm flipH="1">
                  <a:off x="4835256" y="3354741"/>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39" name="Group 105"/>
                <p:cNvGrpSpPr>
                  <a:grpSpLocks/>
                </p:cNvGrpSpPr>
                <p:nvPr/>
              </p:nvGrpSpPr>
              <p:grpSpPr bwMode="auto">
                <a:xfrm flipH="1">
                  <a:off x="4654541" y="3354741"/>
                  <a:ext cx="92547" cy="52364"/>
                  <a:chOff x="7502" y="10743"/>
                  <a:chExt cx="613" cy="73"/>
                </a:xfrm>
              </p:grpSpPr>
              <p:sp>
                <p:nvSpPr>
                  <p:cNvPr id="1415" name="Rectangle 106"/>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16" name="Rectangle 107"/>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81" name="Rectangle 111"/>
                <p:cNvSpPr>
                  <a:spLocks noChangeArrowheads="1"/>
                </p:cNvSpPr>
                <p:nvPr/>
              </p:nvSpPr>
              <p:spPr bwMode="auto">
                <a:xfrm flipH="1">
                  <a:off x="4407999" y="3354741"/>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82" name="Rectangle 112"/>
                <p:cNvSpPr>
                  <a:spLocks noChangeArrowheads="1"/>
                </p:cNvSpPr>
                <p:nvPr/>
              </p:nvSpPr>
              <p:spPr bwMode="auto">
                <a:xfrm flipH="1">
                  <a:off x="5558121" y="3427188"/>
                  <a:ext cx="79111"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83" name="Rectangle 113"/>
                <p:cNvSpPr>
                  <a:spLocks noChangeArrowheads="1"/>
                </p:cNvSpPr>
                <p:nvPr/>
              </p:nvSpPr>
              <p:spPr bwMode="auto">
                <a:xfrm flipH="1">
                  <a:off x="5571860" y="3427188"/>
                  <a:ext cx="32007"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41" name="Group 114"/>
                <p:cNvGrpSpPr>
                  <a:grpSpLocks/>
                </p:cNvGrpSpPr>
                <p:nvPr/>
              </p:nvGrpSpPr>
              <p:grpSpPr bwMode="auto">
                <a:xfrm flipH="1">
                  <a:off x="5323054" y="3427188"/>
                  <a:ext cx="77752" cy="50928"/>
                  <a:chOff x="3172" y="10844"/>
                  <a:chExt cx="515" cy="71"/>
                </a:xfrm>
              </p:grpSpPr>
              <p:sp>
                <p:nvSpPr>
                  <p:cNvPr id="1413" name="Rectangle 115"/>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14" name="Rectangle 116"/>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43" name="Group 117"/>
                <p:cNvGrpSpPr>
                  <a:grpSpLocks/>
                </p:cNvGrpSpPr>
                <p:nvPr/>
              </p:nvGrpSpPr>
              <p:grpSpPr bwMode="auto">
                <a:xfrm flipH="1">
                  <a:off x="5011142" y="3427188"/>
                  <a:ext cx="92547" cy="50928"/>
                  <a:chOff x="5140" y="10844"/>
                  <a:chExt cx="613" cy="71"/>
                </a:xfrm>
              </p:grpSpPr>
              <p:sp>
                <p:nvSpPr>
                  <p:cNvPr id="1411" name="Rectangle 118"/>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12" name="Rectangle 119"/>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44" name="Group 120"/>
                <p:cNvGrpSpPr>
                  <a:grpSpLocks/>
                </p:cNvGrpSpPr>
                <p:nvPr/>
              </p:nvGrpSpPr>
              <p:grpSpPr bwMode="auto">
                <a:xfrm flipH="1">
                  <a:off x="4835256" y="3427188"/>
                  <a:ext cx="109758" cy="50928"/>
                  <a:chOff x="6191" y="10844"/>
                  <a:chExt cx="727" cy="71"/>
                </a:xfrm>
              </p:grpSpPr>
              <p:sp>
                <p:nvSpPr>
                  <p:cNvPr id="1409" name="Rectangle 121"/>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10" name="Rectangle 122"/>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45" name="Group 123"/>
                <p:cNvGrpSpPr>
                  <a:grpSpLocks/>
                </p:cNvGrpSpPr>
                <p:nvPr/>
              </p:nvGrpSpPr>
              <p:grpSpPr bwMode="auto">
                <a:xfrm flipH="1">
                  <a:off x="4665411" y="3427188"/>
                  <a:ext cx="92547" cy="50928"/>
                  <a:chOff x="7430" y="10844"/>
                  <a:chExt cx="613" cy="71"/>
                </a:xfrm>
              </p:grpSpPr>
              <p:sp>
                <p:nvSpPr>
                  <p:cNvPr id="1407" name="Rectangle 124"/>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08" name="Rectangle 125"/>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88" name="Rectangle 126"/>
                <p:cNvSpPr>
                  <a:spLocks noChangeArrowheads="1"/>
                </p:cNvSpPr>
                <p:nvPr/>
              </p:nvSpPr>
              <p:spPr bwMode="auto">
                <a:xfrm flipH="1">
                  <a:off x="4407999" y="3427188"/>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89" name="Rectangle 131"/>
                <p:cNvSpPr>
                  <a:spLocks noChangeArrowheads="1"/>
                </p:cNvSpPr>
                <p:nvPr/>
              </p:nvSpPr>
              <p:spPr bwMode="auto">
                <a:xfrm flipH="1">
                  <a:off x="5444287" y="3426471"/>
                  <a:ext cx="112475"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90" name="Rectangle 132"/>
                <p:cNvSpPr>
                  <a:spLocks noChangeArrowheads="1"/>
                </p:cNvSpPr>
                <p:nvPr/>
              </p:nvSpPr>
              <p:spPr bwMode="auto">
                <a:xfrm flipH="1">
                  <a:off x="5230205" y="3429340"/>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91" name="Rectangle 134"/>
                <p:cNvSpPr>
                  <a:spLocks noChangeArrowheads="1"/>
                </p:cNvSpPr>
                <p:nvPr/>
              </p:nvSpPr>
              <p:spPr bwMode="auto">
                <a:xfrm flipH="1">
                  <a:off x="5120145" y="3427188"/>
                  <a:ext cx="92547"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92" name="Rectangle 135"/>
                <p:cNvSpPr>
                  <a:spLocks noChangeArrowheads="1"/>
                </p:cNvSpPr>
                <p:nvPr/>
              </p:nvSpPr>
              <p:spPr bwMode="auto">
                <a:xfrm flipH="1">
                  <a:off x="5150189" y="3354741"/>
                  <a:ext cx="92547"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49" name="Group 136"/>
                <p:cNvGrpSpPr>
                  <a:grpSpLocks/>
                </p:cNvGrpSpPr>
                <p:nvPr/>
              </p:nvGrpSpPr>
              <p:grpSpPr bwMode="auto">
                <a:xfrm flipH="1">
                  <a:off x="4526212" y="3426471"/>
                  <a:ext cx="114590" cy="50928"/>
                  <a:chOff x="8276" y="10844"/>
                  <a:chExt cx="759" cy="71"/>
                </a:xfrm>
              </p:grpSpPr>
              <p:sp>
                <p:nvSpPr>
                  <p:cNvPr id="1405" name="Rectangle 137"/>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06" name="Rectangle 138"/>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94" name="Rectangle 150"/>
                <p:cNvSpPr>
                  <a:spLocks noChangeArrowheads="1"/>
                </p:cNvSpPr>
                <p:nvPr/>
              </p:nvSpPr>
              <p:spPr bwMode="auto">
                <a:xfrm flipH="1">
                  <a:off x="5400806" y="3354024"/>
                  <a:ext cx="161241"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95" name="Rectangle 192"/>
                <p:cNvSpPr>
                  <a:spLocks noChangeArrowheads="1"/>
                </p:cNvSpPr>
                <p:nvPr/>
              </p:nvSpPr>
              <p:spPr bwMode="auto">
                <a:xfrm flipH="1">
                  <a:off x="4945015" y="3356175"/>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96" name="Rectangle 193"/>
                <p:cNvSpPr>
                  <a:spLocks noChangeArrowheads="1"/>
                </p:cNvSpPr>
                <p:nvPr/>
              </p:nvSpPr>
              <p:spPr bwMode="auto">
                <a:xfrm flipH="1">
                  <a:off x="4929011" y="3427188"/>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97" name="Rectangle 194"/>
                <p:cNvSpPr>
                  <a:spLocks noChangeArrowheads="1"/>
                </p:cNvSpPr>
                <p:nvPr/>
              </p:nvSpPr>
              <p:spPr bwMode="auto">
                <a:xfrm flipH="1">
                  <a:off x="4969775" y="3283009"/>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98" name="Rectangle 195"/>
                <p:cNvSpPr>
                  <a:spLocks noChangeArrowheads="1"/>
                </p:cNvSpPr>
                <p:nvPr/>
              </p:nvSpPr>
              <p:spPr bwMode="auto">
                <a:xfrm flipH="1">
                  <a:off x="5103689" y="3282293"/>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99" name="Rectangle 196"/>
                <p:cNvSpPr>
                  <a:spLocks noChangeArrowheads="1"/>
                </p:cNvSpPr>
                <p:nvPr/>
              </p:nvSpPr>
              <p:spPr bwMode="auto">
                <a:xfrm flipH="1">
                  <a:off x="5194576" y="3282293"/>
                  <a:ext cx="124554"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00" name="Rectangle 197"/>
                <p:cNvSpPr>
                  <a:spLocks noChangeArrowheads="1"/>
                </p:cNvSpPr>
                <p:nvPr/>
              </p:nvSpPr>
              <p:spPr bwMode="auto">
                <a:xfrm flipH="1">
                  <a:off x="4760978" y="3354024"/>
                  <a:ext cx="6386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01" name="Rectangle 198"/>
                <p:cNvSpPr>
                  <a:spLocks noChangeArrowheads="1"/>
                </p:cNvSpPr>
                <p:nvPr/>
              </p:nvSpPr>
              <p:spPr bwMode="auto">
                <a:xfrm flipH="1">
                  <a:off x="4768677" y="3429340"/>
                  <a:ext cx="66580"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02" name="Rectangle 199"/>
                <p:cNvSpPr>
                  <a:spLocks noChangeArrowheads="1"/>
                </p:cNvSpPr>
                <p:nvPr/>
              </p:nvSpPr>
              <p:spPr bwMode="auto">
                <a:xfrm flipH="1">
                  <a:off x="4516097" y="3282293"/>
                  <a:ext cx="3215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03" name="Rectangle 200"/>
                <p:cNvSpPr>
                  <a:spLocks noChangeArrowheads="1"/>
                </p:cNvSpPr>
                <p:nvPr/>
              </p:nvSpPr>
              <p:spPr bwMode="auto">
                <a:xfrm flipH="1">
                  <a:off x="4558370" y="3282293"/>
                  <a:ext cx="107041"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04" name="Rectangle 201"/>
                <p:cNvSpPr>
                  <a:spLocks noChangeArrowheads="1"/>
                </p:cNvSpPr>
                <p:nvPr/>
              </p:nvSpPr>
              <p:spPr bwMode="auto">
                <a:xfrm flipH="1">
                  <a:off x="4548255" y="3354024"/>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68" name="Rectangle 196"/>
              <p:cNvSpPr>
                <a:spLocks noChangeArrowheads="1"/>
              </p:cNvSpPr>
              <p:nvPr/>
            </p:nvSpPr>
            <p:spPr bwMode="auto">
              <a:xfrm flipH="1">
                <a:off x="5257799" y="3283200"/>
                <a:ext cx="381000" cy="50400"/>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53" name="726 Grupo"/>
            <p:cNvGrpSpPr/>
            <p:nvPr/>
          </p:nvGrpSpPr>
          <p:grpSpPr>
            <a:xfrm flipH="1">
              <a:off x="4248200" y="2178536"/>
              <a:ext cx="1840429" cy="163083"/>
              <a:chOff x="4038600" y="3282293"/>
              <a:chExt cx="1600199" cy="197975"/>
            </a:xfrm>
          </p:grpSpPr>
          <p:grpSp>
            <p:nvGrpSpPr>
              <p:cNvPr id="654" name="485 Grupo"/>
              <p:cNvGrpSpPr/>
              <p:nvPr/>
            </p:nvGrpSpPr>
            <p:grpSpPr>
              <a:xfrm>
                <a:off x="4038600" y="3282293"/>
                <a:ext cx="1598632" cy="197975"/>
                <a:chOff x="4391694" y="3282293"/>
                <a:chExt cx="1245538" cy="197975"/>
              </a:xfrm>
            </p:grpSpPr>
            <p:sp>
              <p:nvSpPr>
                <p:cNvPr id="1311" name="Rectangle 6"/>
                <p:cNvSpPr>
                  <a:spLocks noChangeArrowheads="1"/>
                </p:cNvSpPr>
                <p:nvPr/>
              </p:nvSpPr>
              <p:spPr bwMode="auto">
                <a:xfrm flipH="1">
                  <a:off x="4783171" y="3283009"/>
                  <a:ext cx="62956"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12" name="Rectangle 86"/>
                <p:cNvSpPr>
                  <a:spLocks noChangeArrowheads="1"/>
                </p:cNvSpPr>
                <p:nvPr/>
              </p:nvSpPr>
              <p:spPr bwMode="auto">
                <a:xfrm flipH="1">
                  <a:off x="4829822" y="3354741"/>
                  <a:ext cx="92547"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13" name="Rectangle 88"/>
                <p:cNvSpPr>
                  <a:spLocks noChangeArrowheads="1"/>
                </p:cNvSpPr>
                <p:nvPr/>
              </p:nvSpPr>
              <p:spPr bwMode="auto">
                <a:xfrm flipH="1">
                  <a:off x="5334227" y="3283009"/>
                  <a:ext cx="10115"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14" name="Rectangle 89"/>
                <p:cNvSpPr>
                  <a:spLocks noChangeArrowheads="1"/>
                </p:cNvSpPr>
                <p:nvPr/>
              </p:nvSpPr>
              <p:spPr bwMode="auto">
                <a:xfrm flipH="1">
                  <a:off x="5057189" y="3283009"/>
                  <a:ext cx="32007"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15" name="Rectangle 90"/>
                <p:cNvSpPr>
                  <a:spLocks noChangeArrowheads="1"/>
                </p:cNvSpPr>
                <p:nvPr/>
              </p:nvSpPr>
              <p:spPr bwMode="auto">
                <a:xfrm flipH="1">
                  <a:off x="4835256" y="3283009"/>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55" name="Group 91"/>
                <p:cNvGrpSpPr>
                  <a:grpSpLocks/>
                </p:cNvGrpSpPr>
                <p:nvPr/>
              </p:nvGrpSpPr>
              <p:grpSpPr bwMode="auto">
                <a:xfrm flipH="1">
                  <a:off x="4676130" y="3283009"/>
                  <a:ext cx="92547" cy="50928"/>
                  <a:chOff x="7359" y="10643"/>
                  <a:chExt cx="613" cy="71"/>
                </a:xfrm>
              </p:grpSpPr>
              <p:sp>
                <p:nvSpPr>
                  <p:cNvPr id="1365" name="Rectangle 92"/>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66" name="Rectangle 93"/>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56" name="Group 94"/>
                <p:cNvGrpSpPr>
                  <a:grpSpLocks/>
                </p:cNvGrpSpPr>
                <p:nvPr/>
              </p:nvGrpSpPr>
              <p:grpSpPr bwMode="auto">
                <a:xfrm flipH="1">
                  <a:off x="4391694" y="3283009"/>
                  <a:ext cx="134367" cy="50928"/>
                  <a:chOff x="8966" y="10643"/>
                  <a:chExt cx="890" cy="71"/>
                </a:xfrm>
              </p:grpSpPr>
              <p:sp>
                <p:nvSpPr>
                  <p:cNvPr id="1363" name="Rectangle 95"/>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64" name="Rectangle 96"/>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18" name="Rectangle 97"/>
                <p:cNvSpPr>
                  <a:spLocks noChangeArrowheads="1"/>
                </p:cNvSpPr>
                <p:nvPr/>
              </p:nvSpPr>
              <p:spPr bwMode="auto">
                <a:xfrm flipH="1">
                  <a:off x="5571860" y="3354741"/>
                  <a:ext cx="32007"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57" name="Group 98"/>
                <p:cNvGrpSpPr>
                  <a:grpSpLocks/>
                </p:cNvGrpSpPr>
                <p:nvPr/>
              </p:nvGrpSpPr>
              <p:grpSpPr bwMode="auto">
                <a:xfrm flipH="1">
                  <a:off x="5295577" y="3354741"/>
                  <a:ext cx="92547" cy="50928"/>
                  <a:chOff x="3256" y="10743"/>
                  <a:chExt cx="613" cy="71"/>
                </a:xfrm>
              </p:grpSpPr>
              <p:sp>
                <p:nvSpPr>
                  <p:cNvPr id="1361" name="Rectangle 99"/>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62" name="Rectangle 100"/>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59" name="Group 101"/>
                <p:cNvGrpSpPr>
                  <a:grpSpLocks/>
                </p:cNvGrpSpPr>
                <p:nvPr/>
              </p:nvGrpSpPr>
              <p:grpSpPr bwMode="auto">
                <a:xfrm flipH="1">
                  <a:off x="5027598" y="3354741"/>
                  <a:ext cx="92547" cy="50928"/>
                  <a:chOff x="5031" y="10743"/>
                  <a:chExt cx="613" cy="71"/>
                </a:xfrm>
              </p:grpSpPr>
              <p:sp>
                <p:nvSpPr>
                  <p:cNvPr id="1359" name="Rectangle 102"/>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60" name="Rectangle 103"/>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21" name="Rectangle 104"/>
                <p:cNvSpPr>
                  <a:spLocks noChangeArrowheads="1"/>
                </p:cNvSpPr>
                <p:nvPr/>
              </p:nvSpPr>
              <p:spPr bwMode="auto">
                <a:xfrm flipH="1">
                  <a:off x="4835256" y="3354741"/>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61" name="Group 105"/>
                <p:cNvGrpSpPr>
                  <a:grpSpLocks/>
                </p:cNvGrpSpPr>
                <p:nvPr/>
              </p:nvGrpSpPr>
              <p:grpSpPr bwMode="auto">
                <a:xfrm flipH="1">
                  <a:off x="4654541" y="3354741"/>
                  <a:ext cx="92547" cy="52364"/>
                  <a:chOff x="7502" y="10743"/>
                  <a:chExt cx="613" cy="73"/>
                </a:xfrm>
              </p:grpSpPr>
              <p:sp>
                <p:nvSpPr>
                  <p:cNvPr id="1357" name="Rectangle 106"/>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58" name="Rectangle 107"/>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23" name="Rectangle 111"/>
                <p:cNvSpPr>
                  <a:spLocks noChangeArrowheads="1"/>
                </p:cNvSpPr>
                <p:nvPr/>
              </p:nvSpPr>
              <p:spPr bwMode="auto">
                <a:xfrm flipH="1">
                  <a:off x="4407999" y="3354741"/>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24" name="Rectangle 112"/>
                <p:cNvSpPr>
                  <a:spLocks noChangeArrowheads="1"/>
                </p:cNvSpPr>
                <p:nvPr/>
              </p:nvSpPr>
              <p:spPr bwMode="auto">
                <a:xfrm flipH="1">
                  <a:off x="5558121" y="3427188"/>
                  <a:ext cx="79111"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25" name="Rectangle 113"/>
                <p:cNvSpPr>
                  <a:spLocks noChangeArrowheads="1"/>
                </p:cNvSpPr>
                <p:nvPr/>
              </p:nvSpPr>
              <p:spPr bwMode="auto">
                <a:xfrm flipH="1">
                  <a:off x="5571860" y="3427188"/>
                  <a:ext cx="32007"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62" name="Group 114"/>
                <p:cNvGrpSpPr>
                  <a:grpSpLocks/>
                </p:cNvGrpSpPr>
                <p:nvPr/>
              </p:nvGrpSpPr>
              <p:grpSpPr bwMode="auto">
                <a:xfrm flipH="1">
                  <a:off x="5323054" y="3427188"/>
                  <a:ext cx="77752" cy="50928"/>
                  <a:chOff x="3172" y="10844"/>
                  <a:chExt cx="515" cy="71"/>
                </a:xfrm>
              </p:grpSpPr>
              <p:sp>
                <p:nvSpPr>
                  <p:cNvPr id="1355" name="Rectangle 115"/>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56" name="Rectangle 116"/>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63" name="Group 117"/>
                <p:cNvGrpSpPr>
                  <a:grpSpLocks/>
                </p:cNvGrpSpPr>
                <p:nvPr/>
              </p:nvGrpSpPr>
              <p:grpSpPr bwMode="auto">
                <a:xfrm flipH="1">
                  <a:off x="5011142" y="3427188"/>
                  <a:ext cx="92547" cy="50928"/>
                  <a:chOff x="5140" y="10844"/>
                  <a:chExt cx="613" cy="71"/>
                </a:xfrm>
              </p:grpSpPr>
              <p:sp>
                <p:nvSpPr>
                  <p:cNvPr id="1353" name="Rectangle 118"/>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54" name="Rectangle 119"/>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64" name="Group 120"/>
                <p:cNvGrpSpPr>
                  <a:grpSpLocks/>
                </p:cNvGrpSpPr>
                <p:nvPr/>
              </p:nvGrpSpPr>
              <p:grpSpPr bwMode="auto">
                <a:xfrm flipH="1">
                  <a:off x="4835256" y="3427188"/>
                  <a:ext cx="109758" cy="50928"/>
                  <a:chOff x="6191" y="10844"/>
                  <a:chExt cx="727" cy="71"/>
                </a:xfrm>
              </p:grpSpPr>
              <p:sp>
                <p:nvSpPr>
                  <p:cNvPr id="1351" name="Rectangle 121"/>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52" name="Rectangle 122"/>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65" name="Group 123"/>
                <p:cNvGrpSpPr>
                  <a:grpSpLocks/>
                </p:cNvGrpSpPr>
                <p:nvPr/>
              </p:nvGrpSpPr>
              <p:grpSpPr bwMode="auto">
                <a:xfrm flipH="1">
                  <a:off x="4665411" y="3427188"/>
                  <a:ext cx="92547" cy="50928"/>
                  <a:chOff x="7430" y="10844"/>
                  <a:chExt cx="613" cy="71"/>
                </a:xfrm>
              </p:grpSpPr>
              <p:sp>
                <p:nvSpPr>
                  <p:cNvPr id="1349" name="Rectangle 124"/>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50" name="Rectangle 125"/>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30" name="Rectangle 126"/>
                <p:cNvSpPr>
                  <a:spLocks noChangeArrowheads="1"/>
                </p:cNvSpPr>
                <p:nvPr/>
              </p:nvSpPr>
              <p:spPr bwMode="auto">
                <a:xfrm flipH="1">
                  <a:off x="4407999" y="3427188"/>
                  <a:ext cx="6929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1" name="Rectangle 131"/>
                <p:cNvSpPr>
                  <a:spLocks noChangeArrowheads="1"/>
                </p:cNvSpPr>
                <p:nvPr/>
              </p:nvSpPr>
              <p:spPr bwMode="auto">
                <a:xfrm flipH="1">
                  <a:off x="5444287" y="3426471"/>
                  <a:ext cx="112475"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2" name="Rectangle 132"/>
                <p:cNvSpPr>
                  <a:spLocks noChangeArrowheads="1"/>
                </p:cNvSpPr>
                <p:nvPr/>
              </p:nvSpPr>
              <p:spPr bwMode="auto">
                <a:xfrm flipH="1">
                  <a:off x="5230205" y="3429340"/>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3" name="Rectangle 134"/>
                <p:cNvSpPr>
                  <a:spLocks noChangeArrowheads="1"/>
                </p:cNvSpPr>
                <p:nvPr/>
              </p:nvSpPr>
              <p:spPr bwMode="auto">
                <a:xfrm flipH="1">
                  <a:off x="5120145" y="3427188"/>
                  <a:ext cx="92547"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4" name="Rectangle 135"/>
                <p:cNvSpPr>
                  <a:spLocks noChangeArrowheads="1"/>
                </p:cNvSpPr>
                <p:nvPr/>
              </p:nvSpPr>
              <p:spPr bwMode="auto">
                <a:xfrm flipH="1">
                  <a:off x="5150189" y="3354741"/>
                  <a:ext cx="92547"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71" name="Group 136"/>
                <p:cNvGrpSpPr>
                  <a:grpSpLocks/>
                </p:cNvGrpSpPr>
                <p:nvPr/>
              </p:nvGrpSpPr>
              <p:grpSpPr bwMode="auto">
                <a:xfrm flipH="1">
                  <a:off x="4526212" y="3426471"/>
                  <a:ext cx="114590" cy="50928"/>
                  <a:chOff x="8276" y="10844"/>
                  <a:chExt cx="759" cy="71"/>
                </a:xfrm>
              </p:grpSpPr>
              <p:sp>
                <p:nvSpPr>
                  <p:cNvPr id="1347" name="Rectangle 137"/>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48" name="Rectangle 138"/>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36" name="Rectangle 150"/>
                <p:cNvSpPr>
                  <a:spLocks noChangeArrowheads="1"/>
                </p:cNvSpPr>
                <p:nvPr/>
              </p:nvSpPr>
              <p:spPr bwMode="auto">
                <a:xfrm flipH="1">
                  <a:off x="5400806" y="3354024"/>
                  <a:ext cx="161241"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7" name="Rectangle 192"/>
                <p:cNvSpPr>
                  <a:spLocks noChangeArrowheads="1"/>
                </p:cNvSpPr>
                <p:nvPr/>
              </p:nvSpPr>
              <p:spPr bwMode="auto">
                <a:xfrm flipH="1">
                  <a:off x="4945015" y="3356175"/>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8" name="Rectangle 193"/>
                <p:cNvSpPr>
                  <a:spLocks noChangeArrowheads="1"/>
                </p:cNvSpPr>
                <p:nvPr/>
              </p:nvSpPr>
              <p:spPr bwMode="auto">
                <a:xfrm flipH="1">
                  <a:off x="4929011" y="3427188"/>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9" name="Rectangle 194"/>
                <p:cNvSpPr>
                  <a:spLocks noChangeArrowheads="1"/>
                </p:cNvSpPr>
                <p:nvPr/>
              </p:nvSpPr>
              <p:spPr bwMode="auto">
                <a:xfrm flipH="1">
                  <a:off x="4969775" y="3283009"/>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40" name="Rectangle 195"/>
                <p:cNvSpPr>
                  <a:spLocks noChangeArrowheads="1"/>
                </p:cNvSpPr>
                <p:nvPr/>
              </p:nvSpPr>
              <p:spPr bwMode="auto">
                <a:xfrm flipH="1">
                  <a:off x="5103689" y="3282293"/>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41" name="Rectangle 196"/>
                <p:cNvSpPr>
                  <a:spLocks noChangeArrowheads="1"/>
                </p:cNvSpPr>
                <p:nvPr/>
              </p:nvSpPr>
              <p:spPr bwMode="auto">
                <a:xfrm flipH="1">
                  <a:off x="5194576" y="3282293"/>
                  <a:ext cx="124554"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42" name="Rectangle 197"/>
                <p:cNvSpPr>
                  <a:spLocks noChangeArrowheads="1"/>
                </p:cNvSpPr>
                <p:nvPr/>
              </p:nvSpPr>
              <p:spPr bwMode="auto">
                <a:xfrm flipH="1">
                  <a:off x="4760978" y="3354024"/>
                  <a:ext cx="6386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43" name="Rectangle 198"/>
                <p:cNvSpPr>
                  <a:spLocks noChangeArrowheads="1"/>
                </p:cNvSpPr>
                <p:nvPr/>
              </p:nvSpPr>
              <p:spPr bwMode="auto">
                <a:xfrm flipH="1">
                  <a:off x="4768677" y="3429340"/>
                  <a:ext cx="66580"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44" name="Rectangle 199"/>
                <p:cNvSpPr>
                  <a:spLocks noChangeArrowheads="1"/>
                </p:cNvSpPr>
                <p:nvPr/>
              </p:nvSpPr>
              <p:spPr bwMode="auto">
                <a:xfrm flipH="1">
                  <a:off x="4516097" y="3282293"/>
                  <a:ext cx="32158" cy="5092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45" name="Rectangle 200"/>
                <p:cNvSpPr>
                  <a:spLocks noChangeArrowheads="1"/>
                </p:cNvSpPr>
                <p:nvPr/>
              </p:nvSpPr>
              <p:spPr bwMode="auto">
                <a:xfrm flipH="1">
                  <a:off x="4558370" y="3282293"/>
                  <a:ext cx="107041"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46" name="Rectangle 201"/>
                <p:cNvSpPr>
                  <a:spLocks noChangeArrowheads="1"/>
                </p:cNvSpPr>
                <p:nvPr/>
              </p:nvSpPr>
              <p:spPr bwMode="auto">
                <a:xfrm flipH="1">
                  <a:off x="4548255" y="3354024"/>
                  <a:ext cx="77752" cy="50928"/>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10" name="Rectangle 196"/>
              <p:cNvSpPr>
                <a:spLocks noChangeArrowheads="1"/>
              </p:cNvSpPr>
              <p:nvPr/>
            </p:nvSpPr>
            <p:spPr bwMode="auto">
              <a:xfrm flipH="1">
                <a:off x="5257799" y="3283200"/>
                <a:ext cx="381000" cy="50400"/>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cxnSp>
        <p:nvCxnSpPr>
          <p:cNvPr id="1483" name="1482 Conector recto"/>
          <p:cNvCxnSpPr/>
          <p:nvPr/>
        </p:nvCxnSpPr>
        <p:spPr>
          <a:xfrm>
            <a:off x="4201616" y="1707976"/>
            <a:ext cx="38862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72" name="1483 Grupo"/>
          <p:cNvGrpSpPr/>
          <p:nvPr/>
        </p:nvGrpSpPr>
        <p:grpSpPr>
          <a:xfrm>
            <a:off x="4264297" y="1784176"/>
            <a:ext cx="2858237" cy="914400"/>
            <a:chOff x="3396481" y="1709936"/>
            <a:chExt cx="2858237" cy="914400"/>
          </a:xfrm>
        </p:grpSpPr>
        <p:grpSp>
          <p:nvGrpSpPr>
            <p:cNvPr id="676" name="641 Grupo"/>
            <p:cNvGrpSpPr/>
            <p:nvPr/>
          </p:nvGrpSpPr>
          <p:grpSpPr>
            <a:xfrm>
              <a:off x="6217110" y="1709936"/>
              <a:ext cx="37608" cy="914400"/>
              <a:chOff x="6217110" y="1709936"/>
              <a:chExt cx="37608" cy="914400"/>
            </a:xfrm>
          </p:grpSpPr>
          <p:sp>
            <p:nvSpPr>
              <p:cNvPr id="1493" name="1492 Abrir llave"/>
              <p:cNvSpPr/>
              <p:nvPr/>
            </p:nvSpPr>
            <p:spPr>
              <a:xfrm>
                <a:off x="6217110" y="1709936"/>
                <a:ext cx="37608" cy="180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94" name="622 Abrir llave"/>
              <p:cNvSpPr/>
              <p:nvPr/>
            </p:nvSpPr>
            <p:spPr>
              <a:xfrm>
                <a:off x="6217110" y="1938536"/>
                <a:ext cx="37608" cy="180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95" name="623 Abrir llave"/>
              <p:cNvSpPr/>
              <p:nvPr/>
            </p:nvSpPr>
            <p:spPr>
              <a:xfrm>
                <a:off x="6217110" y="2215736"/>
                <a:ext cx="37608" cy="180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96" name="624 Abrir llave"/>
              <p:cNvSpPr/>
              <p:nvPr/>
            </p:nvSpPr>
            <p:spPr>
              <a:xfrm>
                <a:off x="6217110" y="2444336"/>
                <a:ext cx="37608" cy="180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77" name="638 Grupo"/>
            <p:cNvGrpSpPr/>
            <p:nvPr/>
          </p:nvGrpSpPr>
          <p:grpSpPr>
            <a:xfrm>
              <a:off x="3396481" y="1773264"/>
              <a:ext cx="37608" cy="408600"/>
              <a:chOff x="3396481" y="1773264"/>
              <a:chExt cx="37608" cy="408600"/>
            </a:xfrm>
          </p:grpSpPr>
          <p:sp>
            <p:nvSpPr>
              <p:cNvPr id="1491" name="1490 Abrir llave"/>
              <p:cNvSpPr/>
              <p:nvPr/>
            </p:nvSpPr>
            <p:spPr>
              <a:xfrm>
                <a:off x="3396481" y="1773264"/>
                <a:ext cx="37608" cy="180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92" name="1491 Abrir llave"/>
              <p:cNvSpPr/>
              <p:nvPr/>
            </p:nvSpPr>
            <p:spPr>
              <a:xfrm>
                <a:off x="3396481" y="2001864"/>
                <a:ext cx="37608" cy="180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78" name="639 Grupo"/>
            <p:cNvGrpSpPr/>
            <p:nvPr/>
          </p:nvGrpSpPr>
          <p:grpSpPr>
            <a:xfrm>
              <a:off x="4172000" y="1715629"/>
              <a:ext cx="37608" cy="637200"/>
              <a:chOff x="4172000" y="1715629"/>
              <a:chExt cx="37608" cy="637200"/>
            </a:xfrm>
          </p:grpSpPr>
          <p:sp>
            <p:nvSpPr>
              <p:cNvPr id="1488" name="1487 Abrir llave"/>
              <p:cNvSpPr/>
              <p:nvPr/>
            </p:nvSpPr>
            <p:spPr>
              <a:xfrm>
                <a:off x="4172000" y="1715629"/>
                <a:ext cx="37608" cy="180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89" name="1488 Abrir llave"/>
              <p:cNvSpPr/>
              <p:nvPr/>
            </p:nvSpPr>
            <p:spPr>
              <a:xfrm>
                <a:off x="4172000" y="1944229"/>
                <a:ext cx="37608" cy="180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90" name="1489 Abrir llave"/>
              <p:cNvSpPr/>
              <p:nvPr/>
            </p:nvSpPr>
            <p:spPr>
              <a:xfrm>
                <a:off x="4172000" y="2172829"/>
                <a:ext cx="37608" cy="180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pic>
        <p:nvPicPr>
          <p:cNvPr id="1497" name="Picture 2" descr="C:\Users\Mel\Documents\BIOINFORMATICS\DELFT_Research\Data\SimulatedReads\PloEst\PloEst200\readsDistribution.jpg"/>
          <p:cNvPicPr>
            <a:picLocks noChangeAspect="1" noChangeArrowheads="1"/>
          </p:cNvPicPr>
          <p:nvPr/>
        </p:nvPicPr>
        <p:blipFill>
          <a:blip r:embed="rId3" cstate="print"/>
          <a:srcRect/>
          <a:stretch>
            <a:fillRect/>
          </a:stretch>
        </p:blipFill>
        <p:spPr bwMode="auto">
          <a:xfrm>
            <a:off x="1839416" y="2927176"/>
            <a:ext cx="6477000" cy="3886200"/>
          </a:xfrm>
          <a:prstGeom prst="rect">
            <a:avLst/>
          </a:prstGeom>
          <a:noFill/>
        </p:spPr>
      </p:pic>
      <p:sp>
        <p:nvSpPr>
          <p:cNvPr id="1498" name="1497 CuadroTexto"/>
          <p:cNvSpPr txBox="1"/>
          <p:nvPr/>
        </p:nvSpPr>
        <p:spPr>
          <a:xfrm>
            <a:off x="2199456" y="1270992"/>
            <a:ext cx="1728192" cy="307777"/>
          </a:xfrm>
          <a:prstGeom prst="rect">
            <a:avLst/>
          </a:prstGeom>
          <a:noFill/>
        </p:spPr>
        <p:txBody>
          <a:bodyPr wrap="square" rtlCol="0">
            <a:spAutoFit/>
          </a:bodyPr>
          <a:lstStyle/>
          <a:p>
            <a:r>
              <a:rPr lang="en-US" sz="1400" dirty="0" smtClean="0"/>
              <a:t>Original genome</a:t>
            </a:r>
            <a:endParaRPr lang="en-US" sz="1400" dirty="0"/>
          </a:p>
        </p:txBody>
      </p:sp>
      <p:sp>
        <p:nvSpPr>
          <p:cNvPr id="1499" name="1498 CuadroTexto"/>
          <p:cNvSpPr txBox="1"/>
          <p:nvPr/>
        </p:nvSpPr>
        <p:spPr>
          <a:xfrm>
            <a:off x="2199456" y="1847056"/>
            <a:ext cx="1728192" cy="307777"/>
          </a:xfrm>
          <a:prstGeom prst="rect">
            <a:avLst/>
          </a:prstGeom>
          <a:noFill/>
        </p:spPr>
        <p:txBody>
          <a:bodyPr wrap="square" rtlCol="0">
            <a:spAutoFit/>
          </a:bodyPr>
          <a:lstStyle/>
          <a:p>
            <a:r>
              <a:rPr lang="en-US" sz="1400" dirty="0" smtClean="0"/>
              <a:t>Reads coverage</a:t>
            </a:r>
            <a:endParaRPr lang="en-US" sz="1400" dirty="0"/>
          </a:p>
        </p:txBody>
      </p:sp>
      <p:pic>
        <p:nvPicPr>
          <p:cNvPr id="1500" name="Picture 2" descr="C:\Users\Mel\Documents\BIOINFORMATICS\DELFT_Research\Data\SimulatedReads\PloEst\PloEst200\readsDistribution.jpg"/>
          <p:cNvPicPr>
            <a:picLocks noChangeAspect="1" noChangeArrowheads="1"/>
          </p:cNvPicPr>
          <p:nvPr/>
        </p:nvPicPr>
        <p:blipFill>
          <a:blip r:embed="rId3" cstate="print"/>
          <a:srcRect t="3750" r="61121"/>
          <a:stretch>
            <a:fillRect/>
          </a:stretch>
        </p:blipFill>
        <p:spPr bwMode="auto">
          <a:xfrm>
            <a:off x="1839816" y="3071192"/>
            <a:ext cx="2518154" cy="3740448"/>
          </a:xfrm>
          <a:prstGeom prst="rect">
            <a:avLst/>
          </a:prstGeom>
          <a:noFill/>
        </p:spPr>
      </p:pic>
      <p:sp>
        <p:nvSpPr>
          <p:cNvPr id="1501" name="1500 Rectángulo"/>
          <p:cNvSpPr/>
          <p:nvPr/>
        </p:nvSpPr>
        <p:spPr>
          <a:xfrm>
            <a:off x="4323816" y="1124744"/>
            <a:ext cx="104168" cy="1658416"/>
          </a:xfrm>
          <a:prstGeom prst="rect">
            <a:avLst/>
          </a:prstGeom>
          <a:no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2" name="Picture 2" descr="C:\Users\Mel\Documents\BIOINFORMATICS\DELFT_Research\Data\SimulatedReads\PloEst\PloEst200\readsDistribution.jpg"/>
          <p:cNvPicPr>
            <a:picLocks noChangeAspect="1" noChangeArrowheads="1"/>
          </p:cNvPicPr>
          <p:nvPr/>
        </p:nvPicPr>
        <p:blipFill>
          <a:blip r:embed="rId3" cstate="print"/>
          <a:srcRect l="7059" t="5882" r="60000" b="7843"/>
          <a:stretch>
            <a:fillRect/>
          </a:stretch>
        </p:blipFill>
        <p:spPr bwMode="auto">
          <a:xfrm>
            <a:off x="3999656" y="3152240"/>
            <a:ext cx="3606080" cy="3352800"/>
          </a:xfrm>
          <a:prstGeom prst="rect">
            <a:avLst/>
          </a:prstGeom>
          <a:noFill/>
        </p:spPr>
      </p:pic>
      <p:pic>
        <p:nvPicPr>
          <p:cNvPr id="1503" name="Picture 2" descr="C:\Users\Mel\Documents\BIOINFORMATICS\DELFT_Research\Data\SimulatedReads\PloEst\PloEst200\readsDistribution.jpg"/>
          <p:cNvPicPr>
            <a:picLocks noChangeAspect="1" noChangeArrowheads="1"/>
          </p:cNvPicPr>
          <p:nvPr/>
        </p:nvPicPr>
        <p:blipFill>
          <a:blip r:embed="rId3" cstate="print"/>
          <a:srcRect l="40729" t="61470" r="45930" b="7843"/>
          <a:stretch>
            <a:fillRect/>
          </a:stretch>
        </p:blipFill>
        <p:spPr bwMode="auto">
          <a:xfrm>
            <a:off x="4467816" y="5380640"/>
            <a:ext cx="882000" cy="1123633"/>
          </a:xfrm>
          <a:prstGeom prst="rect">
            <a:avLst/>
          </a:prstGeom>
          <a:noFill/>
        </p:spPr>
      </p:pic>
      <p:pic>
        <p:nvPicPr>
          <p:cNvPr id="1504" name="Picture 2" descr="C:\Users\Mel\Documents\BIOINFORMATICS\DELFT_Research\Data\SimulatedReads\PloEst\PloEst200\readsDistribution.jpg"/>
          <p:cNvPicPr>
            <a:picLocks noChangeAspect="1" noChangeArrowheads="1"/>
          </p:cNvPicPr>
          <p:nvPr/>
        </p:nvPicPr>
        <p:blipFill>
          <a:blip r:embed="rId3" cstate="print"/>
          <a:srcRect l="54215" t="8145" r="26179" b="7272"/>
          <a:stretch>
            <a:fillRect/>
          </a:stretch>
        </p:blipFill>
        <p:spPr bwMode="auto">
          <a:xfrm>
            <a:off x="5353416" y="3263840"/>
            <a:ext cx="1263277" cy="3267336"/>
          </a:xfrm>
          <a:prstGeom prst="rect">
            <a:avLst/>
          </a:prstGeom>
          <a:noFill/>
        </p:spPr>
      </p:pic>
      <p:pic>
        <p:nvPicPr>
          <p:cNvPr id="1505" name="Picture 2" descr="C:\Users\Mel\Documents\BIOINFORMATICS\DELFT_Research\Data\SimulatedReads\PloEst\PloEst200\readsDistribution.jpg"/>
          <p:cNvPicPr>
            <a:picLocks noChangeAspect="1" noChangeArrowheads="1"/>
          </p:cNvPicPr>
          <p:nvPr/>
        </p:nvPicPr>
        <p:blipFill>
          <a:blip r:embed="rId3" cstate="print"/>
          <a:srcRect l="69861" t="75951" r="11141" b="6106"/>
          <a:stretch>
            <a:fillRect/>
          </a:stretch>
        </p:blipFill>
        <p:spPr bwMode="auto">
          <a:xfrm>
            <a:off x="6368616" y="5877272"/>
            <a:ext cx="1224136" cy="700472"/>
          </a:xfrm>
          <a:prstGeom prst="rect">
            <a:avLst/>
          </a:prstGeom>
          <a:noFill/>
        </p:spPr>
      </p:pic>
      <p:sp>
        <p:nvSpPr>
          <p:cNvPr id="1536" name="1535 Forma libre"/>
          <p:cNvSpPr/>
          <p:nvPr/>
        </p:nvSpPr>
        <p:spPr>
          <a:xfrm>
            <a:off x="2626789" y="3212976"/>
            <a:ext cx="5545611" cy="3295503"/>
          </a:xfrm>
          <a:custGeom>
            <a:avLst/>
            <a:gdLst>
              <a:gd name="connsiteX0" fmla="*/ 0 w 3403159"/>
              <a:gd name="connsiteY0" fmla="*/ 3187148 h 3631096"/>
              <a:gd name="connsiteX1" fmla="*/ 469127 w 3403159"/>
              <a:gd name="connsiteY1" fmla="*/ 1906988 h 3631096"/>
              <a:gd name="connsiteX2" fmla="*/ 1065475 w 3403159"/>
              <a:gd name="connsiteY2" fmla="*/ 3139440 h 3631096"/>
              <a:gd name="connsiteX3" fmla="*/ 1630018 w 3403159"/>
              <a:gd name="connsiteY3" fmla="*/ 6626 h 3631096"/>
              <a:gd name="connsiteX4" fmla="*/ 2250220 w 3403159"/>
              <a:gd name="connsiteY4" fmla="*/ 3179197 h 3631096"/>
              <a:gd name="connsiteX5" fmla="*/ 2703444 w 3403159"/>
              <a:gd name="connsiteY5" fmla="*/ 2718021 h 3631096"/>
              <a:gd name="connsiteX6" fmla="*/ 3275938 w 3403159"/>
              <a:gd name="connsiteY6" fmla="*/ 3203050 h 3631096"/>
              <a:gd name="connsiteX7" fmla="*/ 3387256 w 3403159"/>
              <a:gd name="connsiteY7" fmla="*/ 3218953 h 3631096"/>
              <a:gd name="connsiteX8" fmla="*/ 3371354 w 3403159"/>
              <a:gd name="connsiteY8" fmla="*/ 3242807 h 3631096"/>
              <a:gd name="connsiteX9" fmla="*/ 3355451 w 3403159"/>
              <a:gd name="connsiteY9" fmla="*/ 3226904 h 3631096"/>
              <a:gd name="connsiteX10" fmla="*/ 3331597 w 3403159"/>
              <a:gd name="connsiteY10" fmla="*/ 3226904 h 3631096"/>
              <a:gd name="connsiteX11" fmla="*/ 3347500 w 3403159"/>
              <a:gd name="connsiteY11" fmla="*/ 3218953 h 3631096"/>
              <a:gd name="connsiteX0" fmla="*/ 0 w 3403159"/>
              <a:gd name="connsiteY0" fmla="*/ 3187148 h 3638081"/>
              <a:gd name="connsiteX1" fmla="*/ 469127 w 3403159"/>
              <a:gd name="connsiteY1" fmla="*/ 1906988 h 3638081"/>
              <a:gd name="connsiteX2" fmla="*/ 1065475 w 3403159"/>
              <a:gd name="connsiteY2" fmla="*/ 3139440 h 3638081"/>
              <a:gd name="connsiteX3" fmla="*/ 1630018 w 3403159"/>
              <a:gd name="connsiteY3" fmla="*/ 6626 h 3638081"/>
              <a:gd name="connsiteX4" fmla="*/ 2250220 w 3403159"/>
              <a:gd name="connsiteY4" fmla="*/ 3179197 h 3638081"/>
              <a:gd name="connsiteX5" fmla="*/ 2814925 w 3403159"/>
              <a:gd name="connsiteY5" fmla="*/ 2759928 h 3638081"/>
              <a:gd name="connsiteX6" fmla="*/ 3275938 w 3403159"/>
              <a:gd name="connsiteY6" fmla="*/ 3203050 h 3638081"/>
              <a:gd name="connsiteX7" fmla="*/ 3387256 w 3403159"/>
              <a:gd name="connsiteY7" fmla="*/ 3218953 h 3638081"/>
              <a:gd name="connsiteX8" fmla="*/ 3371354 w 3403159"/>
              <a:gd name="connsiteY8" fmla="*/ 3242807 h 3638081"/>
              <a:gd name="connsiteX9" fmla="*/ 3355451 w 3403159"/>
              <a:gd name="connsiteY9" fmla="*/ 3226904 h 3638081"/>
              <a:gd name="connsiteX10" fmla="*/ 3331597 w 3403159"/>
              <a:gd name="connsiteY10" fmla="*/ 3226904 h 3638081"/>
              <a:gd name="connsiteX11" fmla="*/ 3347500 w 3403159"/>
              <a:gd name="connsiteY11" fmla="*/ 3218953 h 3638081"/>
              <a:gd name="connsiteX0" fmla="*/ 0 w 3403159"/>
              <a:gd name="connsiteY0" fmla="*/ 3183767 h 3575471"/>
              <a:gd name="connsiteX1" fmla="*/ 469127 w 3403159"/>
              <a:gd name="connsiteY1" fmla="*/ 1903607 h 3575471"/>
              <a:gd name="connsiteX2" fmla="*/ 1065475 w 3403159"/>
              <a:gd name="connsiteY2" fmla="*/ 3136059 h 3575471"/>
              <a:gd name="connsiteX3" fmla="*/ 1630018 w 3403159"/>
              <a:gd name="connsiteY3" fmla="*/ 3245 h 3575471"/>
              <a:gd name="connsiteX4" fmla="*/ 2238861 w 3403159"/>
              <a:gd name="connsiteY4" fmla="*/ 3116587 h 3575471"/>
              <a:gd name="connsiteX5" fmla="*/ 2814925 w 3403159"/>
              <a:gd name="connsiteY5" fmla="*/ 2756547 h 3575471"/>
              <a:gd name="connsiteX6" fmla="*/ 3275938 w 3403159"/>
              <a:gd name="connsiteY6" fmla="*/ 3199669 h 3575471"/>
              <a:gd name="connsiteX7" fmla="*/ 3387256 w 3403159"/>
              <a:gd name="connsiteY7" fmla="*/ 3215572 h 3575471"/>
              <a:gd name="connsiteX8" fmla="*/ 3371354 w 3403159"/>
              <a:gd name="connsiteY8" fmla="*/ 3239426 h 3575471"/>
              <a:gd name="connsiteX9" fmla="*/ 3355451 w 3403159"/>
              <a:gd name="connsiteY9" fmla="*/ 3223523 h 3575471"/>
              <a:gd name="connsiteX10" fmla="*/ 3331597 w 3403159"/>
              <a:gd name="connsiteY10" fmla="*/ 3223523 h 3575471"/>
              <a:gd name="connsiteX11" fmla="*/ 3347500 w 3403159"/>
              <a:gd name="connsiteY11" fmla="*/ 3215572 h 3575471"/>
              <a:gd name="connsiteX0" fmla="*/ 0 w 3403159"/>
              <a:gd name="connsiteY0" fmla="*/ 3183767 h 3452786"/>
              <a:gd name="connsiteX1" fmla="*/ 469127 w 3403159"/>
              <a:gd name="connsiteY1" fmla="*/ 1903607 h 3452786"/>
              <a:gd name="connsiteX2" fmla="*/ 1065475 w 3403159"/>
              <a:gd name="connsiteY2" fmla="*/ 3136059 h 3452786"/>
              <a:gd name="connsiteX3" fmla="*/ 1630018 w 3403159"/>
              <a:gd name="connsiteY3" fmla="*/ 3245 h 3452786"/>
              <a:gd name="connsiteX4" fmla="*/ 2238861 w 3403159"/>
              <a:gd name="connsiteY4" fmla="*/ 3116587 h 3452786"/>
              <a:gd name="connsiteX5" fmla="*/ 2814925 w 3403159"/>
              <a:gd name="connsiteY5" fmla="*/ 2756547 h 3452786"/>
              <a:gd name="connsiteX6" fmla="*/ 3275938 w 3403159"/>
              <a:gd name="connsiteY6" fmla="*/ 3199669 h 3452786"/>
              <a:gd name="connsiteX7" fmla="*/ 3387256 w 3403159"/>
              <a:gd name="connsiteY7" fmla="*/ 3215572 h 3452786"/>
              <a:gd name="connsiteX8" fmla="*/ 3371354 w 3403159"/>
              <a:gd name="connsiteY8" fmla="*/ 3239426 h 3452786"/>
              <a:gd name="connsiteX9" fmla="*/ 3355451 w 3403159"/>
              <a:gd name="connsiteY9" fmla="*/ 3223523 h 3452786"/>
              <a:gd name="connsiteX10" fmla="*/ 3331597 w 3403159"/>
              <a:gd name="connsiteY10" fmla="*/ 3223523 h 3452786"/>
              <a:gd name="connsiteX11" fmla="*/ 3347500 w 3403159"/>
              <a:gd name="connsiteY11" fmla="*/ 3215572 h 3452786"/>
              <a:gd name="connsiteX0" fmla="*/ 0 w 3403159"/>
              <a:gd name="connsiteY0" fmla="*/ 3183767 h 3452786"/>
              <a:gd name="connsiteX1" fmla="*/ 469127 w 3403159"/>
              <a:gd name="connsiteY1" fmla="*/ 1903607 h 3452786"/>
              <a:gd name="connsiteX2" fmla="*/ 1065475 w 3403159"/>
              <a:gd name="connsiteY2" fmla="*/ 3136059 h 3452786"/>
              <a:gd name="connsiteX3" fmla="*/ 1630018 w 3403159"/>
              <a:gd name="connsiteY3" fmla="*/ 3245 h 3452786"/>
              <a:gd name="connsiteX4" fmla="*/ 2238861 w 3403159"/>
              <a:gd name="connsiteY4" fmla="*/ 3116587 h 3452786"/>
              <a:gd name="connsiteX5" fmla="*/ 2814925 w 3403159"/>
              <a:gd name="connsiteY5" fmla="*/ 2756547 h 3452786"/>
              <a:gd name="connsiteX6" fmla="*/ 3275938 w 3403159"/>
              <a:gd name="connsiteY6" fmla="*/ 3199669 h 3452786"/>
              <a:gd name="connsiteX7" fmla="*/ 3387256 w 3403159"/>
              <a:gd name="connsiteY7" fmla="*/ 3215572 h 3452786"/>
              <a:gd name="connsiteX8" fmla="*/ 3371354 w 3403159"/>
              <a:gd name="connsiteY8" fmla="*/ 3239426 h 3452786"/>
              <a:gd name="connsiteX9" fmla="*/ 3355451 w 3403159"/>
              <a:gd name="connsiteY9" fmla="*/ 3223523 h 3452786"/>
              <a:gd name="connsiteX10" fmla="*/ 3331597 w 3403159"/>
              <a:gd name="connsiteY10" fmla="*/ 3223523 h 3452786"/>
              <a:gd name="connsiteX11" fmla="*/ 3347500 w 3403159"/>
              <a:gd name="connsiteY11" fmla="*/ 3215572 h 3452786"/>
              <a:gd name="connsiteX0" fmla="*/ 0 w 3403159"/>
              <a:gd name="connsiteY0" fmla="*/ 3183767 h 3452786"/>
              <a:gd name="connsiteX1" fmla="*/ 469127 w 3403159"/>
              <a:gd name="connsiteY1" fmla="*/ 1903607 h 3452786"/>
              <a:gd name="connsiteX2" fmla="*/ 1065475 w 3403159"/>
              <a:gd name="connsiteY2" fmla="*/ 3136059 h 3452786"/>
              <a:gd name="connsiteX3" fmla="*/ 1630018 w 3403159"/>
              <a:gd name="connsiteY3" fmla="*/ 3245 h 3452786"/>
              <a:gd name="connsiteX4" fmla="*/ 2238861 w 3403159"/>
              <a:gd name="connsiteY4" fmla="*/ 3116587 h 3452786"/>
              <a:gd name="connsiteX5" fmla="*/ 2814925 w 3403159"/>
              <a:gd name="connsiteY5" fmla="*/ 2756547 h 3452786"/>
              <a:gd name="connsiteX6" fmla="*/ 3275938 w 3403159"/>
              <a:gd name="connsiteY6" fmla="*/ 3199669 h 3452786"/>
              <a:gd name="connsiteX7" fmla="*/ 3387256 w 3403159"/>
              <a:gd name="connsiteY7" fmla="*/ 3215572 h 3452786"/>
              <a:gd name="connsiteX8" fmla="*/ 3371354 w 3403159"/>
              <a:gd name="connsiteY8" fmla="*/ 3239426 h 3452786"/>
              <a:gd name="connsiteX9" fmla="*/ 3355451 w 3403159"/>
              <a:gd name="connsiteY9" fmla="*/ 3223523 h 3452786"/>
              <a:gd name="connsiteX10" fmla="*/ 3331597 w 3403159"/>
              <a:gd name="connsiteY10" fmla="*/ 3223523 h 3452786"/>
              <a:gd name="connsiteX11" fmla="*/ 3347500 w 3403159"/>
              <a:gd name="connsiteY11" fmla="*/ 3215572 h 3452786"/>
              <a:gd name="connsiteX0" fmla="*/ 0 w 3403159"/>
              <a:gd name="connsiteY0" fmla="*/ 3183767 h 3452786"/>
              <a:gd name="connsiteX1" fmla="*/ 469127 w 3403159"/>
              <a:gd name="connsiteY1" fmla="*/ 1903607 h 3452786"/>
              <a:gd name="connsiteX2" fmla="*/ 1065475 w 3403159"/>
              <a:gd name="connsiteY2" fmla="*/ 3136059 h 3452786"/>
              <a:gd name="connsiteX3" fmla="*/ 1630018 w 3403159"/>
              <a:gd name="connsiteY3" fmla="*/ 3245 h 3452786"/>
              <a:gd name="connsiteX4" fmla="*/ 2310869 w 3403159"/>
              <a:gd name="connsiteY4" fmla="*/ 3116587 h 3452786"/>
              <a:gd name="connsiteX5" fmla="*/ 2814925 w 3403159"/>
              <a:gd name="connsiteY5" fmla="*/ 2756547 h 3452786"/>
              <a:gd name="connsiteX6" fmla="*/ 3275938 w 3403159"/>
              <a:gd name="connsiteY6" fmla="*/ 3199669 h 3452786"/>
              <a:gd name="connsiteX7" fmla="*/ 3387256 w 3403159"/>
              <a:gd name="connsiteY7" fmla="*/ 3215572 h 3452786"/>
              <a:gd name="connsiteX8" fmla="*/ 3371354 w 3403159"/>
              <a:gd name="connsiteY8" fmla="*/ 3239426 h 3452786"/>
              <a:gd name="connsiteX9" fmla="*/ 3355451 w 3403159"/>
              <a:gd name="connsiteY9" fmla="*/ 3223523 h 3452786"/>
              <a:gd name="connsiteX10" fmla="*/ 3331597 w 3403159"/>
              <a:gd name="connsiteY10" fmla="*/ 3223523 h 3452786"/>
              <a:gd name="connsiteX11" fmla="*/ 3347500 w 3403159"/>
              <a:gd name="connsiteY11" fmla="*/ 3215572 h 3452786"/>
              <a:gd name="connsiteX0" fmla="*/ 0 w 3403159"/>
              <a:gd name="connsiteY0" fmla="*/ 3183767 h 3452786"/>
              <a:gd name="connsiteX1" fmla="*/ 469127 w 3403159"/>
              <a:gd name="connsiteY1" fmla="*/ 1903607 h 3452786"/>
              <a:gd name="connsiteX2" fmla="*/ 1065475 w 3403159"/>
              <a:gd name="connsiteY2" fmla="*/ 3136059 h 3452786"/>
              <a:gd name="connsiteX3" fmla="*/ 1630018 w 3403159"/>
              <a:gd name="connsiteY3" fmla="*/ 3245 h 3452786"/>
              <a:gd name="connsiteX4" fmla="*/ 2310869 w 3403159"/>
              <a:gd name="connsiteY4" fmla="*/ 3116587 h 3452786"/>
              <a:gd name="connsiteX5" fmla="*/ 2814925 w 3403159"/>
              <a:gd name="connsiteY5" fmla="*/ 2756547 h 3452786"/>
              <a:gd name="connsiteX6" fmla="*/ 3275938 w 3403159"/>
              <a:gd name="connsiteY6" fmla="*/ 3199669 h 3452786"/>
              <a:gd name="connsiteX7" fmla="*/ 3387256 w 3403159"/>
              <a:gd name="connsiteY7" fmla="*/ 3215572 h 3452786"/>
              <a:gd name="connsiteX8" fmla="*/ 3371354 w 3403159"/>
              <a:gd name="connsiteY8" fmla="*/ 3239426 h 3452786"/>
              <a:gd name="connsiteX9" fmla="*/ 3355451 w 3403159"/>
              <a:gd name="connsiteY9" fmla="*/ 3223523 h 3452786"/>
              <a:gd name="connsiteX10" fmla="*/ 3331597 w 3403159"/>
              <a:gd name="connsiteY10" fmla="*/ 3223523 h 3452786"/>
              <a:gd name="connsiteX11" fmla="*/ 3347500 w 3403159"/>
              <a:gd name="connsiteY11" fmla="*/ 3215572 h 3452786"/>
              <a:gd name="connsiteX0" fmla="*/ 0 w 3403159"/>
              <a:gd name="connsiteY0" fmla="*/ 3183767 h 3452786"/>
              <a:gd name="connsiteX1" fmla="*/ 469127 w 3403159"/>
              <a:gd name="connsiteY1" fmla="*/ 1903607 h 3452786"/>
              <a:gd name="connsiteX2" fmla="*/ 1065475 w 3403159"/>
              <a:gd name="connsiteY2" fmla="*/ 3136059 h 3452786"/>
              <a:gd name="connsiteX3" fmla="*/ 1630018 w 3403159"/>
              <a:gd name="connsiteY3" fmla="*/ 3245 h 3452786"/>
              <a:gd name="connsiteX4" fmla="*/ 2238861 w 3403159"/>
              <a:gd name="connsiteY4" fmla="*/ 3116587 h 3452786"/>
              <a:gd name="connsiteX5" fmla="*/ 2814925 w 3403159"/>
              <a:gd name="connsiteY5" fmla="*/ 2756547 h 3452786"/>
              <a:gd name="connsiteX6" fmla="*/ 3275938 w 3403159"/>
              <a:gd name="connsiteY6" fmla="*/ 3199669 h 3452786"/>
              <a:gd name="connsiteX7" fmla="*/ 3387256 w 3403159"/>
              <a:gd name="connsiteY7" fmla="*/ 3215572 h 3452786"/>
              <a:gd name="connsiteX8" fmla="*/ 3371354 w 3403159"/>
              <a:gd name="connsiteY8" fmla="*/ 3239426 h 3452786"/>
              <a:gd name="connsiteX9" fmla="*/ 3355451 w 3403159"/>
              <a:gd name="connsiteY9" fmla="*/ 3223523 h 3452786"/>
              <a:gd name="connsiteX10" fmla="*/ 3331597 w 3403159"/>
              <a:gd name="connsiteY10" fmla="*/ 3223523 h 3452786"/>
              <a:gd name="connsiteX11" fmla="*/ 3347500 w 3403159"/>
              <a:gd name="connsiteY11" fmla="*/ 3215572 h 3452786"/>
              <a:gd name="connsiteX0" fmla="*/ 0 w 3403159"/>
              <a:gd name="connsiteY0" fmla="*/ 3238777 h 3516964"/>
              <a:gd name="connsiteX1" fmla="*/ 469127 w 3403159"/>
              <a:gd name="connsiteY1" fmla="*/ 1958617 h 3516964"/>
              <a:gd name="connsiteX2" fmla="*/ 1065475 w 3403159"/>
              <a:gd name="connsiteY2" fmla="*/ 3191069 h 3516964"/>
              <a:gd name="connsiteX3" fmla="*/ 1662797 w 3403159"/>
              <a:gd name="connsiteY3" fmla="*/ 3245 h 3516964"/>
              <a:gd name="connsiteX4" fmla="*/ 2238861 w 3403159"/>
              <a:gd name="connsiteY4" fmla="*/ 3171597 h 3516964"/>
              <a:gd name="connsiteX5" fmla="*/ 2814925 w 3403159"/>
              <a:gd name="connsiteY5" fmla="*/ 2811557 h 3516964"/>
              <a:gd name="connsiteX6" fmla="*/ 3275938 w 3403159"/>
              <a:gd name="connsiteY6" fmla="*/ 3254679 h 3516964"/>
              <a:gd name="connsiteX7" fmla="*/ 3387256 w 3403159"/>
              <a:gd name="connsiteY7" fmla="*/ 3270582 h 3516964"/>
              <a:gd name="connsiteX8" fmla="*/ 3371354 w 3403159"/>
              <a:gd name="connsiteY8" fmla="*/ 3294436 h 3516964"/>
              <a:gd name="connsiteX9" fmla="*/ 3355451 w 3403159"/>
              <a:gd name="connsiteY9" fmla="*/ 3278533 h 3516964"/>
              <a:gd name="connsiteX10" fmla="*/ 3331597 w 3403159"/>
              <a:gd name="connsiteY10" fmla="*/ 3278533 h 3516964"/>
              <a:gd name="connsiteX11" fmla="*/ 3347500 w 3403159"/>
              <a:gd name="connsiteY11" fmla="*/ 3270582 h 3516964"/>
              <a:gd name="connsiteX0" fmla="*/ 0 w 3403159"/>
              <a:gd name="connsiteY0" fmla="*/ 3238777 h 3516964"/>
              <a:gd name="connsiteX1" fmla="*/ 469127 w 3403159"/>
              <a:gd name="connsiteY1" fmla="*/ 1958617 h 3516964"/>
              <a:gd name="connsiteX2" fmla="*/ 1065475 w 3403159"/>
              <a:gd name="connsiteY2" fmla="*/ 3191069 h 3516964"/>
              <a:gd name="connsiteX3" fmla="*/ 1662797 w 3403159"/>
              <a:gd name="connsiteY3" fmla="*/ 3245 h 3516964"/>
              <a:gd name="connsiteX4" fmla="*/ 2238861 w 3403159"/>
              <a:gd name="connsiteY4" fmla="*/ 3171597 h 3516964"/>
              <a:gd name="connsiteX5" fmla="*/ 2814925 w 3403159"/>
              <a:gd name="connsiteY5" fmla="*/ 2811557 h 3516964"/>
              <a:gd name="connsiteX6" fmla="*/ 3275938 w 3403159"/>
              <a:gd name="connsiteY6" fmla="*/ 3254679 h 3516964"/>
              <a:gd name="connsiteX7" fmla="*/ 3387256 w 3403159"/>
              <a:gd name="connsiteY7" fmla="*/ 3270582 h 3516964"/>
              <a:gd name="connsiteX8" fmla="*/ 3371354 w 3403159"/>
              <a:gd name="connsiteY8" fmla="*/ 3294436 h 3516964"/>
              <a:gd name="connsiteX9" fmla="*/ 3355451 w 3403159"/>
              <a:gd name="connsiteY9" fmla="*/ 3278533 h 3516964"/>
              <a:gd name="connsiteX10" fmla="*/ 3331597 w 3403159"/>
              <a:gd name="connsiteY10" fmla="*/ 3278533 h 3516964"/>
              <a:gd name="connsiteX11" fmla="*/ 3390989 w 3403159"/>
              <a:gd name="connsiteY11" fmla="*/ 3243605 h 3516964"/>
              <a:gd name="connsiteX0" fmla="*/ 0 w 3407986"/>
              <a:gd name="connsiteY0" fmla="*/ 3238777 h 3516964"/>
              <a:gd name="connsiteX1" fmla="*/ 469127 w 3407986"/>
              <a:gd name="connsiteY1" fmla="*/ 1958617 h 3516964"/>
              <a:gd name="connsiteX2" fmla="*/ 1065475 w 3407986"/>
              <a:gd name="connsiteY2" fmla="*/ 3191069 h 3516964"/>
              <a:gd name="connsiteX3" fmla="*/ 1662797 w 3407986"/>
              <a:gd name="connsiteY3" fmla="*/ 3245 h 3516964"/>
              <a:gd name="connsiteX4" fmla="*/ 2238861 w 3407986"/>
              <a:gd name="connsiteY4" fmla="*/ 3171597 h 3516964"/>
              <a:gd name="connsiteX5" fmla="*/ 2814925 w 3407986"/>
              <a:gd name="connsiteY5" fmla="*/ 2811557 h 3516964"/>
              <a:gd name="connsiteX6" fmla="*/ 3246973 w 3407986"/>
              <a:gd name="connsiteY6" fmla="*/ 3171597 h 3516964"/>
              <a:gd name="connsiteX7" fmla="*/ 3387256 w 3407986"/>
              <a:gd name="connsiteY7" fmla="*/ 3270582 h 3516964"/>
              <a:gd name="connsiteX8" fmla="*/ 3371354 w 3407986"/>
              <a:gd name="connsiteY8" fmla="*/ 3294436 h 3516964"/>
              <a:gd name="connsiteX9" fmla="*/ 3355451 w 3407986"/>
              <a:gd name="connsiteY9" fmla="*/ 3278533 h 3516964"/>
              <a:gd name="connsiteX10" fmla="*/ 3331597 w 3407986"/>
              <a:gd name="connsiteY10" fmla="*/ 3278533 h 3516964"/>
              <a:gd name="connsiteX11" fmla="*/ 3390989 w 3407986"/>
              <a:gd name="connsiteY11" fmla="*/ 3243605 h 3516964"/>
              <a:gd name="connsiteX0" fmla="*/ 0 w 3407986"/>
              <a:gd name="connsiteY0" fmla="*/ 3238777 h 3516964"/>
              <a:gd name="connsiteX1" fmla="*/ 469127 w 3407986"/>
              <a:gd name="connsiteY1" fmla="*/ 1958617 h 3516964"/>
              <a:gd name="connsiteX2" fmla="*/ 1065475 w 3407986"/>
              <a:gd name="connsiteY2" fmla="*/ 3191069 h 3516964"/>
              <a:gd name="connsiteX3" fmla="*/ 1662797 w 3407986"/>
              <a:gd name="connsiteY3" fmla="*/ 3245 h 3516964"/>
              <a:gd name="connsiteX4" fmla="*/ 2238861 w 3407986"/>
              <a:gd name="connsiteY4" fmla="*/ 3171597 h 3516964"/>
              <a:gd name="connsiteX5" fmla="*/ 2814925 w 3407986"/>
              <a:gd name="connsiteY5" fmla="*/ 2811557 h 3516964"/>
              <a:gd name="connsiteX6" fmla="*/ 3246973 w 3407986"/>
              <a:gd name="connsiteY6" fmla="*/ 3171597 h 3516964"/>
              <a:gd name="connsiteX7" fmla="*/ 3387256 w 3407986"/>
              <a:gd name="connsiteY7" fmla="*/ 3270582 h 3516964"/>
              <a:gd name="connsiteX8" fmla="*/ 3371354 w 3407986"/>
              <a:gd name="connsiteY8" fmla="*/ 3294436 h 3516964"/>
              <a:gd name="connsiteX9" fmla="*/ 3355451 w 3407986"/>
              <a:gd name="connsiteY9" fmla="*/ 3278533 h 3516964"/>
              <a:gd name="connsiteX10" fmla="*/ 3331597 w 3407986"/>
              <a:gd name="connsiteY10" fmla="*/ 3278533 h 3516964"/>
              <a:gd name="connsiteX11" fmla="*/ 3390989 w 3407986"/>
              <a:gd name="connsiteY11" fmla="*/ 3243605 h 3516964"/>
              <a:gd name="connsiteX0" fmla="*/ 0 w 3407986"/>
              <a:gd name="connsiteY0" fmla="*/ 3238777 h 3516964"/>
              <a:gd name="connsiteX1" fmla="*/ 469127 w 3407986"/>
              <a:gd name="connsiteY1" fmla="*/ 1958617 h 3516964"/>
              <a:gd name="connsiteX2" fmla="*/ 1065475 w 3407986"/>
              <a:gd name="connsiteY2" fmla="*/ 3191069 h 3516964"/>
              <a:gd name="connsiteX3" fmla="*/ 1662797 w 3407986"/>
              <a:gd name="connsiteY3" fmla="*/ 3245 h 3516964"/>
              <a:gd name="connsiteX4" fmla="*/ 2238861 w 3407986"/>
              <a:gd name="connsiteY4" fmla="*/ 3171597 h 3516964"/>
              <a:gd name="connsiteX5" fmla="*/ 2814925 w 3407986"/>
              <a:gd name="connsiteY5" fmla="*/ 2811557 h 3516964"/>
              <a:gd name="connsiteX6" fmla="*/ 3246973 w 3407986"/>
              <a:gd name="connsiteY6" fmla="*/ 3171597 h 3516964"/>
              <a:gd name="connsiteX7" fmla="*/ 3387256 w 3407986"/>
              <a:gd name="connsiteY7" fmla="*/ 3270582 h 3516964"/>
              <a:gd name="connsiteX8" fmla="*/ 3371354 w 3407986"/>
              <a:gd name="connsiteY8" fmla="*/ 3294436 h 3516964"/>
              <a:gd name="connsiteX9" fmla="*/ 3355451 w 3407986"/>
              <a:gd name="connsiteY9" fmla="*/ 3278533 h 3516964"/>
              <a:gd name="connsiteX10" fmla="*/ 3390989 w 3407986"/>
              <a:gd name="connsiteY10" fmla="*/ 3243605 h 3516964"/>
              <a:gd name="connsiteX0" fmla="*/ 0 w 3407986"/>
              <a:gd name="connsiteY0" fmla="*/ 3238777 h 3516964"/>
              <a:gd name="connsiteX1" fmla="*/ 469127 w 3407986"/>
              <a:gd name="connsiteY1" fmla="*/ 1958617 h 3516964"/>
              <a:gd name="connsiteX2" fmla="*/ 1065475 w 3407986"/>
              <a:gd name="connsiteY2" fmla="*/ 3191069 h 3516964"/>
              <a:gd name="connsiteX3" fmla="*/ 1662797 w 3407986"/>
              <a:gd name="connsiteY3" fmla="*/ 3245 h 3516964"/>
              <a:gd name="connsiteX4" fmla="*/ 2238861 w 3407986"/>
              <a:gd name="connsiteY4" fmla="*/ 3171597 h 3516964"/>
              <a:gd name="connsiteX5" fmla="*/ 2814925 w 3407986"/>
              <a:gd name="connsiteY5" fmla="*/ 2811557 h 3516964"/>
              <a:gd name="connsiteX6" fmla="*/ 3246973 w 3407986"/>
              <a:gd name="connsiteY6" fmla="*/ 3171597 h 3516964"/>
              <a:gd name="connsiteX7" fmla="*/ 3387256 w 3407986"/>
              <a:gd name="connsiteY7" fmla="*/ 3270582 h 3516964"/>
              <a:gd name="connsiteX8" fmla="*/ 3371354 w 3407986"/>
              <a:gd name="connsiteY8" fmla="*/ 3294436 h 3516964"/>
              <a:gd name="connsiteX9" fmla="*/ 3390989 w 3407986"/>
              <a:gd name="connsiteY9" fmla="*/ 3243605 h 3516964"/>
              <a:gd name="connsiteX0" fmla="*/ 0 w 3411259"/>
              <a:gd name="connsiteY0" fmla="*/ 3238777 h 3516964"/>
              <a:gd name="connsiteX1" fmla="*/ 469127 w 3411259"/>
              <a:gd name="connsiteY1" fmla="*/ 1958617 h 3516964"/>
              <a:gd name="connsiteX2" fmla="*/ 1065475 w 3411259"/>
              <a:gd name="connsiteY2" fmla="*/ 3191069 h 3516964"/>
              <a:gd name="connsiteX3" fmla="*/ 1662797 w 3411259"/>
              <a:gd name="connsiteY3" fmla="*/ 3245 h 3516964"/>
              <a:gd name="connsiteX4" fmla="*/ 2238861 w 3411259"/>
              <a:gd name="connsiteY4" fmla="*/ 3171597 h 3516964"/>
              <a:gd name="connsiteX5" fmla="*/ 2814925 w 3411259"/>
              <a:gd name="connsiteY5" fmla="*/ 2811557 h 3516964"/>
              <a:gd name="connsiteX6" fmla="*/ 3246973 w 3411259"/>
              <a:gd name="connsiteY6" fmla="*/ 3171597 h 3516964"/>
              <a:gd name="connsiteX7" fmla="*/ 3387256 w 3411259"/>
              <a:gd name="connsiteY7" fmla="*/ 3270582 h 3516964"/>
              <a:gd name="connsiteX8" fmla="*/ 3390989 w 3411259"/>
              <a:gd name="connsiteY8" fmla="*/ 3243605 h 3516964"/>
              <a:gd name="connsiteX0" fmla="*/ 0 w 3388698"/>
              <a:gd name="connsiteY0" fmla="*/ 3238777 h 3516964"/>
              <a:gd name="connsiteX1" fmla="*/ 469127 w 3388698"/>
              <a:gd name="connsiteY1" fmla="*/ 1958617 h 3516964"/>
              <a:gd name="connsiteX2" fmla="*/ 1065475 w 3388698"/>
              <a:gd name="connsiteY2" fmla="*/ 3191069 h 3516964"/>
              <a:gd name="connsiteX3" fmla="*/ 1662797 w 3388698"/>
              <a:gd name="connsiteY3" fmla="*/ 3245 h 3516964"/>
              <a:gd name="connsiteX4" fmla="*/ 2238861 w 3388698"/>
              <a:gd name="connsiteY4" fmla="*/ 3171597 h 3516964"/>
              <a:gd name="connsiteX5" fmla="*/ 2814925 w 3388698"/>
              <a:gd name="connsiteY5" fmla="*/ 2811557 h 3516964"/>
              <a:gd name="connsiteX6" fmla="*/ 3246973 w 3388698"/>
              <a:gd name="connsiteY6" fmla="*/ 3171597 h 3516964"/>
              <a:gd name="connsiteX7" fmla="*/ 3387256 w 3388698"/>
              <a:gd name="connsiteY7" fmla="*/ 3270582 h 3516964"/>
              <a:gd name="connsiteX0" fmla="*/ 0 w 3439796"/>
              <a:gd name="connsiteY0" fmla="*/ 3238777 h 3516964"/>
              <a:gd name="connsiteX1" fmla="*/ 469127 w 3439796"/>
              <a:gd name="connsiteY1" fmla="*/ 1958617 h 3516964"/>
              <a:gd name="connsiteX2" fmla="*/ 1065475 w 3439796"/>
              <a:gd name="connsiteY2" fmla="*/ 3191069 h 3516964"/>
              <a:gd name="connsiteX3" fmla="*/ 1662797 w 3439796"/>
              <a:gd name="connsiteY3" fmla="*/ 3245 h 3516964"/>
              <a:gd name="connsiteX4" fmla="*/ 2238861 w 3439796"/>
              <a:gd name="connsiteY4" fmla="*/ 3171597 h 3516964"/>
              <a:gd name="connsiteX5" fmla="*/ 2814925 w 3439796"/>
              <a:gd name="connsiteY5" fmla="*/ 2811557 h 3516964"/>
              <a:gd name="connsiteX6" fmla="*/ 3246973 w 3439796"/>
              <a:gd name="connsiteY6" fmla="*/ 3171597 h 3516964"/>
              <a:gd name="connsiteX7" fmla="*/ 3387256 w 3439796"/>
              <a:gd name="connsiteY7" fmla="*/ 3270582 h 3516964"/>
              <a:gd name="connsiteX0" fmla="*/ 0 w 3511803"/>
              <a:gd name="connsiteY0" fmla="*/ 3238777 h 3516964"/>
              <a:gd name="connsiteX1" fmla="*/ 469127 w 3511803"/>
              <a:gd name="connsiteY1" fmla="*/ 1958617 h 3516964"/>
              <a:gd name="connsiteX2" fmla="*/ 1065475 w 3511803"/>
              <a:gd name="connsiteY2" fmla="*/ 3191069 h 3516964"/>
              <a:gd name="connsiteX3" fmla="*/ 1662797 w 3511803"/>
              <a:gd name="connsiteY3" fmla="*/ 3245 h 3516964"/>
              <a:gd name="connsiteX4" fmla="*/ 2238861 w 3511803"/>
              <a:gd name="connsiteY4" fmla="*/ 3171597 h 3516964"/>
              <a:gd name="connsiteX5" fmla="*/ 2814925 w 3511803"/>
              <a:gd name="connsiteY5" fmla="*/ 2811557 h 3516964"/>
              <a:gd name="connsiteX6" fmla="*/ 3318980 w 3511803"/>
              <a:gd name="connsiteY6" fmla="*/ 3243605 h 3516964"/>
              <a:gd name="connsiteX7" fmla="*/ 3387256 w 3511803"/>
              <a:gd name="connsiteY7" fmla="*/ 3270582 h 3516964"/>
              <a:gd name="connsiteX0" fmla="*/ 0 w 3511803"/>
              <a:gd name="connsiteY0" fmla="*/ 3238777 h 3516964"/>
              <a:gd name="connsiteX1" fmla="*/ 469127 w 3511803"/>
              <a:gd name="connsiteY1" fmla="*/ 1958617 h 3516964"/>
              <a:gd name="connsiteX2" fmla="*/ 1065475 w 3511803"/>
              <a:gd name="connsiteY2" fmla="*/ 3191069 h 3516964"/>
              <a:gd name="connsiteX3" fmla="*/ 1662797 w 3511803"/>
              <a:gd name="connsiteY3" fmla="*/ 3245 h 3516964"/>
              <a:gd name="connsiteX4" fmla="*/ 2238861 w 3511803"/>
              <a:gd name="connsiteY4" fmla="*/ 3171597 h 3516964"/>
              <a:gd name="connsiteX5" fmla="*/ 2814925 w 3511803"/>
              <a:gd name="connsiteY5" fmla="*/ 2811557 h 3516964"/>
              <a:gd name="connsiteX6" fmla="*/ 3318980 w 3511803"/>
              <a:gd name="connsiteY6" fmla="*/ 3243605 h 3516964"/>
              <a:gd name="connsiteX7" fmla="*/ 3462996 w 3511803"/>
              <a:gd name="connsiteY7" fmla="*/ 3387621 h 3516964"/>
              <a:gd name="connsiteX0" fmla="*/ 0 w 3823036"/>
              <a:gd name="connsiteY0" fmla="*/ 3238777 h 3516964"/>
              <a:gd name="connsiteX1" fmla="*/ 469127 w 3823036"/>
              <a:gd name="connsiteY1" fmla="*/ 1958617 h 3516964"/>
              <a:gd name="connsiteX2" fmla="*/ 1065475 w 3823036"/>
              <a:gd name="connsiteY2" fmla="*/ 3191069 h 3516964"/>
              <a:gd name="connsiteX3" fmla="*/ 1662797 w 3823036"/>
              <a:gd name="connsiteY3" fmla="*/ 3245 h 3516964"/>
              <a:gd name="connsiteX4" fmla="*/ 2238861 w 3823036"/>
              <a:gd name="connsiteY4" fmla="*/ 3171597 h 3516964"/>
              <a:gd name="connsiteX5" fmla="*/ 2814925 w 3823036"/>
              <a:gd name="connsiteY5" fmla="*/ 2811557 h 3516964"/>
              <a:gd name="connsiteX6" fmla="*/ 3318980 w 3823036"/>
              <a:gd name="connsiteY6" fmla="*/ 3243605 h 3516964"/>
              <a:gd name="connsiteX7" fmla="*/ 3823036 w 3823036"/>
              <a:gd name="connsiteY7" fmla="*/ 3243605 h 3516964"/>
              <a:gd name="connsiteX0" fmla="*/ 0 w 3823036"/>
              <a:gd name="connsiteY0" fmla="*/ 3238777 h 3516964"/>
              <a:gd name="connsiteX1" fmla="*/ 469127 w 3823036"/>
              <a:gd name="connsiteY1" fmla="*/ 1958617 h 3516964"/>
              <a:gd name="connsiteX2" fmla="*/ 1065475 w 3823036"/>
              <a:gd name="connsiteY2" fmla="*/ 3191069 h 3516964"/>
              <a:gd name="connsiteX3" fmla="*/ 1662797 w 3823036"/>
              <a:gd name="connsiteY3" fmla="*/ 3245 h 3516964"/>
              <a:gd name="connsiteX4" fmla="*/ 2238861 w 3823036"/>
              <a:gd name="connsiteY4" fmla="*/ 3171597 h 3516964"/>
              <a:gd name="connsiteX5" fmla="*/ 2814925 w 3823036"/>
              <a:gd name="connsiteY5" fmla="*/ 2811557 h 3516964"/>
              <a:gd name="connsiteX6" fmla="*/ 3246971 w 3823036"/>
              <a:gd name="connsiteY6" fmla="*/ 3171597 h 3516964"/>
              <a:gd name="connsiteX7" fmla="*/ 3823036 w 3823036"/>
              <a:gd name="connsiteY7" fmla="*/ 3243605 h 3516964"/>
              <a:gd name="connsiteX0" fmla="*/ 84153 w 3907189"/>
              <a:gd name="connsiteY0" fmla="*/ 3238777 h 3516964"/>
              <a:gd name="connsiteX1" fmla="*/ 78188 w 3907189"/>
              <a:gd name="connsiteY1" fmla="*/ 3219644 h 3516964"/>
              <a:gd name="connsiteX2" fmla="*/ 553280 w 3907189"/>
              <a:gd name="connsiteY2" fmla="*/ 1958617 h 3516964"/>
              <a:gd name="connsiteX3" fmla="*/ 1149628 w 3907189"/>
              <a:gd name="connsiteY3" fmla="*/ 3191069 h 3516964"/>
              <a:gd name="connsiteX4" fmla="*/ 1746950 w 3907189"/>
              <a:gd name="connsiteY4" fmla="*/ 3245 h 3516964"/>
              <a:gd name="connsiteX5" fmla="*/ 2323014 w 3907189"/>
              <a:gd name="connsiteY5" fmla="*/ 3171597 h 3516964"/>
              <a:gd name="connsiteX6" fmla="*/ 2899078 w 3907189"/>
              <a:gd name="connsiteY6" fmla="*/ 2811557 h 3516964"/>
              <a:gd name="connsiteX7" fmla="*/ 3331124 w 3907189"/>
              <a:gd name="connsiteY7" fmla="*/ 3171597 h 3516964"/>
              <a:gd name="connsiteX8" fmla="*/ 3907189 w 3907189"/>
              <a:gd name="connsiteY8" fmla="*/ 3243605 h 3516964"/>
              <a:gd name="connsiteX0" fmla="*/ 994 w 3824030"/>
              <a:gd name="connsiteY0" fmla="*/ 3238777 h 3516964"/>
              <a:gd name="connsiteX1" fmla="*/ 79614 w 3824030"/>
              <a:gd name="connsiteY1" fmla="*/ 2955573 h 3516964"/>
              <a:gd name="connsiteX2" fmla="*/ 470121 w 3824030"/>
              <a:gd name="connsiteY2" fmla="*/ 1958617 h 3516964"/>
              <a:gd name="connsiteX3" fmla="*/ 1066469 w 3824030"/>
              <a:gd name="connsiteY3" fmla="*/ 3191069 h 3516964"/>
              <a:gd name="connsiteX4" fmla="*/ 1663791 w 3824030"/>
              <a:gd name="connsiteY4" fmla="*/ 3245 h 3516964"/>
              <a:gd name="connsiteX5" fmla="*/ 2239855 w 3824030"/>
              <a:gd name="connsiteY5" fmla="*/ 3171597 h 3516964"/>
              <a:gd name="connsiteX6" fmla="*/ 2815919 w 3824030"/>
              <a:gd name="connsiteY6" fmla="*/ 2811557 h 3516964"/>
              <a:gd name="connsiteX7" fmla="*/ 3247965 w 3824030"/>
              <a:gd name="connsiteY7" fmla="*/ 3171597 h 3516964"/>
              <a:gd name="connsiteX8" fmla="*/ 3824030 w 3824030"/>
              <a:gd name="connsiteY8" fmla="*/ 3243605 h 3516964"/>
              <a:gd name="connsiteX0" fmla="*/ 994 w 5545611"/>
              <a:gd name="connsiteY0" fmla="*/ 3243605 h 3516964"/>
              <a:gd name="connsiteX1" fmla="*/ 1801195 w 5545611"/>
              <a:gd name="connsiteY1" fmla="*/ 2955573 h 3516964"/>
              <a:gd name="connsiteX2" fmla="*/ 2191702 w 5545611"/>
              <a:gd name="connsiteY2" fmla="*/ 1958617 h 3516964"/>
              <a:gd name="connsiteX3" fmla="*/ 2788050 w 5545611"/>
              <a:gd name="connsiteY3" fmla="*/ 3191069 h 3516964"/>
              <a:gd name="connsiteX4" fmla="*/ 3385372 w 5545611"/>
              <a:gd name="connsiteY4" fmla="*/ 3245 h 3516964"/>
              <a:gd name="connsiteX5" fmla="*/ 3961436 w 5545611"/>
              <a:gd name="connsiteY5" fmla="*/ 3171597 h 3516964"/>
              <a:gd name="connsiteX6" fmla="*/ 4537500 w 5545611"/>
              <a:gd name="connsiteY6" fmla="*/ 2811557 h 3516964"/>
              <a:gd name="connsiteX7" fmla="*/ 4969546 w 5545611"/>
              <a:gd name="connsiteY7" fmla="*/ 3171597 h 3516964"/>
              <a:gd name="connsiteX8" fmla="*/ 5545611 w 5545611"/>
              <a:gd name="connsiteY8" fmla="*/ 3243605 h 3516964"/>
              <a:gd name="connsiteX0" fmla="*/ 994 w 5545611"/>
              <a:gd name="connsiteY0" fmla="*/ 3243605 h 3516964"/>
              <a:gd name="connsiteX1" fmla="*/ 1801195 w 5545611"/>
              <a:gd name="connsiteY1" fmla="*/ 3171597 h 3516964"/>
              <a:gd name="connsiteX2" fmla="*/ 2191702 w 5545611"/>
              <a:gd name="connsiteY2" fmla="*/ 1958617 h 3516964"/>
              <a:gd name="connsiteX3" fmla="*/ 2788050 w 5545611"/>
              <a:gd name="connsiteY3" fmla="*/ 3191069 h 3516964"/>
              <a:gd name="connsiteX4" fmla="*/ 3385372 w 5545611"/>
              <a:gd name="connsiteY4" fmla="*/ 3245 h 3516964"/>
              <a:gd name="connsiteX5" fmla="*/ 3961436 w 5545611"/>
              <a:gd name="connsiteY5" fmla="*/ 3171597 h 3516964"/>
              <a:gd name="connsiteX6" fmla="*/ 4537500 w 5545611"/>
              <a:gd name="connsiteY6" fmla="*/ 2811557 h 3516964"/>
              <a:gd name="connsiteX7" fmla="*/ 4969546 w 5545611"/>
              <a:gd name="connsiteY7" fmla="*/ 3171597 h 3516964"/>
              <a:gd name="connsiteX8" fmla="*/ 5545611 w 5545611"/>
              <a:gd name="connsiteY8" fmla="*/ 3243605 h 3516964"/>
              <a:gd name="connsiteX0" fmla="*/ 994 w 5545611"/>
              <a:gd name="connsiteY0" fmla="*/ 3243605 h 3516964"/>
              <a:gd name="connsiteX1" fmla="*/ 1801195 w 5545611"/>
              <a:gd name="connsiteY1" fmla="*/ 3171597 h 3516964"/>
              <a:gd name="connsiteX2" fmla="*/ 2191702 w 5545611"/>
              <a:gd name="connsiteY2" fmla="*/ 1958617 h 3516964"/>
              <a:gd name="connsiteX3" fmla="*/ 2788050 w 5545611"/>
              <a:gd name="connsiteY3" fmla="*/ 3191069 h 3516964"/>
              <a:gd name="connsiteX4" fmla="*/ 3385372 w 5545611"/>
              <a:gd name="connsiteY4" fmla="*/ 3245 h 3516964"/>
              <a:gd name="connsiteX5" fmla="*/ 3961436 w 5545611"/>
              <a:gd name="connsiteY5" fmla="*/ 3171597 h 3516964"/>
              <a:gd name="connsiteX6" fmla="*/ 4537500 w 5545611"/>
              <a:gd name="connsiteY6" fmla="*/ 2811557 h 3516964"/>
              <a:gd name="connsiteX7" fmla="*/ 4969546 w 5545611"/>
              <a:gd name="connsiteY7" fmla="*/ 3171597 h 3516964"/>
              <a:gd name="connsiteX8" fmla="*/ 5545611 w 5545611"/>
              <a:gd name="connsiteY8" fmla="*/ 3243605 h 3516964"/>
              <a:gd name="connsiteX0" fmla="*/ 994 w 5545611"/>
              <a:gd name="connsiteY0" fmla="*/ 3243605 h 3516964"/>
              <a:gd name="connsiteX1" fmla="*/ 1657179 w 5545611"/>
              <a:gd name="connsiteY1" fmla="*/ 3243605 h 3516964"/>
              <a:gd name="connsiteX2" fmla="*/ 2191702 w 5545611"/>
              <a:gd name="connsiteY2" fmla="*/ 1958617 h 3516964"/>
              <a:gd name="connsiteX3" fmla="*/ 2788050 w 5545611"/>
              <a:gd name="connsiteY3" fmla="*/ 3191069 h 3516964"/>
              <a:gd name="connsiteX4" fmla="*/ 3385372 w 5545611"/>
              <a:gd name="connsiteY4" fmla="*/ 3245 h 3516964"/>
              <a:gd name="connsiteX5" fmla="*/ 3961436 w 5545611"/>
              <a:gd name="connsiteY5" fmla="*/ 3171597 h 3516964"/>
              <a:gd name="connsiteX6" fmla="*/ 4537500 w 5545611"/>
              <a:gd name="connsiteY6" fmla="*/ 2811557 h 3516964"/>
              <a:gd name="connsiteX7" fmla="*/ 4969546 w 5545611"/>
              <a:gd name="connsiteY7" fmla="*/ 3171597 h 3516964"/>
              <a:gd name="connsiteX8" fmla="*/ 5545611 w 5545611"/>
              <a:gd name="connsiteY8" fmla="*/ 3243605 h 3516964"/>
              <a:gd name="connsiteX0" fmla="*/ 994 w 5545611"/>
              <a:gd name="connsiteY0" fmla="*/ 3243605 h 3516964"/>
              <a:gd name="connsiteX1" fmla="*/ 1729187 w 5545611"/>
              <a:gd name="connsiteY1" fmla="*/ 3171597 h 3516964"/>
              <a:gd name="connsiteX2" fmla="*/ 2191702 w 5545611"/>
              <a:gd name="connsiteY2" fmla="*/ 1958617 h 3516964"/>
              <a:gd name="connsiteX3" fmla="*/ 2788050 w 5545611"/>
              <a:gd name="connsiteY3" fmla="*/ 3191069 h 3516964"/>
              <a:gd name="connsiteX4" fmla="*/ 3385372 w 5545611"/>
              <a:gd name="connsiteY4" fmla="*/ 3245 h 3516964"/>
              <a:gd name="connsiteX5" fmla="*/ 3961436 w 5545611"/>
              <a:gd name="connsiteY5" fmla="*/ 3171597 h 3516964"/>
              <a:gd name="connsiteX6" fmla="*/ 4537500 w 5545611"/>
              <a:gd name="connsiteY6" fmla="*/ 2811557 h 3516964"/>
              <a:gd name="connsiteX7" fmla="*/ 4969546 w 5545611"/>
              <a:gd name="connsiteY7" fmla="*/ 3171597 h 3516964"/>
              <a:gd name="connsiteX8" fmla="*/ 5545611 w 5545611"/>
              <a:gd name="connsiteY8" fmla="*/ 3243605 h 3516964"/>
              <a:gd name="connsiteX0" fmla="*/ 994 w 5545611"/>
              <a:gd name="connsiteY0" fmla="*/ 3243605 h 3539108"/>
              <a:gd name="connsiteX1" fmla="*/ 1729187 w 5545611"/>
              <a:gd name="connsiteY1" fmla="*/ 3171597 h 3539108"/>
              <a:gd name="connsiteX2" fmla="*/ 2233243 w 5545611"/>
              <a:gd name="connsiteY2" fmla="*/ 2091477 h 3539108"/>
              <a:gd name="connsiteX3" fmla="*/ 2788050 w 5545611"/>
              <a:gd name="connsiteY3" fmla="*/ 3191069 h 3539108"/>
              <a:gd name="connsiteX4" fmla="*/ 3385372 w 5545611"/>
              <a:gd name="connsiteY4" fmla="*/ 3245 h 3539108"/>
              <a:gd name="connsiteX5" fmla="*/ 3961436 w 5545611"/>
              <a:gd name="connsiteY5" fmla="*/ 3171597 h 3539108"/>
              <a:gd name="connsiteX6" fmla="*/ 4537500 w 5545611"/>
              <a:gd name="connsiteY6" fmla="*/ 2811557 h 3539108"/>
              <a:gd name="connsiteX7" fmla="*/ 4969546 w 5545611"/>
              <a:gd name="connsiteY7" fmla="*/ 3171597 h 3539108"/>
              <a:gd name="connsiteX8" fmla="*/ 5545611 w 5545611"/>
              <a:gd name="connsiteY8" fmla="*/ 3243605 h 3539108"/>
              <a:gd name="connsiteX0" fmla="*/ 994 w 5545611"/>
              <a:gd name="connsiteY0" fmla="*/ 3252361 h 3456384"/>
              <a:gd name="connsiteX1" fmla="*/ 1729187 w 5545611"/>
              <a:gd name="connsiteY1" fmla="*/ 3180353 h 3456384"/>
              <a:gd name="connsiteX2" fmla="*/ 2233243 w 5545611"/>
              <a:gd name="connsiteY2" fmla="*/ 2100233 h 3456384"/>
              <a:gd name="connsiteX3" fmla="*/ 2809307 w 5545611"/>
              <a:gd name="connsiteY3" fmla="*/ 3108345 h 3456384"/>
              <a:gd name="connsiteX4" fmla="*/ 3385372 w 5545611"/>
              <a:gd name="connsiteY4" fmla="*/ 12001 h 3456384"/>
              <a:gd name="connsiteX5" fmla="*/ 3961436 w 5545611"/>
              <a:gd name="connsiteY5" fmla="*/ 3180353 h 3456384"/>
              <a:gd name="connsiteX6" fmla="*/ 4537500 w 5545611"/>
              <a:gd name="connsiteY6" fmla="*/ 2820313 h 3456384"/>
              <a:gd name="connsiteX7" fmla="*/ 4969546 w 5545611"/>
              <a:gd name="connsiteY7" fmla="*/ 3180353 h 3456384"/>
              <a:gd name="connsiteX8" fmla="*/ 5545611 w 5545611"/>
              <a:gd name="connsiteY8" fmla="*/ 3252361 h 3456384"/>
              <a:gd name="connsiteX0" fmla="*/ 994 w 5545611"/>
              <a:gd name="connsiteY0" fmla="*/ 3252361 h 3307504"/>
              <a:gd name="connsiteX1" fmla="*/ 1729187 w 5545611"/>
              <a:gd name="connsiteY1" fmla="*/ 3180353 h 3307504"/>
              <a:gd name="connsiteX2" fmla="*/ 2233243 w 5545611"/>
              <a:gd name="connsiteY2" fmla="*/ 2100233 h 3307504"/>
              <a:gd name="connsiteX3" fmla="*/ 2809307 w 5545611"/>
              <a:gd name="connsiteY3" fmla="*/ 3108345 h 3307504"/>
              <a:gd name="connsiteX4" fmla="*/ 3385372 w 5545611"/>
              <a:gd name="connsiteY4" fmla="*/ 12001 h 3307504"/>
              <a:gd name="connsiteX5" fmla="*/ 3961436 w 5545611"/>
              <a:gd name="connsiteY5" fmla="*/ 3180353 h 3307504"/>
              <a:gd name="connsiteX6" fmla="*/ 4537500 w 5545611"/>
              <a:gd name="connsiteY6" fmla="*/ 2820313 h 3307504"/>
              <a:gd name="connsiteX7" fmla="*/ 4969546 w 5545611"/>
              <a:gd name="connsiteY7" fmla="*/ 3180353 h 3307504"/>
              <a:gd name="connsiteX8" fmla="*/ 5545611 w 5545611"/>
              <a:gd name="connsiteY8" fmla="*/ 3252361 h 3307504"/>
              <a:gd name="connsiteX0" fmla="*/ 994 w 5545611"/>
              <a:gd name="connsiteY0" fmla="*/ 3252361 h 3307504"/>
              <a:gd name="connsiteX1" fmla="*/ 1729187 w 5545611"/>
              <a:gd name="connsiteY1" fmla="*/ 3180353 h 3307504"/>
              <a:gd name="connsiteX2" fmla="*/ 2233243 w 5545611"/>
              <a:gd name="connsiteY2" fmla="*/ 2100233 h 3307504"/>
              <a:gd name="connsiteX3" fmla="*/ 2809307 w 5545611"/>
              <a:gd name="connsiteY3" fmla="*/ 3108345 h 3307504"/>
              <a:gd name="connsiteX4" fmla="*/ 3385372 w 5545611"/>
              <a:gd name="connsiteY4" fmla="*/ 12001 h 3307504"/>
              <a:gd name="connsiteX5" fmla="*/ 3961436 w 5545611"/>
              <a:gd name="connsiteY5" fmla="*/ 3180353 h 3307504"/>
              <a:gd name="connsiteX6" fmla="*/ 4537500 w 5545611"/>
              <a:gd name="connsiteY6" fmla="*/ 2820313 h 3307504"/>
              <a:gd name="connsiteX7" fmla="*/ 4969546 w 5545611"/>
              <a:gd name="connsiteY7" fmla="*/ 3180353 h 3307504"/>
              <a:gd name="connsiteX8" fmla="*/ 5545611 w 5545611"/>
              <a:gd name="connsiteY8" fmla="*/ 3252361 h 3307504"/>
              <a:gd name="connsiteX0" fmla="*/ 994 w 5545611"/>
              <a:gd name="connsiteY0" fmla="*/ 3252361 h 3307504"/>
              <a:gd name="connsiteX1" fmla="*/ 1729187 w 5545611"/>
              <a:gd name="connsiteY1" fmla="*/ 3180353 h 3307504"/>
              <a:gd name="connsiteX2" fmla="*/ 2233243 w 5545611"/>
              <a:gd name="connsiteY2" fmla="*/ 2100233 h 3307504"/>
              <a:gd name="connsiteX3" fmla="*/ 2809307 w 5545611"/>
              <a:gd name="connsiteY3" fmla="*/ 3108345 h 3307504"/>
              <a:gd name="connsiteX4" fmla="*/ 3385372 w 5545611"/>
              <a:gd name="connsiteY4" fmla="*/ 12001 h 3307504"/>
              <a:gd name="connsiteX5" fmla="*/ 3961436 w 5545611"/>
              <a:gd name="connsiteY5" fmla="*/ 3180353 h 3307504"/>
              <a:gd name="connsiteX6" fmla="*/ 4537500 w 5545611"/>
              <a:gd name="connsiteY6" fmla="*/ 2820313 h 3307504"/>
              <a:gd name="connsiteX7" fmla="*/ 4969546 w 5545611"/>
              <a:gd name="connsiteY7" fmla="*/ 3180353 h 3307504"/>
              <a:gd name="connsiteX8" fmla="*/ 5545611 w 5545611"/>
              <a:gd name="connsiteY8" fmla="*/ 3252361 h 3307504"/>
              <a:gd name="connsiteX0" fmla="*/ 994 w 5545611"/>
              <a:gd name="connsiteY0" fmla="*/ 3240360 h 3295503"/>
              <a:gd name="connsiteX1" fmla="*/ 1729187 w 5545611"/>
              <a:gd name="connsiteY1" fmla="*/ 3168352 h 3295503"/>
              <a:gd name="connsiteX2" fmla="*/ 2233243 w 5545611"/>
              <a:gd name="connsiteY2" fmla="*/ 2088232 h 3295503"/>
              <a:gd name="connsiteX3" fmla="*/ 2809307 w 5545611"/>
              <a:gd name="connsiteY3" fmla="*/ 3168352 h 3295503"/>
              <a:gd name="connsiteX4" fmla="*/ 3385372 w 5545611"/>
              <a:gd name="connsiteY4" fmla="*/ 0 h 3295503"/>
              <a:gd name="connsiteX5" fmla="*/ 3961436 w 5545611"/>
              <a:gd name="connsiteY5" fmla="*/ 3168352 h 3295503"/>
              <a:gd name="connsiteX6" fmla="*/ 4537500 w 5545611"/>
              <a:gd name="connsiteY6" fmla="*/ 2808312 h 3295503"/>
              <a:gd name="connsiteX7" fmla="*/ 4969546 w 5545611"/>
              <a:gd name="connsiteY7" fmla="*/ 3168352 h 3295503"/>
              <a:gd name="connsiteX8" fmla="*/ 5545611 w 5545611"/>
              <a:gd name="connsiteY8" fmla="*/ 3240360 h 3295503"/>
              <a:gd name="connsiteX0" fmla="*/ 994 w 5545611"/>
              <a:gd name="connsiteY0" fmla="*/ 3240360 h 3295503"/>
              <a:gd name="connsiteX1" fmla="*/ 1729187 w 5545611"/>
              <a:gd name="connsiteY1" fmla="*/ 3168352 h 3295503"/>
              <a:gd name="connsiteX2" fmla="*/ 2233243 w 5545611"/>
              <a:gd name="connsiteY2" fmla="*/ 2088232 h 3295503"/>
              <a:gd name="connsiteX3" fmla="*/ 2809307 w 5545611"/>
              <a:gd name="connsiteY3" fmla="*/ 3168352 h 3295503"/>
              <a:gd name="connsiteX4" fmla="*/ 3385372 w 5545611"/>
              <a:gd name="connsiteY4" fmla="*/ 0 h 3295503"/>
              <a:gd name="connsiteX5" fmla="*/ 3961436 w 5545611"/>
              <a:gd name="connsiteY5" fmla="*/ 3168352 h 3295503"/>
              <a:gd name="connsiteX6" fmla="*/ 4537500 w 5545611"/>
              <a:gd name="connsiteY6" fmla="*/ 2808312 h 3295503"/>
              <a:gd name="connsiteX7" fmla="*/ 4969546 w 5545611"/>
              <a:gd name="connsiteY7" fmla="*/ 3168352 h 3295503"/>
              <a:gd name="connsiteX8" fmla="*/ 5545611 w 5545611"/>
              <a:gd name="connsiteY8" fmla="*/ 3240360 h 3295503"/>
              <a:gd name="connsiteX0" fmla="*/ 994 w 5545611"/>
              <a:gd name="connsiteY0" fmla="*/ 3240360 h 3295503"/>
              <a:gd name="connsiteX1" fmla="*/ 1729187 w 5545611"/>
              <a:gd name="connsiteY1" fmla="*/ 3168352 h 3295503"/>
              <a:gd name="connsiteX2" fmla="*/ 2233243 w 5545611"/>
              <a:gd name="connsiteY2" fmla="*/ 2088232 h 3295503"/>
              <a:gd name="connsiteX3" fmla="*/ 2809307 w 5545611"/>
              <a:gd name="connsiteY3" fmla="*/ 3168352 h 3295503"/>
              <a:gd name="connsiteX4" fmla="*/ 3385372 w 5545611"/>
              <a:gd name="connsiteY4" fmla="*/ 0 h 3295503"/>
              <a:gd name="connsiteX5" fmla="*/ 3961436 w 5545611"/>
              <a:gd name="connsiteY5" fmla="*/ 3168352 h 3295503"/>
              <a:gd name="connsiteX6" fmla="*/ 4537500 w 5545611"/>
              <a:gd name="connsiteY6" fmla="*/ 2808312 h 3295503"/>
              <a:gd name="connsiteX7" fmla="*/ 4969546 w 5545611"/>
              <a:gd name="connsiteY7" fmla="*/ 3168352 h 3295503"/>
              <a:gd name="connsiteX8" fmla="*/ 5545611 w 5545611"/>
              <a:gd name="connsiteY8" fmla="*/ 3240360 h 3295503"/>
              <a:gd name="connsiteX0" fmla="*/ 994 w 5545611"/>
              <a:gd name="connsiteY0" fmla="*/ 3240360 h 3295503"/>
              <a:gd name="connsiteX1" fmla="*/ 1729187 w 5545611"/>
              <a:gd name="connsiteY1" fmla="*/ 3168352 h 3295503"/>
              <a:gd name="connsiteX2" fmla="*/ 2233243 w 5545611"/>
              <a:gd name="connsiteY2" fmla="*/ 2088232 h 3295503"/>
              <a:gd name="connsiteX3" fmla="*/ 2737299 w 5545611"/>
              <a:gd name="connsiteY3" fmla="*/ 3168352 h 3295503"/>
              <a:gd name="connsiteX4" fmla="*/ 3385372 w 5545611"/>
              <a:gd name="connsiteY4" fmla="*/ 0 h 3295503"/>
              <a:gd name="connsiteX5" fmla="*/ 3961436 w 5545611"/>
              <a:gd name="connsiteY5" fmla="*/ 3168352 h 3295503"/>
              <a:gd name="connsiteX6" fmla="*/ 4537500 w 5545611"/>
              <a:gd name="connsiteY6" fmla="*/ 2808312 h 3295503"/>
              <a:gd name="connsiteX7" fmla="*/ 4969546 w 5545611"/>
              <a:gd name="connsiteY7" fmla="*/ 3168352 h 3295503"/>
              <a:gd name="connsiteX8" fmla="*/ 5545611 w 5545611"/>
              <a:gd name="connsiteY8" fmla="*/ 3240360 h 3295503"/>
              <a:gd name="connsiteX0" fmla="*/ 994 w 5545611"/>
              <a:gd name="connsiteY0" fmla="*/ 3240360 h 3295503"/>
              <a:gd name="connsiteX1" fmla="*/ 1729187 w 5545611"/>
              <a:gd name="connsiteY1" fmla="*/ 3168352 h 3295503"/>
              <a:gd name="connsiteX2" fmla="*/ 2233243 w 5545611"/>
              <a:gd name="connsiteY2" fmla="*/ 2088232 h 3295503"/>
              <a:gd name="connsiteX3" fmla="*/ 2737299 w 5545611"/>
              <a:gd name="connsiteY3" fmla="*/ 3168352 h 3295503"/>
              <a:gd name="connsiteX4" fmla="*/ 3385372 w 5545611"/>
              <a:gd name="connsiteY4" fmla="*/ 0 h 3295503"/>
              <a:gd name="connsiteX5" fmla="*/ 3961436 w 5545611"/>
              <a:gd name="connsiteY5" fmla="*/ 3168352 h 3295503"/>
              <a:gd name="connsiteX6" fmla="*/ 4537500 w 5545611"/>
              <a:gd name="connsiteY6" fmla="*/ 2808312 h 3295503"/>
              <a:gd name="connsiteX7" fmla="*/ 4969546 w 5545611"/>
              <a:gd name="connsiteY7" fmla="*/ 3168352 h 3295503"/>
              <a:gd name="connsiteX8" fmla="*/ 5545611 w 5545611"/>
              <a:gd name="connsiteY8" fmla="*/ 3240360 h 3295503"/>
              <a:gd name="connsiteX0" fmla="*/ 994 w 5545611"/>
              <a:gd name="connsiteY0" fmla="*/ 3240360 h 3295503"/>
              <a:gd name="connsiteX1" fmla="*/ 1729187 w 5545611"/>
              <a:gd name="connsiteY1" fmla="*/ 3168352 h 3295503"/>
              <a:gd name="connsiteX2" fmla="*/ 2233243 w 5545611"/>
              <a:gd name="connsiteY2" fmla="*/ 2088232 h 3295503"/>
              <a:gd name="connsiteX3" fmla="*/ 2737299 w 5545611"/>
              <a:gd name="connsiteY3" fmla="*/ 3168352 h 3295503"/>
              <a:gd name="connsiteX4" fmla="*/ 3385372 w 5545611"/>
              <a:gd name="connsiteY4" fmla="*/ 0 h 3295503"/>
              <a:gd name="connsiteX5" fmla="*/ 3961436 w 5545611"/>
              <a:gd name="connsiteY5" fmla="*/ 3168352 h 3295503"/>
              <a:gd name="connsiteX6" fmla="*/ 4537500 w 5545611"/>
              <a:gd name="connsiteY6" fmla="*/ 2808312 h 3295503"/>
              <a:gd name="connsiteX7" fmla="*/ 4969546 w 5545611"/>
              <a:gd name="connsiteY7" fmla="*/ 3168352 h 3295503"/>
              <a:gd name="connsiteX8" fmla="*/ 5545611 w 5545611"/>
              <a:gd name="connsiteY8" fmla="*/ 3240360 h 3295503"/>
              <a:gd name="connsiteX0" fmla="*/ 994 w 5545611"/>
              <a:gd name="connsiteY0" fmla="*/ 3240360 h 3295503"/>
              <a:gd name="connsiteX1" fmla="*/ 1729187 w 5545611"/>
              <a:gd name="connsiteY1" fmla="*/ 3168352 h 3295503"/>
              <a:gd name="connsiteX2" fmla="*/ 2233243 w 5545611"/>
              <a:gd name="connsiteY2" fmla="*/ 2088232 h 3295503"/>
              <a:gd name="connsiteX3" fmla="*/ 2737299 w 5545611"/>
              <a:gd name="connsiteY3" fmla="*/ 3168352 h 3295503"/>
              <a:gd name="connsiteX4" fmla="*/ 3313363 w 5545611"/>
              <a:gd name="connsiteY4" fmla="*/ 0 h 3295503"/>
              <a:gd name="connsiteX5" fmla="*/ 3961436 w 5545611"/>
              <a:gd name="connsiteY5" fmla="*/ 3168352 h 3295503"/>
              <a:gd name="connsiteX6" fmla="*/ 4537500 w 5545611"/>
              <a:gd name="connsiteY6" fmla="*/ 2808312 h 3295503"/>
              <a:gd name="connsiteX7" fmla="*/ 4969546 w 5545611"/>
              <a:gd name="connsiteY7" fmla="*/ 3168352 h 3295503"/>
              <a:gd name="connsiteX8" fmla="*/ 5545611 w 5545611"/>
              <a:gd name="connsiteY8" fmla="*/ 3240360 h 3295503"/>
              <a:gd name="connsiteX0" fmla="*/ 994 w 5545611"/>
              <a:gd name="connsiteY0" fmla="*/ 3240360 h 3295503"/>
              <a:gd name="connsiteX1" fmla="*/ 1729187 w 5545611"/>
              <a:gd name="connsiteY1" fmla="*/ 3168352 h 3295503"/>
              <a:gd name="connsiteX2" fmla="*/ 2233243 w 5545611"/>
              <a:gd name="connsiteY2" fmla="*/ 2088232 h 3295503"/>
              <a:gd name="connsiteX3" fmla="*/ 2737299 w 5545611"/>
              <a:gd name="connsiteY3" fmla="*/ 3168352 h 3295503"/>
              <a:gd name="connsiteX4" fmla="*/ 3385371 w 5545611"/>
              <a:gd name="connsiteY4" fmla="*/ 0 h 3295503"/>
              <a:gd name="connsiteX5" fmla="*/ 3961436 w 5545611"/>
              <a:gd name="connsiteY5" fmla="*/ 3168352 h 3295503"/>
              <a:gd name="connsiteX6" fmla="*/ 4537500 w 5545611"/>
              <a:gd name="connsiteY6" fmla="*/ 2808312 h 3295503"/>
              <a:gd name="connsiteX7" fmla="*/ 4969546 w 5545611"/>
              <a:gd name="connsiteY7" fmla="*/ 3168352 h 3295503"/>
              <a:gd name="connsiteX8" fmla="*/ 5545611 w 5545611"/>
              <a:gd name="connsiteY8" fmla="*/ 3240360 h 3295503"/>
              <a:gd name="connsiteX0" fmla="*/ 994 w 5545611"/>
              <a:gd name="connsiteY0" fmla="*/ 3240360 h 3295503"/>
              <a:gd name="connsiteX1" fmla="*/ 1729187 w 5545611"/>
              <a:gd name="connsiteY1" fmla="*/ 3168352 h 3295503"/>
              <a:gd name="connsiteX2" fmla="*/ 2233243 w 5545611"/>
              <a:gd name="connsiteY2" fmla="*/ 2088232 h 3295503"/>
              <a:gd name="connsiteX3" fmla="*/ 2737299 w 5545611"/>
              <a:gd name="connsiteY3" fmla="*/ 3168352 h 3295503"/>
              <a:gd name="connsiteX4" fmla="*/ 3313363 w 5545611"/>
              <a:gd name="connsiteY4" fmla="*/ 0 h 3295503"/>
              <a:gd name="connsiteX5" fmla="*/ 3961436 w 5545611"/>
              <a:gd name="connsiteY5" fmla="*/ 3168352 h 3295503"/>
              <a:gd name="connsiteX6" fmla="*/ 4537500 w 5545611"/>
              <a:gd name="connsiteY6" fmla="*/ 2808312 h 3295503"/>
              <a:gd name="connsiteX7" fmla="*/ 4969546 w 5545611"/>
              <a:gd name="connsiteY7" fmla="*/ 3168352 h 3295503"/>
              <a:gd name="connsiteX8" fmla="*/ 5545611 w 5545611"/>
              <a:gd name="connsiteY8" fmla="*/ 3240360 h 3295503"/>
              <a:gd name="connsiteX0" fmla="*/ 994 w 5545611"/>
              <a:gd name="connsiteY0" fmla="*/ 3240360 h 3295503"/>
              <a:gd name="connsiteX1" fmla="*/ 1729187 w 5545611"/>
              <a:gd name="connsiteY1" fmla="*/ 3168352 h 3295503"/>
              <a:gd name="connsiteX2" fmla="*/ 2233243 w 5545611"/>
              <a:gd name="connsiteY2" fmla="*/ 2088232 h 3295503"/>
              <a:gd name="connsiteX3" fmla="*/ 2737299 w 5545611"/>
              <a:gd name="connsiteY3" fmla="*/ 3168352 h 3295503"/>
              <a:gd name="connsiteX4" fmla="*/ 3385371 w 5545611"/>
              <a:gd name="connsiteY4" fmla="*/ 0 h 3295503"/>
              <a:gd name="connsiteX5" fmla="*/ 3961436 w 5545611"/>
              <a:gd name="connsiteY5" fmla="*/ 3168352 h 3295503"/>
              <a:gd name="connsiteX6" fmla="*/ 4537500 w 5545611"/>
              <a:gd name="connsiteY6" fmla="*/ 2808312 h 3295503"/>
              <a:gd name="connsiteX7" fmla="*/ 4969546 w 5545611"/>
              <a:gd name="connsiteY7" fmla="*/ 3168352 h 3295503"/>
              <a:gd name="connsiteX8" fmla="*/ 5545611 w 5545611"/>
              <a:gd name="connsiteY8" fmla="*/ 3240360 h 3295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5611" h="3295503">
                <a:moveTo>
                  <a:pt x="994" y="3240360"/>
                </a:moveTo>
                <a:cubicBezTo>
                  <a:pt x="0" y="3237171"/>
                  <a:pt x="1372825" y="3295503"/>
                  <a:pt x="1729187" y="3168352"/>
                </a:cubicBezTo>
                <a:cubicBezTo>
                  <a:pt x="2094305" y="2954187"/>
                  <a:pt x="2065224" y="2088232"/>
                  <a:pt x="2233243" y="2088232"/>
                </a:cubicBezTo>
                <a:cubicBezTo>
                  <a:pt x="2401262" y="2088232"/>
                  <a:pt x="2349470" y="3091365"/>
                  <a:pt x="2737299" y="3168352"/>
                </a:cubicBezTo>
                <a:cubicBezTo>
                  <a:pt x="2990515" y="3258391"/>
                  <a:pt x="3181348" y="0"/>
                  <a:pt x="3385371" y="0"/>
                </a:cubicBezTo>
                <a:cubicBezTo>
                  <a:pt x="3589394" y="0"/>
                  <a:pt x="3676162" y="3004274"/>
                  <a:pt x="3961436" y="3168352"/>
                </a:cubicBezTo>
                <a:cubicBezTo>
                  <a:pt x="4168940" y="3273403"/>
                  <a:pt x="4369482" y="2808312"/>
                  <a:pt x="4537500" y="2808312"/>
                </a:cubicBezTo>
                <a:cubicBezTo>
                  <a:pt x="4705518" y="2808312"/>
                  <a:pt x="4874158" y="3091848"/>
                  <a:pt x="4969546" y="3168352"/>
                </a:cubicBezTo>
                <a:cubicBezTo>
                  <a:pt x="5162369" y="3278468"/>
                  <a:pt x="5521608" y="3228359"/>
                  <a:pt x="5545611" y="3240360"/>
                </a:cubicBezTo>
              </a:path>
            </a:pathLst>
          </a:custGeom>
          <a:ln w="19050">
            <a:solidFill>
              <a:srgbClr val="C00000"/>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37" name="1536 CuadroTexto"/>
          <p:cNvSpPr txBox="1"/>
          <p:nvPr/>
        </p:nvSpPr>
        <p:spPr>
          <a:xfrm>
            <a:off x="4427984" y="980728"/>
            <a:ext cx="1728192" cy="307777"/>
          </a:xfrm>
          <a:prstGeom prst="rect">
            <a:avLst/>
          </a:prstGeom>
          <a:noFill/>
        </p:spPr>
        <p:txBody>
          <a:bodyPr wrap="square" rtlCol="0">
            <a:spAutoFit/>
          </a:bodyPr>
          <a:lstStyle/>
          <a:p>
            <a:r>
              <a:rPr lang="en-US" sz="1400" dirty="0" smtClean="0"/>
              <a:t>Sliding window</a:t>
            </a:r>
            <a:endParaRPr lang="en-US" sz="1400" dirty="0"/>
          </a:p>
        </p:txBody>
      </p:sp>
      <p:sp>
        <p:nvSpPr>
          <p:cNvPr id="1538" name="1537 Flecha derecha"/>
          <p:cNvSpPr/>
          <p:nvPr/>
        </p:nvSpPr>
        <p:spPr>
          <a:xfrm>
            <a:off x="4427984" y="1196752"/>
            <a:ext cx="1296144"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5"/>
                                        </p:tgtEl>
                                        <p:attrNameLst>
                                          <p:attrName>style.visibility</p:attrName>
                                        </p:attrNameLst>
                                      </p:cBhvr>
                                      <p:to>
                                        <p:strVal val="visible"/>
                                      </p:to>
                                    </p:set>
                                    <p:animEffect transition="in" filter="fade">
                                      <p:cBhvr>
                                        <p:cTn id="7" dur="2000"/>
                                        <p:tgtEl>
                                          <p:spTgt spid="1525"/>
                                        </p:tgtEl>
                                      </p:cBhvr>
                                    </p:animEffect>
                                  </p:childTnLst>
                                </p:cTn>
                              </p:par>
                              <p:par>
                                <p:cTn id="8" presetID="10" presetClass="entr" presetSubtype="0" fill="hold" nodeType="withEffect">
                                  <p:stCondLst>
                                    <p:cond delay="0"/>
                                  </p:stCondLst>
                                  <p:childTnLst>
                                    <p:set>
                                      <p:cBhvr>
                                        <p:cTn id="9" dur="1" fill="hold">
                                          <p:stCondLst>
                                            <p:cond delay="0"/>
                                          </p:stCondLst>
                                        </p:cTn>
                                        <p:tgtEl>
                                          <p:spTgt spid="492"/>
                                        </p:tgtEl>
                                        <p:attrNameLst>
                                          <p:attrName>style.visibility</p:attrName>
                                        </p:attrNameLst>
                                      </p:cBhvr>
                                      <p:to>
                                        <p:strVal val="visible"/>
                                      </p:to>
                                    </p:set>
                                    <p:animEffect transition="in" filter="fade">
                                      <p:cBhvr>
                                        <p:cTn id="10" dur="2000"/>
                                        <p:tgtEl>
                                          <p:spTgt spid="492"/>
                                        </p:tgtEl>
                                      </p:cBhvr>
                                    </p:animEffect>
                                  </p:childTnLst>
                                </p:cTn>
                              </p:par>
                              <p:par>
                                <p:cTn id="11" presetID="10" presetClass="entr" presetSubtype="0" fill="hold" nodeType="withEffect">
                                  <p:stCondLst>
                                    <p:cond delay="0"/>
                                  </p:stCondLst>
                                  <p:childTnLst>
                                    <p:set>
                                      <p:cBhvr>
                                        <p:cTn id="12" dur="1" fill="hold">
                                          <p:stCondLst>
                                            <p:cond delay="0"/>
                                          </p:stCondLst>
                                        </p:cTn>
                                        <p:tgtEl>
                                          <p:spTgt spid="232"/>
                                        </p:tgtEl>
                                        <p:attrNameLst>
                                          <p:attrName>style.visibility</p:attrName>
                                        </p:attrNameLst>
                                      </p:cBhvr>
                                      <p:to>
                                        <p:strVal val="visible"/>
                                      </p:to>
                                    </p:set>
                                    <p:animEffect transition="in" filter="fade">
                                      <p:cBhvr>
                                        <p:cTn id="13" dur="2000"/>
                                        <p:tgtEl>
                                          <p:spTgt spid="2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99"/>
                                        </p:tgtEl>
                                        <p:attrNameLst>
                                          <p:attrName>style.visibility</p:attrName>
                                        </p:attrNameLst>
                                      </p:cBhvr>
                                      <p:to>
                                        <p:strVal val="visible"/>
                                      </p:to>
                                    </p:set>
                                    <p:animEffect transition="in" filter="fade">
                                      <p:cBhvr>
                                        <p:cTn id="16" dur="2000"/>
                                        <p:tgtEl>
                                          <p:spTgt spid="1499"/>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672"/>
                                        </p:tgtEl>
                                        <p:attrNameLst>
                                          <p:attrName>style.visibility</p:attrName>
                                        </p:attrNameLst>
                                      </p:cBhvr>
                                      <p:to>
                                        <p:strVal val="visible"/>
                                      </p:to>
                                    </p:set>
                                    <p:animEffect transition="in" filter="fade">
                                      <p:cBhvr>
                                        <p:cTn id="20" dur="2000"/>
                                        <p:tgtEl>
                                          <p:spTgt spid="672"/>
                                        </p:tgtEl>
                                      </p:cBhvr>
                                    </p:animEffect>
                                  </p:childTnLst>
                                </p:cTn>
                              </p:par>
                            </p:childTnLst>
                          </p:cTn>
                        </p:par>
                        <p:par>
                          <p:cTn id="21" fill="hold">
                            <p:stCondLst>
                              <p:cond delay="4000"/>
                            </p:stCondLst>
                            <p:childTnLst>
                              <p:par>
                                <p:cTn id="22" presetID="10" presetClass="entr" presetSubtype="0" fill="hold" grpId="1" nodeType="afterEffect">
                                  <p:stCondLst>
                                    <p:cond delay="2000"/>
                                  </p:stCondLst>
                                  <p:childTnLst>
                                    <p:set>
                                      <p:cBhvr>
                                        <p:cTn id="23" dur="1" fill="hold">
                                          <p:stCondLst>
                                            <p:cond delay="0"/>
                                          </p:stCondLst>
                                        </p:cTn>
                                        <p:tgtEl>
                                          <p:spTgt spid="1501"/>
                                        </p:tgtEl>
                                        <p:attrNameLst>
                                          <p:attrName>style.visibility</p:attrName>
                                        </p:attrNameLst>
                                      </p:cBhvr>
                                      <p:to>
                                        <p:strVal val="visible"/>
                                      </p:to>
                                    </p:set>
                                    <p:animEffect transition="in" filter="fade">
                                      <p:cBhvr>
                                        <p:cTn id="24" dur="2000"/>
                                        <p:tgtEl>
                                          <p:spTgt spid="1501"/>
                                        </p:tgtEl>
                                      </p:cBhvr>
                                    </p:animEffect>
                                  </p:childTnLst>
                                </p:cTn>
                              </p:par>
                            </p:childTnLst>
                          </p:cTn>
                        </p:par>
                      </p:childTnLst>
                    </p:cTn>
                  </p:par>
                  <p:par>
                    <p:cTn id="25" fill="hold">
                      <p:stCondLst>
                        <p:cond delay="indefinite"/>
                      </p:stCondLst>
                      <p:childTnLst>
                        <p:par>
                          <p:cTn id="26" fill="hold">
                            <p:stCondLst>
                              <p:cond delay="0"/>
                            </p:stCondLst>
                            <p:childTnLst>
                              <p:par>
                                <p:cTn id="27" presetID="63" presetClass="path" presetSubtype="0" accel="50000" decel="50000" fill="hold" grpId="0" nodeType="clickEffect">
                                  <p:stCondLst>
                                    <p:cond delay="0"/>
                                  </p:stCondLst>
                                  <p:childTnLst>
                                    <p:animMotion origin="layout" path="M -4.16667E-6 -4.62179E-6 L 0.35243 -4.62179E-6 " pathEditMode="relative" rAng="0" ptsTypes="AA">
                                      <p:cBhvr>
                                        <p:cTn id="28" dur="5000" fill="hold"/>
                                        <p:tgtEl>
                                          <p:spTgt spid="1501"/>
                                        </p:tgtEl>
                                        <p:attrNameLst>
                                          <p:attrName>ppt_x</p:attrName>
                                          <p:attrName>ppt_y</p:attrName>
                                        </p:attrNameLst>
                                      </p:cBhvr>
                                      <p:rCtr x="176" y="0"/>
                                    </p:animMotion>
                                  </p:childTnLst>
                                </p:cTn>
                              </p:par>
                              <p:par>
                                <p:cTn id="29" presetID="22" presetClass="entr" presetSubtype="4" fill="hold" nodeType="withEffect">
                                  <p:stCondLst>
                                    <p:cond delay="0"/>
                                  </p:stCondLst>
                                  <p:childTnLst>
                                    <p:set>
                                      <p:cBhvr>
                                        <p:cTn id="30" dur="1" fill="hold">
                                          <p:stCondLst>
                                            <p:cond delay="0"/>
                                          </p:stCondLst>
                                        </p:cTn>
                                        <p:tgtEl>
                                          <p:spTgt spid="1503"/>
                                        </p:tgtEl>
                                        <p:attrNameLst>
                                          <p:attrName>style.visibility</p:attrName>
                                        </p:attrNameLst>
                                      </p:cBhvr>
                                      <p:to>
                                        <p:strVal val="visible"/>
                                      </p:to>
                                    </p:set>
                                    <p:animEffect transition="in" filter="wipe(down)">
                                      <p:cBhvr>
                                        <p:cTn id="31" dur="2000"/>
                                        <p:tgtEl>
                                          <p:spTgt spid="1503"/>
                                        </p:tgtEl>
                                      </p:cBhvr>
                                    </p:animEffect>
                                  </p:childTnLst>
                                </p:cTn>
                              </p:par>
                              <p:par>
                                <p:cTn id="32" presetID="22" presetClass="entr" presetSubtype="4" fill="hold" nodeType="withEffect">
                                  <p:stCondLst>
                                    <p:cond delay="1500"/>
                                  </p:stCondLst>
                                  <p:childTnLst>
                                    <p:set>
                                      <p:cBhvr>
                                        <p:cTn id="33" dur="1" fill="hold">
                                          <p:stCondLst>
                                            <p:cond delay="0"/>
                                          </p:stCondLst>
                                        </p:cTn>
                                        <p:tgtEl>
                                          <p:spTgt spid="1504"/>
                                        </p:tgtEl>
                                        <p:attrNameLst>
                                          <p:attrName>style.visibility</p:attrName>
                                        </p:attrNameLst>
                                      </p:cBhvr>
                                      <p:to>
                                        <p:strVal val="visible"/>
                                      </p:to>
                                    </p:set>
                                    <p:animEffect transition="in" filter="wipe(down)">
                                      <p:cBhvr>
                                        <p:cTn id="34" dur="2000"/>
                                        <p:tgtEl>
                                          <p:spTgt spid="1504"/>
                                        </p:tgtEl>
                                      </p:cBhvr>
                                    </p:animEffect>
                                  </p:childTnLst>
                                </p:cTn>
                              </p:par>
                              <p:par>
                                <p:cTn id="35" presetID="22" presetClass="entr" presetSubtype="4" fill="hold" nodeType="withEffect">
                                  <p:stCondLst>
                                    <p:cond delay="2500"/>
                                  </p:stCondLst>
                                  <p:childTnLst>
                                    <p:set>
                                      <p:cBhvr>
                                        <p:cTn id="36" dur="1" fill="hold">
                                          <p:stCondLst>
                                            <p:cond delay="0"/>
                                          </p:stCondLst>
                                        </p:cTn>
                                        <p:tgtEl>
                                          <p:spTgt spid="1505"/>
                                        </p:tgtEl>
                                        <p:attrNameLst>
                                          <p:attrName>style.visibility</p:attrName>
                                        </p:attrNameLst>
                                      </p:cBhvr>
                                      <p:to>
                                        <p:strVal val="visible"/>
                                      </p:to>
                                    </p:set>
                                    <p:animEffect transition="in" filter="wipe(down)">
                                      <p:cBhvr>
                                        <p:cTn id="37" dur="3000"/>
                                        <p:tgtEl>
                                          <p:spTgt spid="150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36"/>
                                        </p:tgtEl>
                                        <p:attrNameLst>
                                          <p:attrName>style.visibility</p:attrName>
                                        </p:attrNameLst>
                                      </p:cBhvr>
                                      <p:to>
                                        <p:strVal val="visible"/>
                                      </p:to>
                                    </p:set>
                                    <p:animEffect transition="in" filter="fade">
                                      <p:cBhvr>
                                        <p:cTn id="42" dur="2000"/>
                                        <p:tgtEl>
                                          <p:spTgt spid="1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9" grpId="0"/>
      <p:bldP spid="1501" grpId="0" animBg="1"/>
      <p:bldP spid="1501" grpId="1" animBg="1"/>
      <p:bldP spid="153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descr="C:\Users\Mel\AppData\Local\Microsoft\Windows\INetCache\Content.Word\Chart_Contig_2.jpg"/>
          <p:cNvPicPr/>
          <p:nvPr/>
        </p:nvPicPr>
        <p:blipFill>
          <a:blip r:embed="rId2" cstate="print"/>
          <a:srcRect/>
          <a:stretch>
            <a:fillRect/>
          </a:stretch>
        </p:blipFill>
        <p:spPr bwMode="auto">
          <a:xfrm>
            <a:off x="971600" y="1556792"/>
            <a:ext cx="7128791" cy="4392488"/>
          </a:xfrm>
          <a:prstGeom prst="rect">
            <a:avLst/>
          </a:prstGeom>
          <a:ln w="3175" cap="sq">
            <a:solidFill>
              <a:schemeClr val="tx1"/>
            </a:solidFill>
            <a:prstDash val="solid"/>
            <a:miter lim="800000"/>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111618" name="AutoShape 2" descr="data:image/jpeg;base64,/9j/4AAQSkZJRgABAQAAAQABAAD/2wCEAAkGBxISEBUUEhQUFBUXFhwUFhcXFBQXGBQYFxQYFxUXFRUYHCggGBolHhYUIjEhJSksLi4uFx8zODMsNygtLisBCgoKDg0OGxAQGywkHx4sMiwsLCwsLCwsLCwvLCwvLCwsLCwsLCwsLCwsLCwsLCwsLCwsKywsLCw3LDcsNywsLP/AABEIAIgA8AMBIgACEQEDEQH/xAAbAAABBQEBAAAAAAAAAAAAAAAAAQIEBQYDB//EAEMQAAEEAQICBggDBwEGBwAAAAEAAgMRBBIhBTEGEyJBUXEUMmFygZGxsiMzoSQ0QlJiwfCCFUNzwtHhBxclNWOSov/EABoBAQADAQEBAAAAAAAAAAAAAAABAgMEBQb/xAAqEQACAgEDAgMJAQAAAAAAAAAAAQIRAxITITEyBSJRBBQjM0FhcYHw4f/aAAwDAQACEQMRAD8A9vtBSLAcJ4b6TkTgyPZoNgg95keN78lZKyk56aVdTfE+KVYI8RcIsjHnJk0DsuBp2zgDufMFT4OkbYIYWdW+QGMEEuGomyACK9iaGUWVfU1rnACyQAhrgeW6yedx0T408bmGORrbLSeYsXRXHhnHm42JE3SZHu1U0Hu1kDxU6HRO6r+xsyULLZPHWTY87JGOY9re1HqF14g13eFLji9IWY+LC1rXyOcDQJFinVuQPHkAE0Mndia3WLqxfhe/yTliuCZHWcSc8tLCWutp5jZuxU3pQTLkY0HJpdrdR50dvofmo080Qslxs1CFkOP8OmZ1k5yXAXbGC+/kLvn8E6PpUWQxOkYXF7SSQQL0u0ggVvanTatE7qT5VGsLgltZ3A4u3LEkD2GN+k9km7Fc+4gjZdOh2W6TGAdu5jjHfjQFfVRprqSppvgvSUmpFpFUuLaEihcZP7PL3dg/RCHwTkLC8O43G3CfE9zusIdp9Y8+W6lcG4rJDiNIjfKTI5vM9muVnfZXcGZbqZsLRaz0PSlroZH6CHx1bNXcTVh1eK4Q9MGkguic2Mmg8na+/u3CKLLbsDTh4OwINc9+SFi8LKZFn5EjvVDXE137tqvmp2P0tBIL4XMjJ0h92LHPu7vYjgyI5YtcmltI94HMgeZpZPFzYoszJf2xTSSLBa6i3cbczYr4qr6RcaOTCPwnMAcS112HbG965qVBsPMqPQkLM9MJ3DFjY00ZC1t/Af8AUJczjwxnjHbE55a1rW071jXKqv4qqiyXkS4ZpEqy+VxFmXiSkNLHx9qr3aRyIIVzwjLMsEbzzLd/MbH6JpZKmm+CytYPCdlY085ZjveXmgaNCnuII8fWW6pFIpUJw1V9jDM4HP1M8sjblfQDBu7dwc8mu87bexRZw+OXE7BL2sbTDsSQ92y9CKr8rg8ckzJnFwcyqo7Grqx8VZT9TOWHjgynoORO+ed0TmWwhrSDbiSKAB8AOaIOFTxsx5xG5zo71R12vWNH9Vu0KNbJ2UYQ8OyJnTzuicy2ENYR2nE0NhzqhzQ3hk0TYJ2xOc5l6mUdQp50mh4glbtCbjGyjJcEhndnGaWJ0Yc1x35Cw0AX47KXx5ujMxZT6uoxk9wPd9StFa5zwteKe0OHOiLFjko1clnj4oxHH2ZU8vbhkMbHEBrQaI5et334rtnQTSuxHejuYGnSWgbMDZG1fgKtbQlAU6/RFdq23fUy3VPi4hLM5rhGGOOr+E9kd/jspHQaIjGLj/G8uHlQbf6FXskbXNLXAEHYgjY+YSxRhoDWgADYACgFDlaLLHTOiE20Wqmg5Q+Lxl0EjWiyWEAe2lKtCEMyfCuDD0F+uECXt6dTBr/p5qqfwuf0eK45CwPdrjAIdu4G6HiAd916ChXU2ZPCjzxmFIyPIL4nRtLG0D3fiA1ffsnubkZGPDAyEhosh/8ACbsWTyAAJW3z8Vs0Zjfek+HMd6MHFbDG2Nt00VvzPfup3OCuz9+DJ/7EldPO3S4As7DyOy4gt00fbRUfIx8qWGPFEDm6Lt59XvF3yoWfG1vLSWo3GW2UYscDkdPOzSQ0spjyDTiC0jf20oebHlSY7IfR3gRXvRtxO2wW/CRNxkbCM90whPo0T6/Lc0keGw5/JI7He7ibZQxxj03rrbdnitBIwOBDgCDsQQKPmERxhoDWgADYAcgo1Oi7x2zGQMfBFmOka5gcA1pcKDiXP5b77UtL0diLMWIEUdN//btV+oUvIx2SCntDhzoiwuqOViOPSzshJaCVU0InFcoxROeNyBsO6yaFqkh4pI1zCXFwLg0g1RsgbbbVas+kX7s//T9wWef/ALv/AIjfvaspNpnVghFxdosc3iUhle0OLWttorvoCySp2HxI+iulfuWB1/1ab7vbsqab8+b33f2U3BiL8GVo3J1gDxPgpg7kMsIrGqRDbxmZrWvc69xqbQqidwB3KRncUlMsjWuLGsOkUBuRzJv6Ko0642Ab6nAD5hTMttTz3/MT8CBRXpOEdVUclmh4TlukgD3Vq3Bocy0867rXNsryNWs2dx4D2UmcBaRii9r1EeRJopYPUHl/YLwvEskoSSg66muNX1HnJc8iiQAAdjV2AflupGFKTqBNlpG/sIsX496gYn/K37ApWCe3J5t+0rLDmm/aXFvj/BKK02TkJloteoZjrRqTUiAdqRqTbRaAdqSFJaLQWZbKndJNJq3DXOa0WQABtsFdcCmc+FpcbIJbfjTq/wCioT+bL77vqVc9HD+B/rf9xWUH5jrzRSxqigknMhkc4n1nAbnsgOIFeHILR8OynHFa927tBJvvLb5/JZ2WLQ6Vvg51fE6v7q/xYtGIG/8AxH9Wk/3XbnSUFRxjdHYLv4tN6u8mr59ysYJNTWu7y0OPxF/3UG/wz7h+1SsP8tnuN+0LwvDZN3bNsiokWkSWi16pkLSKTbRaA7pLTbQgK/pCf2d/w+4LPOO0f/Eb9wWl4w0GCSzQ0k35bj9aVBigF8QO3bHzG9fMUsprlHXglUGE3583vn+yncPnLMKR42LesIPge5RcwAZElb7gn2Etsj6fNd9AHDn0btjifMncfBTBeYZZfDX6KfrNDGOH8JB/Uf8AdSsx+rImJ7naR5DkoWT+UP8AO8KXkfnz++5eq15rOMveAvJxm+zU0eQJpELqjB/pv9Fz6OurHB8C4/radEy468RfxItfPeLJKcfyzXGLA2jX9LPsCk4Q7Uh9rR8m/wDdcGy6n6j/ACt/Uaj9V3w3esPB1/MLDAo+9Pn+omXYSbRaLQvXMgtFoTSgHITUIByS0iEBlT+bL77vqVc9HPyB7zj/APpVWVXpEunle/nQ1fUfqrjghHUsrw387NrKHczrzS+GjMsfqMh8Xu+4haLhBL8Rg7ywt+oWaxzs/wB5/wB5Wi4NJpw2nwYT8i4r0PaF5DjH6x1V/wBNfGqU+JulrW+DQPkK/soBb+FX9N/Gr+qmxv1NafFoPzFr5/w2vMa5TpaLTEWvVMh9otMtKhKO1pCktFoCBx4/s7/h9wVBqI6sj+dv3BX3H/3d/wAPuCoHcme+37gspdUdns/YzvO78eX3z+my7xn/ANPm/wBf1Ciy/ny++5SI/wD2+byf9VOPvJzfKX6KnJ/KH+d4Uub86f33KJk/lD/PBS5vzpvfK9Z9TgLjgB/Zvi5d4fVHl/ZR+A/u3xcu8TuxfdXNfN+Lr4if5Nsf1GYnL4N+wKRh+vJ5t+0qPiitu/S37RyXfE9aQ+1o+TTaxwJ+9P8AvoWl2ktCZaLXsGDHWltMtFoQLqRqTbRaAdaLTbRaEmXv8WX33fVXHR4/gi/53fcVS/72X33fUq46Pn8L/W77isoPzM7c/wAtfoz2Pyf7zvvKvuGfuQ9x3/MqDGPZf7zvvK0HCG3iNA72uHzLgvQ9o7P70OIkH8s+4ftXbEP4bPcb9oUQzt0EXvWmu+6qqUuFtMaDzDQD5gAFfP8AhsWrtG2VnTUjUkQvVMBbQUiS0BISWmIQmiHxwE4763qj8ARaogL6sDe3ivgQtTa5R4zGm2tAPiFWUbZtjzaItGem2nlvbtE/A8j5KQ0Vw+X2h5HlauZsdj/WaDW26jcc/dpfcKmEakJ5tUFEzGSfwv8APEKXMfxpvfcomT+V/niFKl/Om99y9JvkwLro6fwB7zvqpnozLvSL/wA7lA6PH8Ae876qyJXDmSc3fqTYksLXesLTmAAUNgE20LOldix1pbTEWpA4uTbQhCAtFoRaALS2ktNJQGdyIyyWTVtbi4e0E923NXHBYS2IWKJJdXmbUq0rSqqKXJtPM5Rox2N6r/ed95Wi4Ef2ePyP3FZ7H5P9533lX/A/3ePyP3FdufsRiWG13W/j3/NFpqLXISPtJabaLQgW0WkQgO5KbaLSEoTYto1JAvNOJ8ezo8riM8c8XUYvVRiNzHEdvdxHaFEA7uo8x4ID0y0yeMOaWu3BBB8ivNf/ADHmc6XTG3Sx75xbST6HHGC1539aR7hR8L8FddFukWXJmCDIMD9eK3LHVBw6jW7aN7iTq2PrbckBcx8E3Ac8FoN8qJrcD2ea6ZXCbe5zHAavWBF0fEUsMenuWxsjZAwZJnZjtgELycfXrcJHOD/xwWMsBtWdl0HFuKS5WHG58cLtE072FhaJmRPDWa26+zqB2F9k7m1puy9QeiYeOI2BgNgd57yTdrsAsNwfpfMMLMyMrSZMb18dsbo3QuokMc8uOsHs9oeBVB0j6U54x8mB74S92NFK18LXDq/SHhnU+sbcdWzr+Co3fLB6u1wPIg+RB+iVVPRrhIxMWOAaLY2ndW0taXfxHSSTZKs7UEDrSFyS0iAdqRqTUIB1pCkQgBCE2WQNa5x5NBcfIAk18kA5LS8yHT3KY2OaQQGPIx55442B2uARAdW6V5NO1E8qHJJJ07zoNfXshe/0eCSNrGubokyH6WNeSTYo3t4ISb+fhcbnEmxq3cAQA49/kprWgAAbAbD4LI4XF+I+g5EjoWvnY4iAaOq64UO06IuJaQdXZuzSz7+nOXI2OPFLJ5XROnc9uM8A9rSyHqy/sb3by6vYpcmwen2i1hejnE8uTNzpZ5G9Tjtax0LQTTxF1jgx11Y3BNb7cqVYem+Z1bZHHHDcjFmyY2ta4uxhHWgyOvt6r8BRCgHpgcDyINc9xt5pVlv/AA54QcbAjD9JklAmkc0EFxeA4aySdT6qz3rT2hApSJCUiA72ktNQT8fZ4+AQHHiOdHBE6WV2mNg1OdWwA79vNQhwTEk6x/UsPpDR1pLd5W0C3WPkvL5Zn5eC5skuS7Nnmjx5o3CQRwNkm5NjrTs1vPnXNTIBlvyBix5GXHG/iEjWyFzi9sMMAEnacK0lzgAOVhCT0uPhUDXPcImansETzpHaY0U1h9gHcufDej+NjscyCCOJsnrhra12Ko+OxO3tXm8GflelNDZMr0iLLLTETIYo8KFvOSxpeXgXr52dlGw25ZZC6TIzBqwZ8mYB7wBbvwY2itj5boD0lnRHBbC6EYsIjc4OczRs5zdgSedjf5pzui+ERGDjRVG1zGdnZrXg6mj2Gz815nmZ+aY2xSSZQnbiwHDbFrHXTPvrHSECnVtYdsFLy+LZjZs10T5ciRmOSxzDM1mM4AMkjMBGlzrDnBw3QHpGDwTGhhdDFDGyJ3rMDRT72Ood+y4YvRjDjjMcePE1mtshaGbFzDbHHxo8l5y3IynF0eJkZbseaXGiZM90jn9aXash8ZeLDQ0bj1Qdk7BOWJInRzZT9XEJ2xRve8t6mJjies/m1v0UTsOQQHrfmkK8a4XxLKkgnlkzXwSOi0SAjIeGyvf2S5hbphIALaaO8L0boRMX4EL3MljLmlxbNI6R435l7+0Qe4FAX6CkRaEBaLTSUWgHWi020WgHKJBxKJ80sLHXJEGmQUeyH3os1W4BWU6c5xbk4sUsk0OLI2QyvhD9TnigyMvYCWDclZrHhlGT6RG+dhl4k2IDU7SYMaMh7pQRbrDSN/FCT0KHotgsEgZjQgSipAGgaxd0fZ7Au83BMZ/Wa4Y3da1rJLbetrPUafLuXmsE+U3Fxp8ifKEWVM70hwc+8aAFzo2M0jU3UbBf3UAmxTZj42tkly2RMx8rIHaeJXxF4bitkfzLqB9qA9HHRzE9H9G9Hj6i9XV6ezqvn52ueV0VwZGxsfiwubENMYMY7I50B4WvOZcniEEb3Ry5EknoELpS7U8MdK+tTGcrYy+W+26M3PlZBkGHJyfRjJH6P1xm15JY1xyGRyga4w7UwD28kB6ljcMhjkklZGxsktdY4DeTTdavHmVDx+i+FG2RrMaJrZRpkpvrjnRPgvO+K5+U5742nMinayBuBCHSO1F4uWSZ9VJWwOvlXtUojLnyIXekZLOu4hMymOcGMx4WVIar+IjYnl3ID1JoqgByFAeFCgEp/wA2+a8U/wBpZpx8dj5Zo4XsmeyR75w7UZaiD3sBe4taBTTQOorT9H8iX/axjfLLkhsQGoGWJsDmNDXNmiI0P1myDz2QHoVotCEIOqEIQBqRqQhABem60IQBrRqQhAFoLkiEAaihCEAlotKhAJaQlCEAIQhAAKLSoQCWi0IQBaLSoQCWi0IQBqKLQhACEIQH/9k="/>
          <p:cNvSpPr>
            <a:spLocks noChangeAspect="1" noChangeArrowheads="1"/>
          </p:cNvSpPr>
          <p:nvPr/>
        </p:nvSpPr>
        <p:spPr bwMode="auto">
          <a:xfrm>
            <a:off x="155575" y="-776288"/>
            <a:ext cx="2857500" cy="16192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1620" name="AutoShape 4" descr="data:image/jpeg;base64,/9j/4AAQSkZJRgABAQAAAQABAAD/2wCEAAkGBxISEBUUEhQUFBUXFhwUFhcXFBQXGBQYFxQYFxUXFRUYHCggGBolHhYUIjEhJSksLi4uFx8zODMsNygtLisBCgoKDg0OGxAQGywkHx4sMiwsLCwsLCwsLCwvLCwvLCwsLCwsLCwsLCwsLCwsLCwsLCwsKywsLCw3LDcsNywsLP/AABEIAIgA8AMBIgACEQEDEQH/xAAbAAABBQEBAAAAAAAAAAAAAAAAAQIEBQYDB//EAEMQAAEEAQICBggDBwEGBwAAAAEAAgMRBBIhBTEGEyJBUXEUMmFygZGxsiMzoSQ0QlJiwfCCFUNzwtHhBxclNWOSov/EABoBAQADAQEBAAAAAAAAAAAAAAABAgMEBQb/xAAqEQACAgEDAgMJAQAAAAAAAAAAAQIRAxITITEyBSJRBBQjM0FhcYHw4f/aAAwDAQACEQMRAD8A9vtBSLAcJ4b6TkTgyPZoNgg95keN78lZKyk56aVdTfE+KVYI8RcIsjHnJk0DsuBp2zgDufMFT4OkbYIYWdW+QGMEEuGomyACK9iaGUWVfU1rnACyQAhrgeW6yedx0T408bmGORrbLSeYsXRXHhnHm42JE3SZHu1U0Hu1kDxU6HRO6r+xsyULLZPHWTY87JGOY9re1HqF14g13eFLji9IWY+LC1rXyOcDQJFinVuQPHkAE0Mndia3WLqxfhe/yTliuCZHWcSc8tLCWutp5jZuxU3pQTLkY0HJpdrdR50dvofmo080Qslxs1CFkOP8OmZ1k5yXAXbGC+/kLvn8E6PpUWQxOkYXF7SSQQL0u0ggVvanTatE7qT5VGsLgltZ3A4u3LEkD2GN+k9km7Fc+4gjZdOh2W6TGAdu5jjHfjQFfVRprqSppvgvSUmpFpFUuLaEihcZP7PL3dg/RCHwTkLC8O43G3CfE9zusIdp9Y8+W6lcG4rJDiNIjfKTI5vM9muVnfZXcGZbqZsLRaz0PSlroZH6CHx1bNXcTVh1eK4Q9MGkguic2Mmg8na+/u3CKLLbsDTh4OwINc9+SFi8LKZFn5EjvVDXE137tqvmp2P0tBIL4XMjJ0h92LHPu7vYjgyI5YtcmltI94HMgeZpZPFzYoszJf2xTSSLBa6i3cbczYr4qr6RcaOTCPwnMAcS112HbG965qVBsPMqPQkLM9MJ3DFjY00ZC1t/Af8AUJczjwxnjHbE55a1rW071jXKqv4qqiyXkS4ZpEqy+VxFmXiSkNLHx9qr3aRyIIVzwjLMsEbzzLd/MbH6JpZKmm+CytYPCdlY085ZjveXmgaNCnuII8fWW6pFIpUJw1V9jDM4HP1M8sjblfQDBu7dwc8mu87bexRZw+OXE7BL2sbTDsSQ92y9CKr8rg8ckzJnFwcyqo7Grqx8VZT9TOWHjgynoORO+ed0TmWwhrSDbiSKAB8AOaIOFTxsx5xG5zo71R12vWNH9Vu0KNbJ2UYQ8OyJnTzuicy2ENYR2nE0NhzqhzQ3hk0TYJ2xOc5l6mUdQp50mh4glbtCbjGyjJcEhndnGaWJ0Yc1x35Cw0AX47KXx5ujMxZT6uoxk9wPd9StFa5zwteKe0OHOiLFjko1clnj4oxHH2ZU8vbhkMbHEBrQaI5et334rtnQTSuxHejuYGnSWgbMDZG1fgKtbQlAU6/RFdq23fUy3VPi4hLM5rhGGOOr+E9kd/jspHQaIjGLj/G8uHlQbf6FXskbXNLXAEHYgjY+YSxRhoDWgADYACgFDlaLLHTOiE20Wqmg5Q+Lxl0EjWiyWEAe2lKtCEMyfCuDD0F+uECXt6dTBr/p5qqfwuf0eK45CwPdrjAIdu4G6HiAd916ChXU2ZPCjzxmFIyPIL4nRtLG0D3fiA1ffsnubkZGPDAyEhosh/8ACbsWTyAAJW3z8Vs0Zjfek+HMd6MHFbDG2Nt00VvzPfup3OCuz9+DJ/7EldPO3S4As7DyOy4gt00fbRUfIx8qWGPFEDm6Lt59XvF3yoWfG1vLSWo3GW2UYscDkdPOzSQ0spjyDTiC0jf20oebHlSY7IfR3gRXvRtxO2wW/CRNxkbCM90whPo0T6/Lc0keGw5/JI7He7ibZQxxj03rrbdnitBIwOBDgCDsQQKPmERxhoDWgADYAcgo1Oi7x2zGQMfBFmOka5gcA1pcKDiXP5b77UtL0diLMWIEUdN//btV+oUvIx2SCntDhzoiwuqOViOPSzshJaCVU0InFcoxROeNyBsO6yaFqkh4pI1zCXFwLg0g1RsgbbbVas+kX7s//T9wWef/ALv/AIjfvaspNpnVghFxdosc3iUhle0OLWttorvoCySp2HxI+iulfuWB1/1ab7vbsqab8+b33f2U3BiL8GVo3J1gDxPgpg7kMsIrGqRDbxmZrWvc69xqbQqidwB3KRncUlMsjWuLGsOkUBuRzJv6Ko0642Ab6nAD5hTMttTz3/MT8CBRXpOEdVUclmh4TlukgD3Vq3Bocy0867rXNsryNWs2dx4D2UmcBaRii9r1EeRJopYPUHl/YLwvEskoSSg66muNX1HnJc8iiQAAdjV2AflupGFKTqBNlpG/sIsX496gYn/K37ApWCe3J5t+0rLDmm/aXFvj/BKK02TkJloteoZjrRqTUiAdqRqTbRaAdqSFJaLQWZbKndJNJq3DXOa0WQABtsFdcCmc+FpcbIJbfjTq/wCioT+bL77vqVc9HD+B/rf9xWUH5jrzRSxqigknMhkc4n1nAbnsgOIFeHILR8OynHFa927tBJvvLb5/JZ2WLQ6Vvg51fE6v7q/xYtGIG/8AxH9Wk/3XbnSUFRxjdHYLv4tN6u8mr59ysYJNTWu7y0OPxF/3UG/wz7h+1SsP8tnuN+0LwvDZN3bNsiokWkSWi16pkLSKTbRaA7pLTbQgK/pCf2d/w+4LPOO0f/Eb9wWl4w0GCSzQ0k35bj9aVBigF8QO3bHzG9fMUsprlHXglUGE3583vn+yncPnLMKR42LesIPge5RcwAZElb7gn2Etsj6fNd9AHDn0btjifMncfBTBeYZZfDX6KfrNDGOH8JB/Uf8AdSsx+rImJ7naR5DkoWT+UP8AO8KXkfnz++5eq15rOMveAvJxm+zU0eQJpELqjB/pv9Fz6OurHB8C4/radEy468RfxItfPeLJKcfyzXGLA2jX9LPsCk4Q7Uh9rR8m/wDdcGy6n6j/ACt/Uaj9V3w3esPB1/MLDAo+9Pn+omXYSbRaLQvXMgtFoTSgHITUIByS0iEBlT+bL77vqVc9HPyB7zj/APpVWVXpEunle/nQ1fUfqrjghHUsrw387NrKHczrzS+GjMsfqMh8Xu+4haLhBL8Rg7ywt+oWaxzs/wB5/wB5Wi4NJpw2nwYT8i4r0PaF5DjH6x1V/wBNfGqU+JulrW+DQPkK/soBb+FX9N/Gr+qmxv1NafFoPzFr5/w2vMa5TpaLTEWvVMh9otMtKhKO1pCktFoCBx4/s7/h9wVBqI6sj+dv3BX3H/3d/wAPuCoHcme+37gspdUdns/YzvO78eX3z+my7xn/ANPm/wBf1Ciy/ny++5SI/wD2+byf9VOPvJzfKX6KnJ/KH+d4Uub86f33KJk/lD/PBS5vzpvfK9Z9TgLjgB/Zvi5d4fVHl/ZR+A/u3xcu8TuxfdXNfN+Lr4if5Nsf1GYnL4N+wKRh+vJ5t+0qPiitu/S37RyXfE9aQ+1o+TTaxwJ+9P8AvoWl2ktCZaLXsGDHWltMtFoQLqRqTbRaAdaLTbRaEmXv8WX33fVXHR4/gi/53fcVS/72X33fUq46Pn8L/W77isoPzM7c/wAtfoz2Pyf7zvvKvuGfuQ9x3/MqDGPZf7zvvK0HCG3iNA72uHzLgvQ9o7P70OIkH8s+4ftXbEP4bPcb9oUQzt0EXvWmu+6qqUuFtMaDzDQD5gAFfP8AhsWrtG2VnTUjUkQvVMBbQUiS0BISWmIQmiHxwE4763qj8ARaogL6sDe3ivgQtTa5R4zGm2tAPiFWUbZtjzaItGem2nlvbtE/A8j5KQ0Vw+X2h5HlauZsdj/WaDW26jcc/dpfcKmEakJ5tUFEzGSfwv8APEKXMfxpvfcomT+V/niFKl/Om99y9JvkwLro6fwB7zvqpnozLvSL/wA7lA6PH8Ae876qyJXDmSc3fqTYksLXesLTmAAUNgE20LOldix1pbTEWpA4uTbQhCAtFoRaALS2ktNJQGdyIyyWTVtbi4e0E923NXHBYS2IWKJJdXmbUq0rSqqKXJtPM5Rox2N6r/ed95Wi4Ef2ePyP3FZ7H5P9533lX/A/3ePyP3FdufsRiWG13W/j3/NFpqLXISPtJabaLQgW0WkQgO5KbaLSEoTYto1JAvNOJ8ezo8riM8c8XUYvVRiNzHEdvdxHaFEA7uo8x4ID0y0yeMOaWu3BBB8ivNf/ADHmc6XTG3Sx75xbST6HHGC1539aR7hR8L8FddFukWXJmCDIMD9eK3LHVBw6jW7aN7iTq2PrbckBcx8E3Ac8FoN8qJrcD2ea6ZXCbe5zHAavWBF0fEUsMenuWxsjZAwZJnZjtgELycfXrcJHOD/xwWMsBtWdl0HFuKS5WHG58cLtE072FhaJmRPDWa26+zqB2F9k7m1puy9QeiYeOI2BgNgd57yTdrsAsNwfpfMMLMyMrSZMb18dsbo3QuokMc8uOsHs9oeBVB0j6U54x8mB74S92NFK18LXDq/SHhnU+sbcdWzr+Co3fLB6u1wPIg+RB+iVVPRrhIxMWOAaLY2ndW0taXfxHSSTZKs7UEDrSFyS0iAdqRqTUIB1pCkQgBCE2WQNa5x5NBcfIAk18kA5LS8yHT3KY2OaQQGPIx55442B2uARAdW6V5NO1E8qHJJJ07zoNfXshe/0eCSNrGubokyH6WNeSTYo3t4ISb+fhcbnEmxq3cAQA49/kprWgAAbAbD4LI4XF+I+g5EjoWvnY4iAaOq64UO06IuJaQdXZuzSz7+nOXI2OPFLJ5XROnc9uM8A9rSyHqy/sb3by6vYpcmwen2i1hejnE8uTNzpZ5G9Tjtax0LQTTxF1jgx11Y3BNb7cqVYem+Z1bZHHHDcjFmyY2ta4uxhHWgyOvt6r8BRCgHpgcDyINc9xt5pVlv/AA54QcbAjD9JklAmkc0EFxeA4aySdT6qz3rT2hApSJCUiA72ktNQT8fZ4+AQHHiOdHBE6WV2mNg1OdWwA79vNQhwTEk6x/UsPpDR1pLd5W0C3WPkvL5Zn5eC5skuS7Nnmjx5o3CQRwNkm5NjrTs1vPnXNTIBlvyBix5GXHG/iEjWyFzi9sMMAEnacK0lzgAOVhCT0uPhUDXPcImansETzpHaY0U1h9gHcufDej+NjscyCCOJsnrhra12Ko+OxO3tXm8GflelNDZMr0iLLLTETIYo8KFvOSxpeXgXr52dlGw25ZZC6TIzBqwZ8mYB7wBbvwY2itj5boD0lnRHBbC6EYsIjc4OczRs5zdgSedjf5pzui+ERGDjRVG1zGdnZrXg6mj2Gz815nmZ+aY2xSSZQnbiwHDbFrHXTPvrHSECnVtYdsFLy+LZjZs10T5ciRmOSxzDM1mM4AMkjMBGlzrDnBw3QHpGDwTGhhdDFDGyJ3rMDRT72Ood+y4YvRjDjjMcePE1mtshaGbFzDbHHxo8l5y3IynF0eJkZbseaXGiZM90jn9aXash8ZeLDQ0bj1Qdk7BOWJInRzZT9XEJ2xRve8t6mJjies/m1v0UTsOQQHrfmkK8a4XxLKkgnlkzXwSOi0SAjIeGyvf2S5hbphIALaaO8L0boRMX4EL3MljLmlxbNI6R435l7+0Qe4FAX6CkRaEBaLTSUWgHWi020WgHKJBxKJ80sLHXJEGmQUeyH3os1W4BWU6c5xbk4sUsk0OLI2QyvhD9TnigyMvYCWDclZrHhlGT6RG+dhl4k2IDU7SYMaMh7pQRbrDSN/FCT0KHotgsEgZjQgSipAGgaxd0fZ7Au83BMZ/Wa4Y3da1rJLbetrPUafLuXmsE+U3Fxp8ifKEWVM70hwc+8aAFzo2M0jU3UbBf3UAmxTZj42tkly2RMx8rIHaeJXxF4bitkfzLqB9qA9HHRzE9H9G9Hj6i9XV6ezqvn52ueV0VwZGxsfiwubENMYMY7I50B4WvOZcniEEb3Ry5EknoELpS7U8MdK+tTGcrYy+W+26M3PlZBkGHJyfRjJH6P1xm15JY1xyGRyga4w7UwD28kB6ljcMhjkklZGxsktdY4DeTTdavHmVDx+i+FG2RrMaJrZRpkpvrjnRPgvO+K5+U5742nMinayBuBCHSO1F4uWSZ9VJWwOvlXtUojLnyIXekZLOu4hMymOcGMx4WVIar+IjYnl3ID1JoqgByFAeFCgEp/wA2+a8U/wBpZpx8dj5Zo4XsmeyR75w7UZaiD3sBe4taBTTQOorT9H8iX/axjfLLkhsQGoGWJsDmNDXNmiI0P1myDz2QHoVotCEIOqEIQBqRqQhABem60IQBrRqQhAFoLkiEAaihCEAlotKhAJaQlCEAIQhAAKLSoQCWi0IQBaLSoQCWi0IQBqKLQhACEIQH/9k="/>
          <p:cNvSpPr>
            <a:spLocks noChangeAspect="1" noChangeArrowheads="1"/>
          </p:cNvSpPr>
          <p:nvPr/>
        </p:nvSpPr>
        <p:spPr bwMode="auto">
          <a:xfrm>
            <a:off x="155575" y="-776288"/>
            <a:ext cx="2857500" cy="16192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2" name="22 Grupo"/>
          <p:cNvGrpSpPr/>
          <p:nvPr/>
        </p:nvGrpSpPr>
        <p:grpSpPr>
          <a:xfrm>
            <a:off x="683568" y="228600"/>
            <a:ext cx="8460432" cy="752128"/>
            <a:chOff x="228600" y="228600"/>
            <a:chExt cx="8915400" cy="753480"/>
          </a:xfrm>
        </p:grpSpPr>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8" name="CustomShape 3"/>
            <p:cNvSpPr/>
            <p:nvPr/>
          </p:nvSpPr>
          <p:spPr>
            <a:xfrm>
              <a:off x="158052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000" strike="noStrike" dirty="0" smtClean="0">
                  <a:solidFill>
                    <a:srgbClr val="FFFFFF"/>
                  </a:solidFill>
                  <a:latin typeface="Arial"/>
                </a:rPr>
                <a:t>Introduction: </a:t>
              </a:r>
              <a:r>
                <a:rPr lang="en-US" sz="2000" dirty="0" smtClean="0">
                  <a:solidFill>
                    <a:schemeClr val="bg1"/>
                  </a:solidFill>
                </a:rPr>
                <a:t>Andy Warhol and screen printing</a:t>
              </a:r>
            </a:p>
            <a:p>
              <a:pPr>
                <a:lnSpc>
                  <a:spcPct val="100000"/>
                </a:lnSpc>
              </a:pPr>
              <a:endParaRPr dirty="0"/>
            </a:p>
          </p:txBody>
        </p:sp>
      </p:grpSp>
      <p:pic>
        <p:nvPicPr>
          <p:cNvPr id="378" name="377 Imagen" descr="warhol-marilyn.jpg"/>
          <p:cNvPicPr>
            <a:picLocks/>
          </p:cNvPicPr>
          <p:nvPr/>
        </p:nvPicPr>
        <p:blipFill>
          <a:blip r:embed="rId3" cstate="print"/>
          <a:srcRect r="66737" b="51691"/>
          <a:stretch>
            <a:fillRect/>
          </a:stretch>
        </p:blipFill>
        <p:spPr>
          <a:xfrm flipH="1">
            <a:off x="827584" y="2340104"/>
            <a:ext cx="2376264" cy="2313032"/>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10 Grupo"/>
          <p:cNvGrpSpPr/>
          <p:nvPr/>
        </p:nvGrpSpPr>
        <p:grpSpPr>
          <a:xfrm>
            <a:off x="982632" y="1484784"/>
            <a:ext cx="6685712" cy="4453463"/>
            <a:chOff x="982632" y="1916832"/>
            <a:chExt cx="6685712" cy="4453463"/>
          </a:xfrm>
        </p:grpSpPr>
        <p:pic>
          <p:nvPicPr>
            <p:cNvPr id="4" name="3 Imagen" descr="readsDistribution.jpg"/>
            <p:cNvPicPr>
              <a:picLocks noChangeAspect="1"/>
            </p:cNvPicPr>
            <p:nvPr/>
          </p:nvPicPr>
          <p:blipFill>
            <a:blip r:embed="rId2" cstate="print"/>
            <a:stretch>
              <a:fillRect/>
            </a:stretch>
          </p:blipFill>
          <p:spPr>
            <a:xfrm>
              <a:off x="1403648" y="2204864"/>
              <a:ext cx="6120680" cy="3672408"/>
            </a:xfrm>
            <a:prstGeom prst="rect">
              <a:avLst/>
            </a:prstGeom>
          </p:spPr>
        </p:pic>
        <p:grpSp>
          <p:nvGrpSpPr>
            <p:cNvPr id="10" name="9 Grupo"/>
            <p:cNvGrpSpPr/>
            <p:nvPr/>
          </p:nvGrpSpPr>
          <p:grpSpPr>
            <a:xfrm>
              <a:off x="982632" y="1916832"/>
              <a:ext cx="6685712" cy="4453463"/>
              <a:chOff x="982632" y="1916832"/>
              <a:chExt cx="6685712" cy="4453463"/>
            </a:xfrm>
          </p:grpSpPr>
          <p:sp>
            <p:nvSpPr>
              <p:cNvPr id="5" name="4 CuadroTexto"/>
              <p:cNvSpPr txBox="1"/>
              <p:nvPr/>
            </p:nvSpPr>
            <p:spPr>
              <a:xfrm>
                <a:off x="3275856" y="1916832"/>
                <a:ext cx="2880320" cy="369332"/>
              </a:xfrm>
              <a:prstGeom prst="rect">
                <a:avLst/>
              </a:prstGeom>
              <a:noFill/>
            </p:spPr>
            <p:txBody>
              <a:bodyPr wrap="square" rtlCol="0">
                <a:spAutoFit/>
              </a:bodyPr>
              <a:lstStyle/>
              <a:p>
                <a:r>
                  <a:rPr lang="en-US" dirty="0" smtClean="0"/>
                  <a:t>Read Count Distribution</a:t>
                </a:r>
                <a:endParaRPr lang="en-US" dirty="0"/>
              </a:p>
            </p:txBody>
          </p:sp>
          <p:sp>
            <p:nvSpPr>
              <p:cNvPr id="6" name="5 CuadroTexto"/>
              <p:cNvSpPr txBox="1"/>
              <p:nvPr/>
            </p:nvSpPr>
            <p:spPr>
              <a:xfrm>
                <a:off x="1403648" y="5877272"/>
                <a:ext cx="6264696" cy="246221"/>
              </a:xfrm>
              <a:prstGeom prst="rect">
                <a:avLst/>
              </a:prstGeom>
              <a:noFill/>
            </p:spPr>
            <p:txBody>
              <a:bodyPr wrap="square" rtlCol="0">
                <a:spAutoFit/>
              </a:bodyPr>
              <a:lstStyle/>
              <a:p>
                <a:r>
                  <a:rPr lang="en-US" sz="1000" dirty="0" smtClean="0"/>
                  <a:t>1  2  3  4  5  6  7  8  9 10 11 12 13 14 15 16 17 18 19 20 21 22 23 24 25 26 27 28 29 30 31 32 33 34 35 36 37 38 39 40</a:t>
                </a:r>
                <a:endParaRPr lang="en-US" sz="1000" dirty="0"/>
              </a:p>
            </p:txBody>
          </p:sp>
          <p:sp>
            <p:nvSpPr>
              <p:cNvPr id="7" name="6 CuadroTexto"/>
              <p:cNvSpPr txBox="1"/>
              <p:nvPr/>
            </p:nvSpPr>
            <p:spPr>
              <a:xfrm>
                <a:off x="4067944" y="6093296"/>
                <a:ext cx="1656184" cy="276999"/>
              </a:xfrm>
              <a:prstGeom prst="rect">
                <a:avLst/>
              </a:prstGeom>
              <a:noFill/>
            </p:spPr>
            <p:txBody>
              <a:bodyPr wrap="square" rtlCol="0">
                <a:spAutoFit/>
              </a:bodyPr>
              <a:lstStyle/>
              <a:p>
                <a:r>
                  <a:rPr lang="en-US" sz="1200" dirty="0" smtClean="0"/>
                  <a:t>Read Count (x 100) </a:t>
                </a:r>
                <a:endParaRPr lang="en-US" sz="1200" dirty="0"/>
              </a:p>
            </p:txBody>
          </p:sp>
          <p:sp>
            <p:nvSpPr>
              <p:cNvPr id="8" name="7 CuadroTexto"/>
              <p:cNvSpPr txBox="1"/>
              <p:nvPr/>
            </p:nvSpPr>
            <p:spPr>
              <a:xfrm rot="16200000">
                <a:off x="365048" y="3758552"/>
                <a:ext cx="1512168" cy="276999"/>
              </a:xfrm>
              <a:prstGeom prst="rect">
                <a:avLst/>
              </a:prstGeom>
              <a:noFill/>
            </p:spPr>
            <p:txBody>
              <a:bodyPr wrap="square" rtlCol="0">
                <a:spAutoFit/>
              </a:bodyPr>
              <a:lstStyle/>
              <a:p>
                <a:r>
                  <a:rPr lang="en-US" sz="1200" dirty="0" smtClean="0"/>
                  <a:t># Windows  (x100)</a:t>
                </a:r>
                <a:endParaRPr lang="en-US" sz="1200" dirty="0"/>
              </a:p>
            </p:txBody>
          </p:sp>
          <p:sp>
            <p:nvSpPr>
              <p:cNvPr id="9" name="8 CuadroTexto"/>
              <p:cNvSpPr txBox="1"/>
              <p:nvPr/>
            </p:nvSpPr>
            <p:spPr>
              <a:xfrm>
                <a:off x="1259632" y="2276872"/>
                <a:ext cx="504056" cy="3539430"/>
              </a:xfrm>
              <a:prstGeom prst="rect">
                <a:avLst/>
              </a:prstGeom>
              <a:noFill/>
            </p:spPr>
            <p:txBody>
              <a:bodyPr wrap="square" rtlCol="0">
                <a:spAutoFit/>
              </a:bodyPr>
              <a:lstStyle/>
              <a:p>
                <a:r>
                  <a:rPr lang="en-US" sz="800" dirty="0" smtClean="0"/>
                  <a:t>28</a:t>
                </a:r>
              </a:p>
              <a:p>
                <a:r>
                  <a:rPr lang="en-US" sz="800" dirty="0" smtClean="0"/>
                  <a:t>27</a:t>
                </a:r>
              </a:p>
              <a:p>
                <a:r>
                  <a:rPr lang="en-US" sz="800" dirty="0" smtClean="0"/>
                  <a:t>26</a:t>
                </a:r>
              </a:p>
              <a:p>
                <a:r>
                  <a:rPr lang="en-US" sz="800" dirty="0" smtClean="0"/>
                  <a:t>25</a:t>
                </a:r>
              </a:p>
              <a:p>
                <a:r>
                  <a:rPr lang="en-US" sz="800" dirty="0" smtClean="0"/>
                  <a:t>24</a:t>
                </a:r>
              </a:p>
              <a:p>
                <a:r>
                  <a:rPr lang="en-US" sz="800" dirty="0" smtClean="0"/>
                  <a:t>23</a:t>
                </a:r>
              </a:p>
              <a:p>
                <a:r>
                  <a:rPr lang="en-US" sz="800" dirty="0" smtClean="0"/>
                  <a:t>22</a:t>
                </a:r>
              </a:p>
              <a:p>
                <a:r>
                  <a:rPr lang="en-US" sz="800" dirty="0" smtClean="0"/>
                  <a:t>21</a:t>
                </a:r>
              </a:p>
              <a:p>
                <a:r>
                  <a:rPr lang="en-US" sz="800" dirty="0" smtClean="0"/>
                  <a:t>20</a:t>
                </a:r>
              </a:p>
              <a:p>
                <a:r>
                  <a:rPr lang="en-US" sz="800" dirty="0" smtClean="0"/>
                  <a:t>19</a:t>
                </a:r>
              </a:p>
              <a:p>
                <a:r>
                  <a:rPr lang="en-US" sz="800" dirty="0" smtClean="0"/>
                  <a:t>18</a:t>
                </a:r>
              </a:p>
              <a:p>
                <a:r>
                  <a:rPr lang="en-US" sz="800" dirty="0" smtClean="0"/>
                  <a:t>17</a:t>
                </a:r>
              </a:p>
              <a:p>
                <a:r>
                  <a:rPr lang="en-US" sz="800" dirty="0" smtClean="0"/>
                  <a:t>16</a:t>
                </a:r>
              </a:p>
              <a:p>
                <a:r>
                  <a:rPr lang="en-US" sz="800" dirty="0" smtClean="0"/>
                  <a:t>15</a:t>
                </a:r>
              </a:p>
              <a:p>
                <a:r>
                  <a:rPr lang="en-US" sz="800" dirty="0" smtClean="0"/>
                  <a:t>14</a:t>
                </a:r>
              </a:p>
              <a:p>
                <a:r>
                  <a:rPr lang="en-US" sz="800" dirty="0" smtClean="0"/>
                  <a:t>13</a:t>
                </a:r>
              </a:p>
              <a:p>
                <a:r>
                  <a:rPr lang="en-US" sz="800" dirty="0" smtClean="0"/>
                  <a:t>12</a:t>
                </a:r>
              </a:p>
              <a:p>
                <a:r>
                  <a:rPr lang="en-US" sz="800" dirty="0" smtClean="0"/>
                  <a:t>11</a:t>
                </a:r>
              </a:p>
              <a:p>
                <a:r>
                  <a:rPr lang="en-US" sz="800" dirty="0" smtClean="0"/>
                  <a:t>10</a:t>
                </a:r>
              </a:p>
              <a:p>
                <a:r>
                  <a:rPr lang="en-US" sz="800" dirty="0" smtClean="0"/>
                  <a:t>9</a:t>
                </a:r>
              </a:p>
              <a:p>
                <a:r>
                  <a:rPr lang="en-US" sz="800" dirty="0" smtClean="0"/>
                  <a:t>8</a:t>
                </a:r>
              </a:p>
              <a:p>
                <a:r>
                  <a:rPr lang="en-US" sz="800" dirty="0" smtClean="0"/>
                  <a:t>7</a:t>
                </a:r>
              </a:p>
              <a:p>
                <a:r>
                  <a:rPr lang="en-US" sz="800" dirty="0" smtClean="0"/>
                  <a:t>6</a:t>
                </a:r>
              </a:p>
              <a:p>
                <a:r>
                  <a:rPr lang="en-US" sz="800" dirty="0" smtClean="0"/>
                  <a:t>5</a:t>
                </a:r>
              </a:p>
              <a:p>
                <a:r>
                  <a:rPr lang="en-US" sz="800" dirty="0" smtClean="0"/>
                  <a:t>4</a:t>
                </a:r>
              </a:p>
              <a:p>
                <a:r>
                  <a:rPr lang="en-US" sz="800" dirty="0" smtClean="0"/>
                  <a:t>3</a:t>
                </a:r>
              </a:p>
              <a:p>
                <a:r>
                  <a:rPr lang="en-US" sz="800" dirty="0" smtClean="0"/>
                  <a:t>2</a:t>
                </a:r>
              </a:p>
              <a:p>
                <a:r>
                  <a:rPr lang="en-US" sz="800" dirty="0" smtClean="0"/>
                  <a:t>1</a:t>
                </a:r>
                <a:endParaRPr lang="en-US" sz="800" dirty="0"/>
              </a:p>
            </p:txBody>
          </p:sp>
        </p:grpSp>
      </p:grpSp>
      <p:grpSp>
        <p:nvGrpSpPr>
          <p:cNvPr id="16" name="15 Grupo"/>
          <p:cNvGrpSpPr/>
          <p:nvPr/>
        </p:nvGrpSpPr>
        <p:grpSpPr>
          <a:xfrm>
            <a:off x="1522800" y="1843200"/>
            <a:ext cx="5954763" cy="3569337"/>
            <a:chOff x="1522800" y="1843200"/>
            <a:chExt cx="5954763" cy="3569337"/>
          </a:xfrm>
        </p:grpSpPr>
        <p:pic>
          <p:nvPicPr>
            <p:cNvPr id="4097" name="Picture 1"/>
            <p:cNvPicPr>
              <a:picLocks noChangeAspect="1" noChangeArrowheads="1"/>
            </p:cNvPicPr>
            <p:nvPr/>
          </p:nvPicPr>
          <p:blipFill>
            <a:blip r:embed="rId3" cstate="print"/>
            <a:srcRect l="27914" t="31375" r="27874" b="20997"/>
            <a:stretch>
              <a:fillRect/>
            </a:stretch>
          </p:blipFill>
          <p:spPr bwMode="auto">
            <a:xfrm>
              <a:off x="1763688" y="1844824"/>
              <a:ext cx="5713875" cy="3567713"/>
            </a:xfrm>
            <a:prstGeom prst="rect">
              <a:avLst/>
            </a:prstGeom>
            <a:noFill/>
            <a:ln w="9525">
              <a:noFill/>
              <a:miter lim="800000"/>
              <a:headEnd/>
              <a:tailEnd/>
            </a:ln>
          </p:spPr>
        </p:pic>
        <p:sp>
          <p:nvSpPr>
            <p:cNvPr id="15" name="14 Rectángulo"/>
            <p:cNvSpPr/>
            <p:nvPr/>
          </p:nvSpPr>
          <p:spPr>
            <a:xfrm>
              <a:off x="1522800" y="1843200"/>
              <a:ext cx="288032" cy="356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12 Imagen" descr="ReadCountsDistributionSimulatedFit.tif"/>
          <p:cNvPicPr>
            <a:picLocks noChangeAspect="1"/>
          </p:cNvPicPr>
          <p:nvPr/>
        </p:nvPicPr>
        <p:blipFill>
          <a:blip r:embed="rId4" cstate="print"/>
          <a:srcRect l="14558" t="9371" r="10639" b="18198"/>
          <a:stretch>
            <a:fillRect/>
          </a:stretch>
        </p:blipFill>
        <p:spPr>
          <a:xfrm>
            <a:off x="1584000" y="1846800"/>
            <a:ext cx="5796000" cy="3600400"/>
          </a:xfrm>
          <a:prstGeom prst="rect">
            <a:avLst/>
          </a:prstGeom>
        </p:spPr>
      </p:pic>
      <p:sp>
        <p:nvSpPr>
          <p:cNvPr id="2" name="1 Título"/>
          <p:cNvSpPr>
            <a:spLocks noGrp="1"/>
          </p:cNvSpPr>
          <p:nvPr>
            <p:ph type="title"/>
          </p:nvPr>
        </p:nvSpPr>
        <p:spPr>
          <a:xfrm>
            <a:off x="457200" y="274638"/>
            <a:ext cx="8219256" cy="778098"/>
          </a:xfrm>
        </p:spPr>
        <p:txBody>
          <a:bodyPr>
            <a:normAutofit/>
          </a:bodyPr>
          <a:lstStyle/>
          <a:p>
            <a:r>
              <a:rPr lang="en-US" sz="2400" dirty="0" smtClean="0"/>
              <a:t>Read Count Distribution : fitting a curve to find cluster’s means</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ReadCountsDistributionSimulated40.jpeg"/>
          <p:cNvPicPr>
            <a:picLocks/>
          </p:cNvPicPr>
          <p:nvPr/>
        </p:nvPicPr>
        <p:blipFill>
          <a:blip r:embed="rId2" cstate="print"/>
          <a:stretch>
            <a:fillRect/>
          </a:stretch>
        </p:blipFill>
        <p:spPr>
          <a:xfrm>
            <a:off x="0" y="1845176"/>
            <a:ext cx="4248000" cy="3168000"/>
          </a:xfrm>
          <a:prstGeom prst="rect">
            <a:avLst/>
          </a:prstGeom>
        </p:spPr>
      </p:pic>
      <p:pic>
        <p:nvPicPr>
          <p:cNvPr id="11" name="10 Imagen" descr="ReadCountsDistributionSimulated400.jpeg"/>
          <p:cNvPicPr>
            <a:picLocks/>
          </p:cNvPicPr>
          <p:nvPr/>
        </p:nvPicPr>
        <p:blipFill>
          <a:blip r:embed="rId3" cstate="print"/>
          <a:stretch>
            <a:fillRect/>
          </a:stretch>
        </p:blipFill>
        <p:spPr>
          <a:xfrm>
            <a:off x="-36512" y="1845176"/>
            <a:ext cx="4248000" cy="3168000"/>
          </a:xfrm>
          <a:prstGeom prst="rect">
            <a:avLst/>
          </a:prstGeom>
        </p:spPr>
      </p:pic>
      <p:sp>
        <p:nvSpPr>
          <p:cNvPr id="2" name="1 Título"/>
          <p:cNvSpPr>
            <a:spLocks noGrp="1"/>
          </p:cNvSpPr>
          <p:nvPr>
            <p:ph type="title"/>
          </p:nvPr>
        </p:nvSpPr>
        <p:spPr>
          <a:xfrm>
            <a:off x="4139952" y="1282750"/>
            <a:ext cx="8435280" cy="274042"/>
          </a:xfrm>
        </p:spPr>
        <p:txBody>
          <a:bodyPr>
            <a:noAutofit/>
          </a:bodyPr>
          <a:lstStyle/>
          <a:p>
            <a:pPr algn="l"/>
            <a:r>
              <a:rPr lang="en-US" sz="2000" dirty="0" smtClean="0"/>
              <a:t>Best fit measures : Mixture of 3 Gaussians</a:t>
            </a:r>
            <a:endParaRPr lang="en-US" sz="2000" dirty="0"/>
          </a:p>
        </p:txBody>
      </p:sp>
      <p:pic>
        <p:nvPicPr>
          <p:cNvPr id="16" name="2 Imagen" descr="Error meassure per number of mixtures.jpg"/>
          <p:cNvPicPr/>
          <p:nvPr/>
        </p:nvPicPr>
        <p:blipFill>
          <a:blip r:embed="rId4" cstate="print"/>
          <a:stretch>
            <a:fillRect/>
          </a:stretch>
        </p:blipFill>
        <p:spPr>
          <a:xfrm>
            <a:off x="4067944" y="1772816"/>
            <a:ext cx="4857978" cy="3456384"/>
          </a:xfrm>
          <a:prstGeom prst="rect">
            <a:avLst/>
          </a:prstGeom>
          <a:ln w="3175" cap="sq">
            <a:solidFill>
              <a:srgbClr val="000000"/>
            </a:solidFill>
            <a:prstDash val="solid"/>
            <a:miter lim="800000"/>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2 Imagen" descr="Error meassure per number of mixtures.jpg"/>
          <p:cNvPicPr/>
          <p:nvPr/>
        </p:nvPicPr>
        <p:blipFill>
          <a:blip r:embed="rId2" cstate="print"/>
          <a:stretch>
            <a:fillRect/>
          </a:stretch>
        </p:blipFill>
        <p:spPr>
          <a:xfrm>
            <a:off x="2267744" y="1844824"/>
            <a:ext cx="4857978" cy="3456384"/>
          </a:xfrm>
          <a:prstGeom prst="rect">
            <a:avLst/>
          </a:prstGeom>
          <a:ln w="3175" cap="sq">
            <a:solidFill>
              <a:srgbClr val="000000"/>
            </a:solidFill>
            <a:prstDash val="solid"/>
            <a:miter lim="800000"/>
          </a:ln>
          <a:effectLst/>
        </p:spPr>
      </p:pic>
      <p:sp>
        <p:nvSpPr>
          <p:cNvPr id="2" name="1 Título"/>
          <p:cNvSpPr>
            <a:spLocks noGrp="1"/>
          </p:cNvSpPr>
          <p:nvPr>
            <p:ph type="title"/>
          </p:nvPr>
        </p:nvSpPr>
        <p:spPr>
          <a:xfrm>
            <a:off x="3347864" y="1872000"/>
            <a:ext cx="2880320" cy="216024"/>
          </a:xfrm>
          <a:solidFill>
            <a:schemeClr val="bg1"/>
          </a:solidFill>
        </p:spPr>
        <p:txBody>
          <a:bodyPr tIns="0" bIns="0">
            <a:noAutofit/>
          </a:bodyPr>
          <a:lstStyle/>
          <a:p>
            <a:pPr algn="l"/>
            <a:r>
              <a:rPr lang="en-US" sz="1200" b="1" dirty="0" smtClean="0"/>
              <a:t>Error measure per number of mixtures</a:t>
            </a:r>
            <a:endParaRPr lang="en-US" sz="1200" b="1" dirty="0"/>
          </a:p>
        </p:txBody>
      </p:sp>
      <p:cxnSp>
        <p:nvCxnSpPr>
          <p:cNvPr id="7" name="6 Conector recto"/>
          <p:cNvCxnSpPr/>
          <p:nvPr/>
        </p:nvCxnSpPr>
        <p:spPr>
          <a:xfrm flipV="1">
            <a:off x="3744000" y="2060848"/>
            <a:ext cx="0" cy="280831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el\Documents\BIOINFORMATICS\DELFT_Research\Data\SimulatedReads\PloEst\PloEst200\readsDistribution.jpg"/>
          <p:cNvPicPr>
            <a:picLocks noChangeAspect="1" noChangeArrowheads="1"/>
          </p:cNvPicPr>
          <p:nvPr/>
        </p:nvPicPr>
        <p:blipFill>
          <a:blip r:embed="rId2" cstate="print"/>
          <a:srcRect/>
          <a:stretch>
            <a:fillRect/>
          </a:stretch>
        </p:blipFill>
        <p:spPr bwMode="auto">
          <a:xfrm>
            <a:off x="1620000" y="2520000"/>
            <a:ext cx="6000000" cy="3600000"/>
          </a:xfrm>
          <a:prstGeom prst="rect">
            <a:avLst/>
          </a:prstGeom>
          <a:noFill/>
        </p:spPr>
      </p:pic>
      <p:pic>
        <p:nvPicPr>
          <p:cNvPr id="1028" name="Picture 4" descr="C:\Users\Mel\Documents\BIOINFORMATICS\DELFT_Research\Data\SimulatedReads\PloEst\PloEst200\readsDistributionGaussianFitted3.jpg"/>
          <p:cNvPicPr>
            <a:picLocks noChangeAspect="1" noChangeArrowheads="1"/>
          </p:cNvPicPr>
          <p:nvPr/>
        </p:nvPicPr>
        <p:blipFill>
          <a:blip r:embed="rId3" cstate="print"/>
          <a:srcRect/>
          <a:stretch>
            <a:fillRect/>
          </a:stretch>
        </p:blipFill>
        <p:spPr bwMode="auto">
          <a:xfrm>
            <a:off x="1620000" y="2520000"/>
            <a:ext cx="5999999" cy="3600000"/>
          </a:xfrm>
          <a:prstGeom prst="rect">
            <a:avLst/>
          </a:prstGeom>
          <a:noFill/>
        </p:spPr>
      </p:pic>
      <p:pic>
        <p:nvPicPr>
          <p:cNvPr id="2050" name="Picture 2" descr="C:\Users\Mel\Documents\BIOINFORMATICS\DELFT_Research\Data\SimulatedReads\PloEst\PloEst200\readsDistributionGaussianFitted51.jpg"/>
          <p:cNvPicPr>
            <a:picLocks noChangeAspect="1" noChangeArrowheads="1"/>
          </p:cNvPicPr>
          <p:nvPr/>
        </p:nvPicPr>
        <p:blipFill>
          <a:blip r:embed="rId4" cstate="print"/>
          <a:srcRect/>
          <a:stretch>
            <a:fillRect/>
          </a:stretch>
        </p:blipFill>
        <p:spPr bwMode="auto">
          <a:xfrm>
            <a:off x="1620000" y="2520000"/>
            <a:ext cx="6000002" cy="3600000"/>
          </a:xfrm>
          <a:prstGeom prst="rect">
            <a:avLst/>
          </a:prstGeom>
          <a:noFill/>
        </p:spPr>
      </p:pic>
      <p:sp>
        <p:nvSpPr>
          <p:cNvPr id="8" name="7 CuadroTexto"/>
          <p:cNvSpPr txBox="1"/>
          <p:nvPr/>
        </p:nvSpPr>
        <p:spPr>
          <a:xfrm>
            <a:off x="7668344" y="2411596"/>
            <a:ext cx="1512168" cy="369332"/>
          </a:xfrm>
          <a:prstGeom prst="rect">
            <a:avLst/>
          </a:prstGeom>
          <a:noFill/>
        </p:spPr>
        <p:txBody>
          <a:bodyPr wrap="square" rtlCol="0">
            <a:spAutoFit/>
          </a:bodyPr>
          <a:lstStyle/>
          <a:p>
            <a:r>
              <a:rPr lang="en-US" dirty="0" smtClean="0"/>
              <a:t>5</a:t>
            </a:r>
            <a:endParaRPr lang="en-US" dirty="0"/>
          </a:p>
        </p:txBody>
      </p:sp>
      <p:sp>
        <p:nvSpPr>
          <p:cNvPr id="11" name="10 CuadroTexto"/>
          <p:cNvSpPr txBox="1"/>
          <p:nvPr/>
        </p:nvSpPr>
        <p:spPr>
          <a:xfrm>
            <a:off x="7884368" y="2420888"/>
            <a:ext cx="1512168" cy="369332"/>
          </a:xfrm>
          <a:prstGeom prst="rect">
            <a:avLst/>
          </a:prstGeom>
          <a:noFill/>
        </p:spPr>
        <p:txBody>
          <a:bodyPr wrap="square" rtlCol="0">
            <a:spAutoFit/>
          </a:bodyPr>
          <a:lstStyle/>
          <a:p>
            <a:r>
              <a:rPr lang="en-US" dirty="0" smtClean="0"/>
              <a:t> Gaussians</a:t>
            </a:r>
            <a:endParaRPr lang="en-US" dirty="0"/>
          </a:p>
        </p:txBody>
      </p:sp>
      <p:sp>
        <p:nvSpPr>
          <p:cNvPr id="13" name="12 CuadroTexto"/>
          <p:cNvSpPr txBox="1"/>
          <p:nvPr/>
        </p:nvSpPr>
        <p:spPr>
          <a:xfrm>
            <a:off x="7668344" y="2420888"/>
            <a:ext cx="1512168" cy="369332"/>
          </a:xfrm>
          <a:prstGeom prst="rect">
            <a:avLst/>
          </a:prstGeom>
          <a:noFill/>
        </p:spPr>
        <p:txBody>
          <a:bodyPr wrap="square" rtlCol="0">
            <a:spAutoFit/>
          </a:bodyPr>
          <a:lstStyle/>
          <a:p>
            <a:r>
              <a:rPr lang="en-US" dirty="0" smtClean="0"/>
              <a:t>6</a:t>
            </a:r>
            <a:endParaRPr lang="en-US" dirty="0"/>
          </a:p>
        </p:txBody>
      </p:sp>
      <p:sp>
        <p:nvSpPr>
          <p:cNvPr id="1031" name="AutoShape 7" descr="{\mathrm  {AIC}}=2k-2\ln(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3" name="AutoShape 9" descr="{\mathrm  {AIC}}=2k-2\ln(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5" name="AutoShape 11" descr="{\mathrm  {AIC}}=2k-2\ln(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7" name="AutoShape 13" descr="{\mathrm  {AIC}}=2k-2\ln(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9" name="AutoShape 15" descr="{\mathrm  {AIC}}=2k-2\ln(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1" name="20 CuadroTexto"/>
          <p:cNvSpPr txBox="1"/>
          <p:nvPr/>
        </p:nvSpPr>
        <p:spPr>
          <a:xfrm>
            <a:off x="2339752" y="332656"/>
            <a:ext cx="5184576" cy="1846659"/>
          </a:xfrm>
          <a:prstGeom prst="rect">
            <a:avLst/>
          </a:prstGeom>
          <a:noFill/>
        </p:spPr>
        <p:txBody>
          <a:bodyPr wrap="square" rtlCol="0">
            <a:spAutoFit/>
          </a:bodyPr>
          <a:lstStyle/>
          <a:p>
            <a:r>
              <a:rPr lang="en-US" dirty="0" smtClean="0"/>
              <a:t>Bayesian Information criterion:</a:t>
            </a:r>
          </a:p>
          <a:p>
            <a:endParaRPr lang="en-US" dirty="0" smtClean="0"/>
          </a:p>
          <a:p>
            <a:r>
              <a:rPr lang="en-US" dirty="0" smtClean="0"/>
              <a:t>	BIC= - 2 </a:t>
            </a:r>
            <a:r>
              <a:rPr lang="en-US" dirty="0" err="1" smtClean="0"/>
              <a:t>ln</a:t>
            </a:r>
            <a:r>
              <a:rPr lang="en-US" dirty="0" smtClean="0"/>
              <a:t>(L) + k * </a:t>
            </a:r>
            <a:r>
              <a:rPr lang="en-US" dirty="0" err="1" smtClean="0"/>
              <a:t>ln</a:t>
            </a:r>
            <a:r>
              <a:rPr lang="en-US" dirty="0" smtClean="0"/>
              <a:t>(n)</a:t>
            </a:r>
          </a:p>
          <a:p>
            <a:endParaRPr lang="en-US" dirty="0" smtClean="0"/>
          </a:p>
          <a:p>
            <a:r>
              <a:rPr lang="en-US" sz="1400" dirty="0" smtClean="0"/>
              <a:t>L=Maximized likelihood of data x given the model M or p(x|</a:t>
            </a:r>
            <a:r>
              <a:rPr lang="el-GR" sz="1400" dirty="0" smtClean="0"/>
              <a:t>θ</a:t>
            </a:r>
            <a:r>
              <a:rPr lang="en-US" sz="1400" dirty="0" smtClean="0"/>
              <a:t>,M)</a:t>
            </a:r>
          </a:p>
          <a:p>
            <a:r>
              <a:rPr lang="en-US" sz="1400" dirty="0" smtClean="0"/>
              <a:t>k=number of estimated parameters</a:t>
            </a:r>
          </a:p>
          <a:p>
            <a:r>
              <a:rPr lang="en-US" sz="1400" dirty="0" smtClean="0"/>
              <a:t>n=number of data points in x</a:t>
            </a:r>
            <a:endParaRPr lang="en-US" sz="1400" dirty="0"/>
          </a:p>
        </p:txBody>
      </p:sp>
      <p:pic>
        <p:nvPicPr>
          <p:cNvPr id="1040" name="Picture 16" descr="C:\Users\Mel\Documents\BIOINFORMATICS\DELFT_Research\Data\SimulatedReads\PloEst\PloEst200\readsDistributionGaussianFitted2.jpg"/>
          <p:cNvPicPr>
            <a:picLocks noChangeAspect="1" noChangeArrowheads="1"/>
          </p:cNvPicPr>
          <p:nvPr/>
        </p:nvPicPr>
        <p:blipFill>
          <a:blip r:embed="rId5" cstate="print"/>
          <a:srcRect/>
          <a:stretch>
            <a:fillRect/>
          </a:stretch>
        </p:blipFill>
        <p:spPr bwMode="auto">
          <a:xfrm>
            <a:off x="1620000" y="2520000"/>
            <a:ext cx="5999999" cy="3600000"/>
          </a:xfrm>
          <a:prstGeom prst="rect">
            <a:avLst/>
          </a:prstGeom>
          <a:noFill/>
        </p:spPr>
      </p:pic>
      <p:sp>
        <p:nvSpPr>
          <p:cNvPr id="18" name="17 CuadroTexto"/>
          <p:cNvSpPr txBox="1"/>
          <p:nvPr/>
        </p:nvSpPr>
        <p:spPr>
          <a:xfrm>
            <a:off x="7668344" y="2420888"/>
            <a:ext cx="1512168" cy="369332"/>
          </a:xfrm>
          <a:prstGeom prst="rect">
            <a:avLst/>
          </a:prstGeom>
          <a:noFill/>
        </p:spPr>
        <p:txBody>
          <a:bodyPr wrap="square" rtlCol="0">
            <a:spAutoFit/>
          </a:bodyPr>
          <a:lstStyle/>
          <a:p>
            <a:r>
              <a:rPr lang="en-US" dirty="0" smtClean="0"/>
              <a:t>3</a:t>
            </a:r>
            <a:endParaRPr lang="en-US" dirty="0"/>
          </a:p>
        </p:txBody>
      </p:sp>
      <p:pic>
        <p:nvPicPr>
          <p:cNvPr id="19" name="Picture 2" descr="C:\Users\Mel\Documents\BIOINFORMATICS\DELFT_Research\Data\SimulatedReads\PloEst\PloEst200\readsDistributionGaussianFitted990.jpg"/>
          <p:cNvPicPr>
            <a:picLocks noChangeAspect="1" noChangeArrowheads="1"/>
          </p:cNvPicPr>
          <p:nvPr/>
        </p:nvPicPr>
        <p:blipFill>
          <a:blip r:embed="rId6" cstate="print"/>
          <a:srcRect/>
          <a:stretch>
            <a:fillRect/>
          </a:stretch>
        </p:blipFill>
        <p:spPr bwMode="auto">
          <a:xfrm>
            <a:off x="1620000" y="2520000"/>
            <a:ext cx="6000000" cy="3600000"/>
          </a:xfrm>
          <a:prstGeom prst="rect">
            <a:avLst/>
          </a:prstGeom>
          <a:noFill/>
        </p:spPr>
      </p:pic>
      <p:sp>
        <p:nvSpPr>
          <p:cNvPr id="22" name="21 CuadroTexto"/>
          <p:cNvSpPr txBox="1"/>
          <p:nvPr/>
        </p:nvSpPr>
        <p:spPr>
          <a:xfrm>
            <a:off x="7668344" y="2420888"/>
            <a:ext cx="360040" cy="369332"/>
          </a:xfrm>
          <a:prstGeom prst="rect">
            <a:avLst/>
          </a:prstGeom>
          <a:solidFill>
            <a:schemeClr val="bg1"/>
          </a:solidFill>
        </p:spPr>
        <p:txBody>
          <a:bodyPr wrap="square" rtlCol="0">
            <a:spAutoFit/>
          </a:bodyPr>
          <a:lstStyle/>
          <a:p>
            <a:r>
              <a:rPr lang="en-US" dirty="0" smtClean="0"/>
              <a:t>7</a:t>
            </a:r>
            <a:endParaRPr lang="en-US" dirty="0"/>
          </a:p>
        </p:txBody>
      </p:sp>
      <p:pic>
        <p:nvPicPr>
          <p:cNvPr id="23" name="Picture 3" descr="C:\Users\Mel\Documents\BIOINFORMATICS\DELFT_Research\Data\SimulatedReads\PloEst\PloEst200\readsDistributionGaussianFitted84.jpg"/>
          <p:cNvPicPr>
            <a:picLocks noChangeAspect="1" noChangeArrowheads="1"/>
          </p:cNvPicPr>
          <p:nvPr/>
        </p:nvPicPr>
        <p:blipFill>
          <a:blip r:embed="rId7" cstate="print"/>
          <a:srcRect/>
          <a:stretch>
            <a:fillRect/>
          </a:stretch>
        </p:blipFill>
        <p:spPr bwMode="auto">
          <a:xfrm>
            <a:off x="1620000" y="2520000"/>
            <a:ext cx="5999999" cy="3600000"/>
          </a:xfrm>
          <a:prstGeom prst="rect">
            <a:avLst/>
          </a:prstGeom>
          <a:noFill/>
        </p:spPr>
      </p:pic>
      <p:sp>
        <p:nvSpPr>
          <p:cNvPr id="24" name="23 CuadroTexto"/>
          <p:cNvSpPr txBox="1"/>
          <p:nvPr/>
        </p:nvSpPr>
        <p:spPr>
          <a:xfrm>
            <a:off x="7668344" y="2420888"/>
            <a:ext cx="360040" cy="369332"/>
          </a:xfrm>
          <a:prstGeom prst="rect">
            <a:avLst/>
          </a:prstGeom>
          <a:solidFill>
            <a:schemeClr val="bg1"/>
          </a:solidFill>
        </p:spPr>
        <p:txBody>
          <a:bodyPr wrap="square" rtlCol="0">
            <a:spAutoFit/>
          </a:bodyPr>
          <a:lstStyle/>
          <a:p>
            <a:r>
              <a:rPr lang="en-US" dirty="0" smtClean="0"/>
              <a:t>8</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2000"/>
                                        <p:tgtEl>
                                          <p:spTgt spid="102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2000"/>
                            </p:stCondLst>
                            <p:childTnLst>
                              <p:par>
                                <p:cTn id="14" presetID="10" presetClass="entr" presetSubtype="0" fill="hold" nodeType="afterEffect">
                                  <p:stCondLst>
                                    <p:cond delay="50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1000"/>
                                        <p:tgtEl>
                                          <p:spTgt spid="2050"/>
                                        </p:tgtEl>
                                      </p:cBhvr>
                                    </p:animEffect>
                                  </p:childTnLst>
                                </p:cTn>
                              </p:par>
                              <p:par>
                                <p:cTn id="17" presetID="10" presetClass="exit" presetSubtype="0" fill="hold" grpId="1" nodeType="withEffect">
                                  <p:stCondLst>
                                    <p:cond delay="0"/>
                                  </p:stCondLst>
                                  <p:childTnLst>
                                    <p:animEffect transition="out" filter="fade">
                                      <p:cBhvr>
                                        <p:cTn id="18" dur="500"/>
                                        <p:tgtEl>
                                          <p:spTgt spid="18"/>
                                        </p:tgtEl>
                                      </p:cBhvr>
                                    </p:animEffect>
                                    <p:set>
                                      <p:cBhvr>
                                        <p:cTn id="19" dur="1" fill="hold">
                                          <p:stCondLst>
                                            <p:cond delay="499"/>
                                          </p:stCondLst>
                                        </p:cTn>
                                        <p:tgtEl>
                                          <p:spTgt spid="18"/>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childTnLst>
                          </p:cTn>
                        </p:par>
                        <p:par>
                          <p:cTn id="23" fill="hold">
                            <p:stCondLst>
                              <p:cond delay="3500"/>
                            </p:stCondLst>
                            <p:childTnLst>
                              <p:par>
                                <p:cTn id="24" presetID="10" presetClass="entr" presetSubtype="0" fill="hold" nodeType="afterEffect">
                                  <p:stCondLst>
                                    <p:cond delay="500"/>
                                  </p:stCondLst>
                                  <p:childTnLst>
                                    <p:set>
                                      <p:cBhvr>
                                        <p:cTn id="25" dur="1" fill="hold">
                                          <p:stCondLst>
                                            <p:cond delay="0"/>
                                          </p:stCondLst>
                                        </p:cTn>
                                        <p:tgtEl>
                                          <p:spTgt spid="1040"/>
                                        </p:tgtEl>
                                        <p:attrNameLst>
                                          <p:attrName>style.visibility</p:attrName>
                                        </p:attrNameLst>
                                      </p:cBhvr>
                                      <p:to>
                                        <p:strVal val="visible"/>
                                      </p:to>
                                    </p:set>
                                    <p:animEffect transition="in" filter="fade">
                                      <p:cBhvr>
                                        <p:cTn id="26" dur="1000"/>
                                        <p:tgtEl>
                                          <p:spTgt spid="1040"/>
                                        </p:tgtEl>
                                      </p:cBhvr>
                                    </p:animEffect>
                                  </p:childTnLst>
                                </p:cTn>
                              </p:par>
                              <p:par>
                                <p:cTn id="27" presetID="10" presetClass="exit" presetSubtype="0" fill="hold" grpId="1" nodeType="withEffect">
                                  <p:stCondLst>
                                    <p:cond delay="0"/>
                                  </p:stCondLst>
                                  <p:childTnLst>
                                    <p:animEffect transition="out" filter="fade">
                                      <p:cBhvr>
                                        <p:cTn id="28" dur="1000"/>
                                        <p:tgtEl>
                                          <p:spTgt spid="8"/>
                                        </p:tgtEl>
                                      </p:cBhvr>
                                    </p:animEffect>
                                    <p:set>
                                      <p:cBhvr>
                                        <p:cTn id="29" dur="1" fill="hold">
                                          <p:stCondLst>
                                            <p:cond delay="999"/>
                                          </p:stCondLst>
                                        </p:cTn>
                                        <p:tgtEl>
                                          <p:spTgt spid="8"/>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000"/>
                                        <p:tgtEl>
                                          <p:spTgt spid="13"/>
                                        </p:tgtEl>
                                      </p:cBhvr>
                                    </p:animEffect>
                                  </p:childTnLst>
                                </p:cTn>
                              </p:par>
                            </p:childTnLst>
                          </p:cTn>
                        </p:par>
                        <p:par>
                          <p:cTn id="33" fill="hold">
                            <p:stCondLst>
                              <p:cond delay="5500"/>
                            </p:stCondLst>
                            <p:childTnLst>
                              <p:par>
                                <p:cTn id="34" presetID="10" presetClass="entr" presetSubtype="0" fill="hold" nodeType="afterEffect">
                                  <p:stCondLst>
                                    <p:cond delay="50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1000"/>
                                        <p:tgtEl>
                                          <p:spTgt spid="22"/>
                                        </p:tgtEl>
                                      </p:cBhvr>
                                    </p:animEffect>
                                  </p:childTnLst>
                                </p:cTn>
                              </p:par>
                            </p:childTnLst>
                          </p:cTn>
                        </p:par>
                        <p:par>
                          <p:cTn id="40" fill="hold">
                            <p:stCondLst>
                              <p:cond delay="7000"/>
                            </p:stCondLst>
                            <p:childTnLst>
                              <p:par>
                                <p:cTn id="41" presetID="10" presetClass="entr" presetSubtype="0" fill="hold" nodeType="afterEffect">
                                  <p:stCondLst>
                                    <p:cond delay="50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2000"/>
                                        <p:tgtEl>
                                          <p:spTgt spid="23"/>
                                        </p:tgtEl>
                                      </p:cBhvr>
                                    </p:animEffect>
                                  </p:childTnLst>
                                </p:cTn>
                              </p:par>
                              <p:par>
                                <p:cTn id="44" presetID="10" presetClass="entr" presetSubtype="0" fill="hold" grpId="1" nodeType="withEffect">
                                  <p:stCondLst>
                                    <p:cond delay="50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1" grpId="0"/>
      <p:bldP spid="13" grpId="0"/>
      <p:bldP spid="18" grpId="0"/>
      <p:bldP spid="18" grpId="1"/>
      <p:bldP spid="22" grpId="0" animBg="1"/>
      <p:bldP spid="24"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31 Grupo"/>
          <p:cNvGrpSpPr/>
          <p:nvPr/>
        </p:nvGrpSpPr>
        <p:grpSpPr>
          <a:xfrm>
            <a:off x="1691680" y="692696"/>
            <a:ext cx="5472608" cy="4464496"/>
            <a:chOff x="3635896" y="2348880"/>
            <a:chExt cx="5472608" cy="4464496"/>
          </a:xfrm>
        </p:grpSpPr>
        <p:sp>
          <p:nvSpPr>
            <p:cNvPr id="20" name="1 Título"/>
            <p:cNvSpPr txBox="1">
              <a:spLocks/>
            </p:cNvSpPr>
            <p:nvPr/>
          </p:nvSpPr>
          <p:spPr>
            <a:xfrm>
              <a:off x="4211960" y="2348880"/>
              <a:ext cx="4824536" cy="360040"/>
            </a:xfrm>
            <a:prstGeom prst="rect">
              <a:avLst/>
            </a:prstGeom>
          </p:spPr>
          <p:txBody>
            <a:bodyPr vert="horz" lIns="91440" tIns="45720" rIns="91440" bIns="45720" rtlCol="0" anchor="ctr">
              <a:normAutofit lnSpcReduction="10000"/>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US" sz="1900" dirty="0" smtClean="0">
                  <a:latin typeface="+mj-lt"/>
                  <a:ea typeface="+mj-ea"/>
                  <a:cs typeface="+mj-cs"/>
                </a:rPr>
                <a:t>Read count distribution with naïve smooth</a:t>
              </a:r>
              <a:endParaRPr kumimoji="0" lang="en-US" sz="2400" b="0" i="0" u="none" strike="noStrike" kern="1200" cap="none" spc="0" normalizeH="0" baseline="0" noProof="0" dirty="0">
                <a:ln>
                  <a:noFill/>
                </a:ln>
                <a:solidFill>
                  <a:schemeClr val="tx1"/>
                </a:solidFill>
                <a:effectLst/>
                <a:uLnTx/>
                <a:uFillTx/>
                <a:latin typeface="+mj-lt"/>
                <a:ea typeface="+mj-ea"/>
                <a:cs typeface="+mj-cs"/>
              </a:endParaRPr>
            </a:p>
          </p:txBody>
        </p:sp>
        <p:grpSp>
          <p:nvGrpSpPr>
            <p:cNvPr id="31" name="30 Grupo"/>
            <p:cNvGrpSpPr/>
            <p:nvPr/>
          </p:nvGrpSpPr>
          <p:grpSpPr>
            <a:xfrm>
              <a:off x="3635896" y="2703406"/>
              <a:ext cx="5472608" cy="4109970"/>
              <a:chOff x="3635896" y="2703406"/>
              <a:chExt cx="5472608" cy="4109970"/>
            </a:xfrm>
          </p:grpSpPr>
          <p:pic>
            <p:nvPicPr>
              <p:cNvPr id="1029" name="Picture 5"/>
              <p:cNvPicPr>
                <a:picLocks noChangeAspect="1" noChangeArrowheads="1"/>
              </p:cNvPicPr>
              <p:nvPr/>
            </p:nvPicPr>
            <p:blipFill>
              <a:blip r:embed="rId2" cstate="print"/>
              <a:srcRect l="34880" t="13041" r="34408" b="42440"/>
              <a:stretch>
                <a:fillRect/>
              </a:stretch>
            </p:blipFill>
            <p:spPr bwMode="auto">
              <a:xfrm>
                <a:off x="4067944" y="2703406"/>
                <a:ext cx="5040560" cy="4109970"/>
              </a:xfrm>
              <a:prstGeom prst="rect">
                <a:avLst/>
              </a:prstGeom>
              <a:noFill/>
              <a:ln w="9525">
                <a:noFill/>
                <a:miter lim="800000"/>
                <a:headEnd/>
                <a:tailEnd/>
              </a:ln>
            </p:spPr>
          </p:pic>
          <p:pic>
            <p:nvPicPr>
              <p:cNvPr id="1030" name="Picture 6"/>
              <p:cNvPicPr>
                <a:picLocks noChangeAspect="1" noChangeArrowheads="1"/>
              </p:cNvPicPr>
              <p:nvPr/>
            </p:nvPicPr>
            <p:blipFill>
              <a:blip r:embed="rId3" cstate="print"/>
              <a:srcRect l="37243" t="14720" r="36298" b="47130"/>
              <a:stretch>
                <a:fillRect/>
              </a:stretch>
            </p:blipFill>
            <p:spPr bwMode="auto">
              <a:xfrm>
                <a:off x="4442400" y="2858400"/>
                <a:ext cx="4342543" cy="3521949"/>
              </a:xfrm>
              <a:prstGeom prst="rect">
                <a:avLst/>
              </a:prstGeom>
              <a:noFill/>
              <a:ln w="9525">
                <a:noFill/>
                <a:miter lim="800000"/>
                <a:headEnd/>
                <a:tailEnd/>
              </a:ln>
            </p:spPr>
          </p:pic>
          <p:cxnSp>
            <p:nvCxnSpPr>
              <p:cNvPr id="12" name="11 Conector recto"/>
              <p:cNvCxnSpPr/>
              <p:nvPr/>
            </p:nvCxnSpPr>
            <p:spPr>
              <a:xfrm>
                <a:off x="6156000" y="2996952"/>
                <a:ext cx="1" cy="336339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14 Conector recto"/>
              <p:cNvCxnSpPr/>
              <p:nvPr/>
            </p:nvCxnSpPr>
            <p:spPr>
              <a:xfrm>
                <a:off x="7002000" y="3017931"/>
                <a:ext cx="1" cy="336339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a:off x="7884000" y="3017931"/>
                <a:ext cx="1" cy="336339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 name="22 Grupo"/>
              <p:cNvGrpSpPr/>
              <p:nvPr/>
            </p:nvGrpSpPr>
            <p:grpSpPr>
              <a:xfrm>
                <a:off x="5769055" y="3429000"/>
                <a:ext cx="2286409" cy="296501"/>
                <a:chOff x="4621628" y="3751148"/>
                <a:chExt cx="1910783" cy="253916"/>
              </a:xfrm>
            </p:grpSpPr>
            <p:sp>
              <p:nvSpPr>
                <p:cNvPr id="17" name="16 CuadroTexto"/>
                <p:cNvSpPr txBox="1"/>
                <p:nvPr/>
              </p:nvSpPr>
              <p:spPr>
                <a:xfrm>
                  <a:off x="4621628" y="3751148"/>
                  <a:ext cx="504056" cy="253916"/>
                </a:xfrm>
                <a:prstGeom prst="rect">
                  <a:avLst/>
                </a:prstGeom>
                <a:noFill/>
              </p:spPr>
              <p:txBody>
                <a:bodyPr wrap="square" rtlCol="0">
                  <a:spAutoFit/>
                </a:bodyPr>
                <a:lstStyle/>
                <a:p>
                  <a:r>
                    <a:rPr lang="en-US" sz="1050" dirty="0" smtClean="0"/>
                    <a:t>156</a:t>
                  </a:r>
                  <a:endParaRPr lang="en-US" sz="1050" dirty="0"/>
                </a:p>
              </p:txBody>
            </p:sp>
            <p:sp>
              <p:nvSpPr>
                <p:cNvPr id="18" name="17 CuadroTexto"/>
                <p:cNvSpPr txBox="1"/>
                <p:nvPr/>
              </p:nvSpPr>
              <p:spPr>
                <a:xfrm>
                  <a:off x="5292080" y="3751148"/>
                  <a:ext cx="504056" cy="253916"/>
                </a:xfrm>
                <a:prstGeom prst="rect">
                  <a:avLst/>
                </a:prstGeom>
                <a:noFill/>
              </p:spPr>
              <p:txBody>
                <a:bodyPr wrap="square" rtlCol="0">
                  <a:spAutoFit/>
                </a:bodyPr>
                <a:lstStyle/>
                <a:p>
                  <a:r>
                    <a:rPr lang="en-US" sz="1050" dirty="0" smtClean="0"/>
                    <a:t>233</a:t>
                  </a:r>
                  <a:endParaRPr lang="en-US" sz="1050" dirty="0"/>
                </a:p>
              </p:txBody>
            </p:sp>
            <p:sp>
              <p:nvSpPr>
                <p:cNvPr id="19" name="18 CuadroTexto"/>
                <p:cNvSpPr txBox="1"/>
                <p:nvPr/>
              </p:nvSpPr>
              <p:spPr>
                <a:xfrm>
                  <a:off x="6028355" y="3751148"/>
                  <a:ext cx="504056" cy="253916"/>
                </a:xfrm>
                <a:prstGeom prst="rect">
                  <a:avLst/>
                </a:prstGeom>
                <a:noFill/>
              </p:spPr>
              <p:txBody>
                <a:bodyPr wrap="square" rtlCol="0">
                  <a:spAutoFit/>
                </a:bodyPr>
                <a:lstStyle/>
                <a:p>
                  <a:r>
                    <a:rPr lang="en-US" sz="1050" dirty="0" smtClean="0"/>
                    <a:t>312</a:t>
                  </a:r>
                  <a:endParaRPr lang="en-US" sz="1050" dirty="0"/>
                </a:p>
              </p:txBody>
            </p:sp>
          </p:grpSp>
          <p:sp>
            <p:nvSpPr>
              <p:cNvPr id="24" name="23 Rectángulo"/>
              <p:cNvSpPr/>
              <p:nvPr/>
            </p:nvSpPr>
            <p:spPr>
              <a:xfrm>
                <a:off x="5940152" y="5229200"/>
                <a:ext cx="344655" cy="252255"/>
              </a:xfrm>
              <a:prstGeom prst="rect">
                <a:avLst/>
              </a:prstGeom>
              <a:no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24 Rectángulo"/>
              <p:cNvSpPr/>
              <p:nvPr/>
            </p:nvSpPr>
            <p:spPr>
              <a:xfrm>
                <a:off x="6819633" y="3068960"/>
                <a:ext cx="344655" cy="252255"/>
              </a:xfrm>
              <a:prstGeom prst="rect">
                <a:avLst/>
              </a:prstGeom>
              <a:no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25 Rectángulo"/>
              <p:cNvSpPr/>
              <p:nvPr/>
            </p:nvSpPr>
            <p:spPr>
              <a:xfrm>
                <a:off x="7668344" y="5949280"/>
                <a:ext cx="344655" cy="252255"/>
              </a:xfrm>
              <a:prstGeom prst="rect">
                <a:avLst/>
              </a:prstGeom>
              <a:no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1 Título"/>
              <p:cNvSpPr txBox="1">
                <a:spLocks/>
              </p:cNvSpPr>
              <p:nvPr/>
            </p:nvSpPr>
            <p:spPr>
              <a:xfrm rot="16200000">
                <a:off x="2661202" y="4259679"/>
                <a:ext cx="2381436" cy="432048"/>
              </a:xfrm>
              <a:prstGeom prst="rect">
                <a:avLst/>
              </a:prstGeom>
            </p:spPr>
            <p:txBody>
              <a:bodyPr vert="horz" lIns="91440" tIns="45720" rIns="91440" bIns="45720" rtlCol="0" anchor="ctr">
                <a:normAutofit/>
              </a:bodyPr>
              <a:lstStyle/>
              <a:p>
                <a:pPr lvl="0">
                  <a:spcBef>
                    <a:spcPct val="0"/>
                  </a:spcBef>
                </a:pPr>
                <a:r>
                  <a:rPr lang="en-US" sz="1400" dirty="0" smtClean="0">
                    <a:latin typeface="+mj-lt"/>
                    <a:ea typeface="+mj-ea"/>
                    <a:cs typeface="+mj-cs"/>
                  </a:rPr>
                  <a:t>Number of windows</a:t>
                </a:r>
                <a:endParaRPr kumimoji="0" lang="en-US" sz="1600" b="0" i="0" u="none" strike="noStrike" kern="1200" cap="none" spc="0" normalizeH="0" baseline="0" noProof="0" dirty="0">
                  <a:ln>
                    <a:noFill/>
                  </a:ln>
                  <a:solidFill>
                    <a:schemeClr val="tx1"/>
                  </a:solidFill>
                  <a:effectLst/>
                  <a:uLnTx/>
                  <a:uFillTx/>
                  <a:latin typeface="+mj-lt"/>
                  <a:ea typeface="+mj-ea"/>
                  <a:cs typeface="+mj-cs"/>
                </a:endParaRPr>
              </a:p>
            </p:txBody>
          </p:sp>
          <p:cxnSp>
            <p:nvCxnSpPr>
              <p:cNvPr id="28" name="27 Conector recto"/>
              <p:cNvCxnSpPr/>
              <p:nvPr/>
            </p:nvCxnSpPr>
            <p:spPr>
              <a:xfrm flipV="1">
                <a:off x="5220072" y="3068960"/>
                <a:ext cx="0" cy="3312368"/>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29" name="28 CuadroTexto"/>
              <p:cNvSpPr txBox="1"/>
              <p:nvPr/>
            </p:nvSpPr>
            <p:spPr>
              <a:xfrm>
                <a:off x="4572000" y="3429000"/>
                <a:ext cx="963184" cy="253916"/>
              </a:xfrm>
              <a:prstGeom prst="rect">
                <a:avLst/>
              </a:prstGeom>
              <a:noFill/>
            </p:spPr>
            <p:txBody>
              <a:bodyPr wrap="square" rtlCol="0">
                <a:spAutoFit/>
              </a:bodyPr>
              <a:lstStyle/>
              <a:p>
                <a:r>
                  <a:rPr lang="en-US" sz="1050" dirty="0" smtClean="0"/>
                  <a:t>PURC=78</a:t>
                </a:r>
                <a:endParaRPr lang="en-US" sz="1050" dirty="0"/>
              </a:p>
            </p:txBody>
          </p:sp>
        </p:grpSp>
      </p:grpSp>
      <p:sp>
        <p:nvSpPr>
          <p:cNvPr id="34" name="1 Título"/>
          <p:cNvSpPr txBox="1">
            <a:spLocks/>
          </p:cNvSpPr>
          <p:nvPr/>
        </p:nvSpPr>
        <p:spPr>
          <a:xfrm>
            <a:off x="3851920" y="5013176"/>
            <a:ext cx="2381436" cy="432048"/>
          </a:xfrm>
          <a:prstGeom prst="rect">
            <a:avLst/>
          </a:prstGeom>
        </p:spPr>
        <p:txBody>
          <a:bodyPr vert="horz" lIns="91440" tIns="45720" rIns="91440" bIns="45720" rtlCol="0" anchor="ctr">
            <a:normAutofit/>
          </a:bodyPr>
          <a:lstStyle/>
          <a:p>
            <a:pPr lvl="0">
              <a:spcBef>
                <a:spcPct val="0"/>
              </a:spcBef>
            </a:pPr>
            <a:r>
              <a:rPr lang="en-US" sz="1400" dirty="0" smtClean="0">
                <a:latin typeface="+mj-lt"/>
                <a:ea typeface="+mj-ea"/>
                <a:cs typeface="+mj-cs"/>
              </a:rPr>
              <a:t>Normalized read counts</a:t>
            </a:r>
            <a:endParaRPr kumimoji="0" lang="en-US" sz="1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323528" y="44624"/>
            <a:ext cx="8424936" cy="720080"/>
          </a:xfrm>
        </p:spPr>
        <p:txBody>
          <a:bodyPr>
            <a:normAutofit/>
          </a:bodyPr>
          <a:lstStyle/>
          <a:p>
            <a:pPr lvl="0">
              <a:defRPr/>
            </a:pPr>
            <a:r>
              <a:rPr lang="en-US" sz="2800" dirty="0" smtClean="0"/>
              <a:t>Apply a naïve smooth to the reads count distribution</a:t>
            </a:r>
          </a:p>
        </p:txBody>
      </p:sp>
      <p:sp>
        <p:nvSpPr>
          <p:cNvPr id="6" name="1 Título"/>
          <p:cNvSpPr txBox="1">
            <a:spLocks/>
          </p:cNvSpPr>
          <p:nvPr/>
        </p:nvSpPr>
        <p:spPr>
          <a:xfrm>
            <a:off x="251520" y="836712"/>
            <a:ext cx="8291264" cy="576064"/>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US" sz="1900" dirty="0" smtClean="0">
                <a:latin typeface="+mj-lt"/>
                <a:ea typeface="+mj-ea"/>
                <a:cs typeface="+mj-cs"/>
              </a:rPr>
              <a:t>We average the values in the distribution over bins</a:t>
            </a:r>
            <a:endParaRPr kumimoji="0" lang="en-US" sz="2400" b="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7" name="6 Objeto"/>
          <p:cNvGraphicFramePr>
            <a:graphicFrameLocks noChangeAspect="1"/>
          </p:cNvGraphicFramePr>
          <p:nvPr/>
        </p:nvGraphicFramePr>
        <p:xfrm>
          <a:off x="5508104" y="1978172"/>
          <a:ext cx="2880320" cy="586732"/>
        </p:xfrm>
        <a:graphic>
          <a:graphicData uri="http://schemas.openxmlformats.org/presentationml/2006/ole">
            <p:oleObj spid="_x0000_s69634" name="Ecuación" r:id="rId3" imgW="2057400" imgH="419040" progId="Equation.3">
              <p:embed/>
            </p:oleObj>
          </a:graphicData>
        </a:graphic>
      </p:graphicFrame>
      <p:pic>
        <p:nvPicPr>
          <p:cNvPr id="1029" name="Picture 5"/>
          <p:cNvPicPr>
            <a:picLocks noChangeAspect="1" noChangeArrowheads="1"/>
          </p:cNvPicPr>
          <p:nvPr/>
        </p:nvPicPr>
        <p:blipFill>
          <a:blip r:embed="rId4" cstate="print"/>
          <a:srcRect l="34880" t="13041" r="34408" b="42440"/>
          <a:stretch>
            <a:fillRect/>
          </a:stretch>
        </p:blipFill>
        <p:spPr bwMode="auto">
          <a:xfrm>
            <a:off x="4067945" y="2703406"/>
            <a:ext cx="5040560" cy="4109970"/>
          </a:xfrm>
          <a:prstGeom prst="rect">
            <a:avLst/>
          </a:prstGeom>
          <a:noFill/>
          <a:ln w="9525">
            <a:noFill/>
            <a:miter lim="800000"/>
            <a:headEnd/>
            <a:tailEnd/>
          </a:ln>
        </p:spPr>
      </p:pic>
      <p:pic>
        <p:nvPicPr>
          <p:cNvPr id="1030" name="Picture 6"/>
          <p:cNvPicPr>
            <a:picLocks noChangeAspect="1" noChangeArrowheads="1"/>
          </p:cNvPicPr>
          <p:nvPr/>
        </p:nvPicPr>
        <p:blipFill>
          <a:blip r:embed="rId5" cstate="print"/>
          <a:srcRect l="37243" t="14720" r="36298" b="47130"/>
          <a:stretch>
            <a:fillRect/>
          </a:stretch>
        </p:blipFill>
        <p:spPr bwMode="auto">
          <a:xfrm>
            <a:off x="4442400" y="2858400"/>
            <a:ext cx="4342543" cy="3521949"/>
          </a:xfrm>
          <a:prstGeom prst="rect">
            <a:avLst/>
          </a:prstGeom>
          <a:noFill/>
          <a:ln w="9525">
            <a:noFill/>
            <a:miter lim="800000"/>
            <a:headEnd/>
            <a:tailEnd/>
          </a:ln>
        </p:spPr>
      </p:pic>
      <p:cxnSp>
        <p:nvCxnSpPr>
          <p:cNvPr id="12" name="11 Conector recto"/>
          <p:cNvCxnSpPr/>
          <p:nvPr/>
        </p:nvCxnSpPr>
        <p:spPr>
          <a:xfrm>
            <a:off x="6156000" y="2996952"/>
            <a:ext cx="1" cy="336339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14 Conector recto"/>
          <p:cNvCxnSpPr/>
          <p:nvPr/>
        </p:nvCxnSpPr>
        <p:spPr>
          <a:xfrm>
            <a:off x="7002000" y="3017931"/>
            <a:ext cx="1" cy="336339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a:off x="7884000" y="3017931"/>
            <a:ext cx="1" cy="336339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 name="22 Grupo"/>
          <p:cNvGrpSpPr/>
          <p:nvPr/>
        </p:nvGrpSpPr>
        <p:grpSpPr>
          <a:xfrm>
            <a:off x="5769055" y="3429000"/>
            <a:ext cx="2286409" cy="296501"/>
            <a:chOff x="4621628" y="3751148"/>
            <a:chExt cx="1910783" cy="253916"/>
          </a:xfrm>
        </p:grpSpPr>
        <p:sp>
          <p:nvSpPr>
            <p:cNvPr id="17" name="16 CuadroTexto"/>
            <p:cNvSpPr txBox="1"/>
            <p:nvPr/>
          </p:nvSpPr>
          <p:spPr>
            <a:xfrm>
              <a:off x="4621628" y="3751148"/>
              <a:ext cx="504056" cy="253916"/>
            </a:xfrm>
            <a:prstGeom prst="rect">
              <a:avLst/>
            </a:prstGeom>
            <a:noFill/>
          </p:spPr>
          <p:txBody>
            <a:bodyPr wrap="square" rtlCol="0">
              <a:spAutoFit/>
            </a:bodyPr>
            <a:lstStyle/>
            <a:p>
              <a:r>
                <a:rPr lang="en-US" sz="1050" dirty="0" smtClean="0"/>
                <a:t>156</a:t>
              </a:r>
              <a:endParaRPr lang="en-US" sz="1050" dirty="0"/>
            </a:p>
          </p:txBody>
        </p:sp>
        <p:sp>
          <p:nvSpPr>
            <p:cNvPr id="18" name="17 CuadroTexto"/>
            <p:cNvSpPr txBox="1"/>
            <p:nvPr/>
          </p:nvSpPr>
          <p:spPr>
            <a:xfrm>
              <a:off x="5292080" y="3751148"/>
              <a:ext cx="504056" cy="253916"/>
            </a:xfrm>
            <a:prstGeom prst="rect">
              <a:avLst/>
            </a:prstGeom>
            <a:noFill/>
          </p:spPr>
          <p:txBody>
            <a:bodyPr wrap="square" rtlCol="0">
              <a:spAutoFit/>
            </a:bodyPr>
            <a:lstStyle/>
            <a:p>
              <a:r>
                <a:rPr lang="en-US" sz="1050" dirty="0" smtClean="0"/>
                <a:t>233</a:t>
              </a:r>
              <a:endParaRPr lang="en-US" sz="1050" dirty="0"/>
            </a:p>
          </p:txBody>
        </p:sp>
        <p:sp>
          <p:nvSpPr>
            <p:cNvPr id="19" name="18 CuadroTexto"/>
            <p:cNvSpPr txBox="1"/>
            <p:nvPr/>
          </p:nvSpPr>
          <p:spPr>
            <a:xfrm>
              <a:off x="6028355" y="3751148"/>
              <a:ext cx="504056" cy="253916"/>
            </a:xfrm>
            <a:prstGeom prst="rect">
              <a:avLst/>
            </a:prstGeom>
            <a:noFill/>
          </p:spPr>
          <p:txBody>
            <a:bodyPr wrap="square" rtlCol="0">
              <a:spAutoFit/>
            </a:bodyPr>
            <a:lstStyle/>
            <a:p>
              <a:r>
                <a:rPr lang="en-US" sz="1050" dirty="0" smtClean="0"/>
                <a:t>312</a:t>
              </a:r>
              <a:endParaRPr lang="en-US" sz="1050" dirty="0"/>
            </a:p>
          </p:txBody>
        </p:sp>
      </p:grpSp>
      <p:sp>
        <p:nvSpPr>
          <p:cNvPr id="24" name="23 Rectángulo"/>
          <p:cNvSpPr/>
          <p:nvPr/>
        </p:nvSpPr>
        <p:spPr>
          <a:xfrm>
            <a:off x="5940152" y="5229200"/>
            <a:ext cx="344655" cy="252255"/>
          </a:xfrm>
          <a:prstGeom prst="rect">
            <a:avLst/>
          </a:prstGeom>
          <a:no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24 Rectángulo"/>
          <p:cNvSpPr/>
          <p:nvPr/>
        </p:nvSpPr>
        <p:spPr>
          <a:xfrm>
            <a:off x="6819633" y="3068960"/>
            <a:ext cx="344655" cy="252255"/>
          </a:xfrm>
          <a:prstGeom prst="rect">
            <a:avLst/>
          </a:prstGeom>
          <a:no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25 Rectángulo"/>
          <p:cNvSpPr/>
          <p:nvPr/>
        </p:nvSpPr>
        <p:spPr>
          <a:xfrm>
            <a:off x="7668344" y="5949280"/>
            <a:ext cx="344655" cy="252255"/>
          </a:xfrm>
          <a:prstGeom prst="rect">
            <a:avLst/>
          </a:prstGeom>
          <a:no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1 Título"/>
          <p:cNvSpPr txBox="1">
            <a:spLocks/>
          </p:cNvSpPr>
          <p:nvPr/>
        </p:nvSpPr>
        <p:spPr>
          <a:xfrm>
            <a:off x="251520" y="1268760"/>
            <a:ext cx="8291264" cy="1080120"/>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US" sz="1900" dirty="0" smtClean="0">
                <a:latin typeface="+mj-lt"/>
                <a:ea typeface="+mj-ea"/>
                <a:cs typeface="+mj-cs"/>
              </a:rPr>
              <a:t>B</a:t>
            </a:r>
            <a:r>
              <a:rPr kumimoji="0" lang="en-US" sz="1900" b="0" i="0" u="none" strike="noStrike" kern="1200" cap="none" spc="0" normalizeH="0" baseline="0" noProof="0" dirty="0" smtClean="0">
                <a:ln>
                  <a:noFill/>
                </a:ln>
                <a:solidFill>
                  <a:schemeClr val="tx1"/>
                </a:solidFill>
                <a:effectLst/>
                <a:uLnTx/>
                <a:uFillTx/>
                <a:latin typeface="+mj-lt"/>
                <a:ea typeface="+mj-ea"/>
                <a:cs typeface="+mj-cs"/>
              </a:rPr>
              <a:t>in width large enough to smooth </a:t>
            </a:r>
            <a:r>
              <a:rPr kumimoji="0" lang="en-US" sz="1900" b="0" i="0" u="none" strike="noStrike" kern="1200" cap="none" spc="0" normalizeH="0" noProof="0" dirty="0" smtClean="0">
                <a:ln>
                  <a:noFill/>
                </a:ln>
                <a:solidFill>
                  <a:schemeClr val="tx1"/>
                </a:solidFill>
                <a:effectLst/>
                <a:uLnTx/>
                <a:uFillTx/>
                <a:latin typeface="+mj-lt"/>
                <a:ea typeface="+mj-ea"/>
                <a:cs typeface="+mj-cs"/>
              </a:rPr>
              <a:t>but narrow enough to keep clusters apart</a:t>
            </a:r>
            <a:endParaRPr kumimoji="0" lang="en-US"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21" name="1 Título"/>
          <p:cNvSpPr txBox="1">
            <a:spLocks/>
          </p:cNvSpPr>
          <p:nvPr/>
        </p:nvSpPr>
        <p:spPr>
          <a:xfrm>
            <a:off x="251520" y="2132856"/>
            <a:ext cx="8291264" cy="1368152"/>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lang="en-US" sz="1900" baseline="0"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lang="en-US" sz="1900" baseline="0" dirty="0" smtClean="0">
                <a:latin typeface="+mj-lt"/>
                <a:ea typeface="+mj-ea"/>
                <a:cs typeface="+mj-cs"/>
              </a:rPr>
              <a:t>We identify the peak</a:t>
            </a:r>
            <a:r>
              <a:rPr lang="en-US" sz="1900" dirty="0" smtClean="0">
                <a:latin typeface="+mj-lt"/>
                <a:ea typeface="+mj-ea"/>
                <a:cs typeface="+mj-cs"/>
              </a:rPr>
              <a:t> bins</a:t>
            </a:r>
            <a:endParaRPr lang="en-US" sz="1900" baseline="0"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kumimoji="0" lang="en-US" sz="19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22" name="1 Título"/>
          <p:cNvSpPr txBox="1">
            <a:spLocks/>
          </p:cNvSpPr>
          <p:nvPr/>
        </p:nvSpPr>
        <p:spPr>
          <a:xfrm>
            <a:off x="241176" y="2924944"/>
            <a:ext cx="3250704" cy="792088"/>
          </a:xfrm>
          <a:prstGeom prst="rect">
            <a:avLst/>
          </a:prstGeom>
        </p:spPr>
        <p:txBody>
          <a:bodyPr vert="horz" lIns="91440" tIns="45720" rIns="91440" bIns="45720" rtlCol="0" anchor="ctr">
            <a:normAutofit/>
          </a:bodyPr>
          <a:lstStyle/>
          <a:p>
            <a:pPr lvl="0">
              <a:spcBef>
                <a:spcPct val="0"/>
              </a:spcBef>
            </a:pPr>
            <a:r>
              <a:rPr lang="en-US" sz="1900" dirty="0" smtClean="0">
                <a:latin typeface="+mj-lt"/>
                <a:ea typeface="+mj-ea"/>
                <a:cs typeface="+mj-cs"/>
              </a:rPr>
              <a:t>We then scan for the mode</a:t>
            </a:r>
            <a:endParaRPr kumimoji="0" lang="en-US"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23" name="1 Título"/>
          <p:cNvSpPr txBox="1">
            <a:spLocks/>
          </p:cNvSpPr>
          <p:nvPr/>
        </p:nvSpPr>
        <p:spPr>
          <a:xfrm>
            <a:off x="251520" y="3617640"/>
            <a:ext cx="8291264" cy="747464"/>
          </a:xfrm>
          <a:prstGeom prst="rect">
            <a:avLst/>
          </a:prstGeom>
        </p:spPr>
        <p:txBody>
          <a:bodyPr vert="horz" lIns="91440" tIns="45720" rIns="91440" bIns="45720" rtlCol="0" anchor="ctr">
            <a:normAutofit/>
          </a:bodyPr>
          <a:lstStyle/>
          <a:p>
            <a:pPr lvl="0">
              <a:spcBef>
                <a:spcPct val="0"/>
              </a:spcBef>
            </a:pPr>
            <a:r>
              <a:rPr lang="en-US" sz="1900" dirty="0" smtClean="0">
                <a:latin typeface="+mj-lt"/>
                <a:ea typeface="+mj-ea"/>
                <a:cs typeface="+mj-cs"/>
              </a:rPr>
              <a:t>We then infer the basic unit </a:t>
            </a:r>
            <a:endParaRPr lang="en-US" sz="1900" baseline="0" dirty="0" smtClean="0">
              <a:latin typeface="+mj-lt"/>
              <a:ea typeface="+mj-ea"/>
              <a:cs typeface="+mj-cs"/>
            </a:endParaRPr>
          </a:p>
        </p:txBody>
      </p:sp>
      <p:cxnSp>
        <p:nvCxnSpPr>
          <p:cNvPr id="28" name="27 Conector recto"/>
          <p:cNvCxnSpPr/>
          <p:nvPr/>
        </p:nvCxnSpPr>
        <p:spPr>
          <a:xfrm flipV="1">
            <a:off x="5220072" y="3068960"/>
            <a:ext cx="0" cy="3312368"/>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29" name="28 CuadroTexto"/>
          <p:cNvSpPr txBox="1"/>
          <p:nvPr/>
        </p:nvSpPr>
        <p:spPr>
          <a:xfrm>
            <a:off x="4572000" y="3429000"/>
            <a:ext cx="963184" cy="253916"/>
          </a:xfrm>
          <a:prstGeom prst="rect">
            <a:avLst/>
          </a:prstGeom>
          <a:noFill/>
        </p:spPr>
        <p:txBody>
          <a:bodyPr wrap="square" rtlCol="0">
            <a:spAutoFit/>
          </a:bodyPr>
          <a:lstStyle/>
          <a:p>
            <a:r>
              <a:rPr lang="en-US" sz="1050" dirty="0" smtClean="0"/>
              <a:t>PURC=78</a:t>
            </a:r>
            <a:endParaRPr lang="en-US" sz="105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1000"/>
                                  </p:stCondLst>
                                  <p:childTnLst>
                                    <p:set>
                                      <p:cBhvr>
                                        <p:cTn id="9" dur="1" fill="hold">
                                          <p:stCondLst>
                                            <p:cond delay="0"/>
                                          </p:stCondLst>
                                        </p:cTn>
                                        <p:tgtEl>
                                          <p:spTgt spid="1030"/>
                                        </p:tgtEl>
                                        <p:attrNameLst>
                                          <p:attrName>style.visibility</p:attrName>
                                        </p:attrNameLst>
                                      </p:cBhvr>
                                      <p:to>
                                        <p:strVal val="visible"/>
                                      </p:to>
                                    </p:set>
                                    <p:animEffect transition="in" filter="wipe(left)">
                                      <p:cBhvr>
                                        <p:cTn id="10" dur="5000"/>
                                        <p:tgtEl>
                                          <p:spTgt spid="103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1000"/>
                                  </p:stCondLst>
                                  <p:childTnLst>
                                    <p:set>
                                      <p:cBhvr>
                                        <p:cTn id="23" dur="1" fill="hold">
                                          <p:stCondLst>
                                            <p:cond delay="0"/>
                                          </p:stCondLst>
                                        </p:cTn>
                                        <p:tgtEl>
                                          <p:spTgt spid="24"/>
                                        </p:tgtEl>
                                        <p:attrNameLst>
                                          <p:attrName>style.visibility</p:attrName>
                                        </p:attrNameLst>
                                      </p:cBhvr>
                                      <p:to>
                                        <p:strVal val="visible"/>
                                      </p:to>
                                    </p:set>
                                  </p:childTnLst>
                                </p:cTn>
                              </p:par>
                              <p:par>
                                <p:cTn id="24" presetID="0" presetClass="path" presetSubtype="0" accel="50000" decel="50000" fill="hold" grpId="1" nodeType="withEffect">
                                  <p:stCondLst>
                                    <p:cond delay="0"/>
                                  </p:stCondLst>
                                  <p:childTnLst>
                                    <p:animMotion origin="layout" path="M -0.03212 0.11828 C -0.03108 0.11805 -0.02986 0.11828 -0.02882 0.11782 C -0.02743 0.11713 -0.02743 0.11504 -0.02691 0.11366 C -0.02535 0.10949 -0.02257 0.10625 -0.02083 0.10231 C -0.01945 0.0956 -0.01962 0.08796 -0.02205 0.08148 C -0.0224 0.0787 -0.02326 0.07616 -0.02413 0.07361 C -0.02448 0.07245 -0.02535 0.06991 -0.02535 0.07014 C -0.02587 0.06597 -0.02674 0.0618 -0.0257 0.05764 C -0.02552 0.05694 -0.01858 0.05463 -0.01771 0.0544 C -0.01649 0.05278 -0.01545 0.05185 -0.01372 0.05116 C -0.01163 0.04907 -0.01129 0.04768 -0.01094 0.04421 C -0.01129 0.03287 -0.01754 0.00903 -0.00642 0.00648 C 0.00312 0.00694 0.00156 0.00602 0.00799 0.01273 C 0.00885 0.01366 0.01042 0.01528 0.01111 0.01643 C 0.01198 0.01782 0.01354 0.02083 0.01354 0.02106 C 0.01458 0.02569 0.01441 0.0287 0.0184 0.03032 C 0.02049 0.02986 0.02396 0.03055 0.0243 0.02778 C 0.02483 0.02245 0.02257 0.01041 0.01788 0.00856 C 0.01597 0.00694 0.00955 0.00023 0.00799 2.22222E-6 C 0.00538 -0.00023 0.0026 2.22222E-6 8.33333E-7 2.22222E-6 " pathEditMode="relative" rAng="0" ptsTypes="fffffffffffffffffffA">
                                      <p:cBhvr>
                                        <p:cTn id="25" dur="500" fill="hold"/>
                                        <p:tgtEl>
                                          <p:spTgt spid="24"/>
                                        </p:tgtEl>
                                        <p:attrNameLst>
                                          <p:attrName>ppt_x</p:attrName>
                                          <p:attrName>ppt_y</p:attrName>
                                        </p:attrNameLst>
                                      </p:cBhvr>
                                      <p:rCtr x="28" y="-59"/>
                                    </p:animMotion>
                                  </p:childTnLst>
                                </p:cTn>
                              </p:par>
                            </p:childTnLst>
                          </p:cTn>
                        </p:par>
                        <p:par>
                          <p:cTn id="26" fill="hold">
                            <p:stCondLst>
                              <p:cond delay="1000"/>
                            </p:stCondLst>
                            <p:childTnLst>
                              <p:par>
                                <p:cTn id="27" presetID="1"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0" presetClass="path" presetSubtype="0" accel="50000" decel="50000" fill="hold" grpId="1" nodeType="withEffect">
                                  <p:stCondLst>
                                    <p:cond delay="0"/>
                                  </p:stCondLst>
                                  <p:childTnLst>
                                    <p:animMotion origin="layout" path="M -0.01736 0.37292 C -0.01753 0.30694 -0.0184 0.24143 -0.01822 0.17546 C -0.01788 0.13495 -0.02187 0.10486 -0.01059 0.08426 C -0.00364 0.08657 -0.00295 0.08495 0.00191 0.08958 C 0.00452 0.0919 0.00973 0.09722 0.00973 0.09792 C 0.01528 0.09375 0.02066 0.08958 0.02587 0.08426 C 0.02726 0.09143 0.02848 0.09792 0.02969 0.10486 C 0.03039 0.10833 0.0316 0.11481 0.0316 0.11551 C 0.0375 0.1037 0.03733 0.08611 0.03941 0.06898 C 0.03907 0.06713 0.03785 0.05069 0.03733 0.04884 C 0.03368 0.03588 0.02622 0.01366 0.02101 0.00602 C 0.01754 0.00069 0.0125 -0.00116 0.00851 -0.00394 C 0.00261 -0.00046 0.00521 0.00602 0.00105 0.00602 " pathEditMode="relative" rAng="0" ptsTypes="ffffffffffffA">
                                      <p:cBhvr>
                                        <p:cTn id="30" dur="500" fill="hold"/>
                                        <p:tgtEl>
                                          <p:spTgt spid="25"/>
                                        </p:tgtEl>
                                        <p:attrNameLst>
                                          <p:attrName>ppt_x</p:attrName>
                                          <p:attrName>ppt_y</p:attrName>
                                        </p:attrNameLst>
                                      </p:cBhvr>
                                      <p:rCtr x="26" y="-188"/>
                                    </p:animMotion>
                                  </p:childTnLst>
                                </p:cTn>
                              </p:par>
                            </p:childTnLst>
                          </p:cTn>
                        </p:par>
                        <p:par>
                          <p:cTn id="31" fill="hold">
                            <p:stCondLst>
                              <p:cond delay="1500"/>
                            </p:stCondLst>
                            <p:childTnLst>
                              <p:par>
                                <p:cTn id="32" presetID="1" presetClass="entr" presetSubtype="0"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par>
                                <p:cTn id="34" presetID="0" presetClass="path" presetSubtype="0" accel="50000" decel="50000" fill="hold" grpId="1" nodeType="withEffect">
                                  <p:stCondLst>
                                    <p:cond delay="0"/>
                                  </p:stCondLst>
                                  <p:childTnLst>
                                    <p:animMotion origin="layout" path="M -0.03142 0.04166 C -0.02448 0.03865 -0.01927 0.03518 -0.01493 0.02685 C -0.01372 0.02176 -0.00885 0.01342 -0.00521 0.0118 C -0.00122 0.00648 0.00226 0.00393 0.00747 0.00185 C 0.01163 0.00324 0.01146 0.00578 0.01267 0.01088 C 0.01285 0.01342 0.01215 0.01666 0.01337 0.01875 C 0.01389 0.0199 0.01563 0.01898 0.01632 0.01782 C 0.01736 0.01597 0.01788 0.01088 0.01788 0.01111 C 0.01771 0.00764 0.01823 -0.00162 0.01424 -0.00301 C 0.01198 -0.00371 0.00972 -0.00371 0.00747 -0.00417 C 0.0059 -0.0044 0.00295 -0.0051 0.00295 -0.00486 " pathEditMode="relative" rAng="0" ptsTypes="ffffffffffA">
                                      <p:cBhvr>
                                        <p:cTn id="35" dur="500" fill="hold"/>
                                        <p:tgtEl>
                                          <p:spTgt spid="26"/>
                                        </p:tgtEl>
                                        <p:attrNameLst>
                                          <p:attrName>ppt_x</p:attrName>
                                          <p:attrName>ppt_y</p:attrName>
                                        </p:attrNameLst>
                                      </p:cBhvr>
                                      <p:rCtr x="25" y="-23"/>
                                    </p:animMotion>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2000"/>
                                        <p:tgtEl>
                                          <p:spTgt spid="1030"/>
                                        </p:tgtEl>
                                      </p:cBhvr>
                                    </p:animEffect>
                                    <p:set>
                                      <p:cBhvr>
                                        <p:cTn id="40" dur="1" fill="hold">
                                          <p:stCondLst>
                                            <p:cond delay="1999"/>
                                          </p:stCondLst>
                                        </p:cTn>
                                        <p:tgtEl>
                                          <p:spTgt spid="103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2000"/>
                                        <p:tgtEl>
                                          <p:spTgt spid="22"/>
                                        </p:tgtEl>
                                      </p:cBhvr>
                                    </p:animEffect>
                                  </p:childTnLst>
                                </p:cTn>
                              </p:par>
                            </p:childTnLst>
                          </p:cTn>
                        </p:par>
                        <p:par>
                          <p:cTn id="46" fill="hold">
                            <p:stCondLst>
                              <p:cond delay="2000"/>
                            </p:stCondLst>
                            <p:childTnLst>
                              <p:par>
                                <p:cTn id="47" presetID="22" presetClass="entr" presetSubtype="4" fill="hold" nodeType="afterEffect">
                                  <p:stCondLst>
                                    <p:cond delay="1000"/>
                                  </p:stCondLst>
                                  <p:childTnLst>
                                    <p:set>
                                      <p:cBhvr>
                                        <p:cTn id="48" dur="1" fill="hold">
                                          <p:stCondLst>
                                            <p:cond delay="0"/>
                                          </p:stCondLst>
                                        </p:cTn>
                                        <p:tgtEl>
                                          <p:spTgt spid="12"/>
                                        </p:tgtEl>
                                        <p:attrNameLst>
                                          <p:attrName>style.visibility</p:attrName>
                                        </p:attrNameLst>
                                      </p:cBhvr>
                                      <p:to>
                                        <p:strVal val="visible"/>
                                      </p:to>
                                    </p:set>
                                    <p:animEffect transition="in" filter="wipe(down)">
                                      <p:cBhvr>
                                        <p:cTn id="49" dur="500"/>
                                        <p:tgtEl>
                                          <p:spTgt spid="12"/>
                                        </p:tgtEl>
                                      </p:cBhvr>
                                    </p:animEffect>
                                  </p:childTnLst>
                                </p:cTn>
                              </p:par>
                            </p:childTnLst>
                          </p:cTn>
                        </p:par>
                        <p:par>
                          <p:cTn id="50" fill="hold">
                            <p:stCondLst>
                              <p:cond delay="3500"/>
                            </p:stCondLst>
                            <p:childTnLst>
                              <p:par>
                                <p:cTn id="51" presetID="22" presetClass="entr" presetSubtype="4" fill="hold" nodeType="afterEffect">
                                  <p:stCondLst>
                                    <p:cond delay="500"/>
                                  </p:stCondLst>
                                  <p:childTnLst>
                                    <p:set>
                                      <p:cBhvr>
                                        <p:cTn id="52" dur="1" fill="hold">
                                          <p:stCondLst>
                                            <p:cond delay="0"/>
                                          </p:stCondLst>
                                        </p:cTn>
                                        <p:tgtEl>
                                          <p:spTgt spid="15"/>
                                        </p:tgtEl>
                                        <p:attrNameLst>
                                          <p:attrName>style.visibility</p:attrName>
                                        </p:attrNameLst>
                                      </p:cBhvr>
                                      <p:to>
                                        <p:strVal val="visible"/>
                                      </p:to>
                                    </p:set>
                                    <p:animEffect transition="in" filter="wipe(down)">
                                      <p:cBhvr>
                                        <p:cTn id="53" dur="500"/>
                                        <p:tgtEl>
                                          <p:spTgt spid="15"/>
                                        </p:tgtEl>
                                      </p:cBhvr>
                                    </p:animEffect>
                                  </p:childTnLst>
                                </p:cTn>
                              </p:par>
                            </p:childTnLst>
                          </p:cTn>
                        </p:par>
                        <p:par>
                          <p:cTn id="54" fill="hold">
                            <p:stCondLst>
                              <p:cond delay="4500"/>
                            </p:stCondLst>
                            <p:childTnLst>
                              <p:par>
                                <p:cTn id="55" presetID="22" presetClass="entr" presetSubtype="4" fill="hold" nodeType="afterEffect">
                                  <p:stCondLst>
                                    <p:cond delay="500"/>
                                  </p:stCondLst>
                                  <p:childTnLst>
                                    <p:set>
                                      <p:cBhvr>
                                        <p:cTn id="56" dur="1" fill="hold">
                                          <p:stCondLst>
                                            <p:cond delay="0"/>
                                          </p:stCondLst>
                                        </p:cTn>
                                        <p:tgtEl>
                                          <p:spTgt spid="16"/>
                                        </p:tgtEl>
                                        <p:attrNameLst>
                                          <p:attrName>style.visibility</p:attrName>
                                        </p:attrNameLst>
                                      </p:cBhvr>
                                      <p:to>
                                        <p:strVal val="visible"/>
                                      </p:to>
                                    </p:set>
                                    <p:animEffect transition="in" filter="wipe(down)">
                                      <p:cBhvr>
                                        <p:cTn id="57" dur="500"/>
                                        <p:tgtEl>
                                          <p:spTgt spid="16"/>
                                        </p:tgtEl>
                                      </p:cBhvr>
                                    </p:animEffect>
                                  </p:childTnLst>
                                </p:cTn>
                              </p:par>
                            </p:childTnLst>
                          </p:cTn>
                        </p:par>
                        <p:par>
                          <p:cTn id="58" fill="hold">
                            <p:stCondLst>
                              <p:cond delay="5500"/>
                            </p:stCondLst>
                            <p:childTnLst>
                              <p:par>
                                <p:cTn id="59" presetID="1" presetClass="entr" presetSubtype="0" fill="hold" nodeType="afterEffect">
                                  <p:stCondLst>
                                    <p:cond delay="1000"/>
                                  </p:stCondLst>
                                  <p:childTnLst>
                                    <p:set>
                                      <p:cBhvr>
                                        <p:cTn id="60" dur="1" fill="hold">
                                          <p:stCondLst>
                                            <p:cond delay="0"/>
                                          </p:stCondLst>
                                        </p:cTn>
                                        <p:tgtEl>
                                          <p:spTgt spid="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4" grpId="0" animBg="1"/>
      <p:bldP spid="24" grpId="1" animBg="1"/>
      <p:bldP spid="25" grpId="0" animBg="1"/>
      <p:bldP spid="25" grpId="1" animBg="1"/>
      <p:bldP spid="26" grpId="0" animBg="1"/>
      <p:bldP spid="26" grpId="1" animBg="1"/>
      <p:bldP spid="20" grpId="0"/>
      <p:bldP spid="21" grpId="0"/>
      <p:bldP spid="22" grpId="0"/>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323528" y="44624"/>
            <a:ext cx="8424936" cy="720080"/>
          </a:xfrm>
        </p:spPr>
        <p:txBody>
          <a:bodyPr>
            <a:normAutofit/>
          </a:bodyPr>
          <a:lstStyle/>
          <a:p>
            <a:pPr lvl="0">
              <a:defRPr/>
            </a:pPr>
            <a:r>
              <a:rPr lang="en-US" sz="2800" dirty="0" smtClean="0"/>
              <a:t>Apply a naïve smooth to the reads count distribution</a:t>
            </a:r>
          </a:p>
        </p:txBody>
      </p:sp>
      <p:pic>
        <p:nvPicPr>
          <p:cNvPr id="1029" name="Picture 5"/>
          <p:cNvPicPr>
            <a:picLocks noChangeAspect="1" noChangeArrowheads="1"/>
          </p:cNvPicPr>
          <p:nvPr/>
        </p:nvPicPr>
        <p:blipFill>
          <a:blip r:embed="rId3" cstate="print"/>
          <a:srcRect l="34880" t="13041" r="34408" b="42440"/>
          <a:stretch>
            <a:fillRect/>
          </a:stretch>
        </p:blipFill>
        <p:spPr bwMode="auto">
          <a:xfrm>
            <a:off x="4067945" y="2703406"/>
            <a:ext cx="5040560" cy="4109970"/>
          </a:xfrm>
          <a:prstGeom prst="rect">
            <a:avLst/>
          </a:prstGeom>
          <a:noFill/>
          <a:ln w="9525">
            <a:noFill/>
            <a:miter lim="800000"/>
            <a:headEnd/>
            <a:tailEnd/>
          </a:ln>
        </p:spPr>
      </p:pic>
      <p:cxnSp>
        <p:nvCxnSpPr>
          <p:cNvPr id="12" name="11 Conector recto"/>
          <p:cNvCxnSpPr/>
          <p:nvPr/>
        </p:nvCxnSpPr>
        <p:spPr>
          <a:xfrm>
            <a:off x="6156000" y="2996952"/>
            <a:ext cx="1" cy="336339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14 Conector recto"/>
          <p:cNvCxnSpPr/>
          <p:nvPr/>
        </p:nvCxnSpPr>
        <p:spPr>
          <a:xfrm>
            <a:off x="7002000" y="3017931"/>
            <a:ext cx="1" cy="336339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a:off x="7884000" y="3017931"/>
            <a:ext cx="1" cy="336339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 name="22 Grupo"/>
          <p:cNvGrpSpPr/>
          <p:nvPr/>
        </p:nvGrpSpPr>
        <p:grpSpPr>
          <a:xfrm>
            <a:off x="5769055" y="3429000"/>
            <a:ext cx="2286409" cy="296501"/>
            <a:chOff x="4621628" y="3751148"/>
            <a:chExt cx="1910783" cy="253916"/>
          </a:xfrm>
        </p:grpSpPr>
        <p:sp>
          <p:nvSpPr>
            <p:cNvPr id="17" name="16 CuadroTexto"/>
            <p:cNvSpPr txBox="1"/>
            <p:nvPr/>
          </p:nvSpPr>
          <p:spPr>
            <a:xfrm>
              <a:off x="4621628" y="3751148"/>
              <a:ext cx="504056" cy="253916"/>
            </a:xfrm>
            <a:prstGeom prst="rect">
              <a:avLst/>
            </a:prstGeom>
            <a:noFill/>
          </p:spPr>
          <p:txBody>
            <a:bodyPr wrap="square" rtlCol="0">
              <a:spAutoFit/>
            </a:bodyPr>
            <a:lstStyle/>
            <a:p>
              <a:r>
                <a:rPr lang="en-US" sz="1050" dirty="0" smtClean="0"/>
                <a:t>156</a:t>
              </a:r>
              <a:endParaRPr lang="en-US" sz="1050" dirty="0"/>
            </a:p>
          </p:txBody>
        </p:sp>
        <p:sp>
          <p:nvSpPr>
            <p:cNvPr id="18" name="17 CuadroTexto"/>
            <p:cNvSpPr txBox="1"/>
            <p:nvPr/>
          </p:nvSpPr>
          <p:spPr>
            <a:xfrm>
              <a:off x="5292080" y="3751148"/>
              <a:ext cx="504056" cy="253916"/>
            </a:xfrm>
            <a:prstGeom prst="rect">
              <a:avLst/>
            </a:prstGeom>
            <a:noFill/>
          </p:spPr>
          <p:txBody>
            <a:bodyPr wrap="square" rtlCol="0">
              <a:spAutoFit/>
            </a:bodyPr>
            <a:lstStyle/>
            <a:p>
              <a:r>
                <a:rPr lang="en-US" sz="1050" dirty="0" smtClean="0"/>
                <a:t>233</a:t>
              </a:r>
              <a:endParaRPr lang="en-US" sz="1050" dirty="0"/>
            </a:p>
          </p:txBody>
        </p:sp>
        <p:sp>
          <p:nvSpPr>
            <p:cNvPr id="19" name="18 CuadroTexto"/>
            <p:cNvSpPr txBox="1"/>
            <p:nvPr/>
          </p:nvSpPr>
          <p:spPr>
            <a:xfrm>
              <a:off x="6028355" y="3751148"/>
              <a:ext cx="504056" cy="253916"/>
            </a:xfrm>
            <a:prstGeom prst="rect">
              <a:avLst/>
            </a:prstGeom>
            <a:noFill/>
          </p:spPr>
          <p:txBody>
            <a:bodyPr wrap="square" rtlCol="0">
              <a:spAutoFit/>
            </a:bodyPr>
            <a:lstStyle/>
            <a:p>
              <a:r>
                <a:rPr lang="en-US" sz="1050" dirty="0" smtClean="0"/>
                <a:t>312</a:t>
              </a:r>
              <a:endParaRPr lang="en-US" sz="1050" dirty="0"/>
            </a:p>
          </p:txBody>
        </p:sp>
      </p:grpSp>
      <p:sp>
        <p:nvSpPr>
          <p:cNvPr id="20" name="19 Flecha izquierda y derecha"/>
          <p:cNvSpPr/>
          <p:nvPr/>
        </p:nvSpPr>
        <p:spPr>
          <a:xfrm>
            <a:off x="7056000" y="4077072"/>
            <a:ext cx="792088" cy="144016"/>
          </a:xfrm>
          <a:prstGeom prst="leftRightArrow">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20 Flecha izquierda y derecha"/>
          <p:cNvSpPr/>
          <p:nvPr/>
        </p:nvSpPr>
        <p:spPr>
          <a:xfrm>
            <a:off x="6174000" y="4077072"/>
            <a:ext cx="792088" cy="144016"/>
          </a:xfrm>
          <a:prstGeom prst="leftRightArrow">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21 Flecha izquierda y derecha"/>
          <p:cNvSpPr/>
          <p:nvPr/>
        </p:nvSpPr>
        <p:spPr>
          <a:xfrm>
            <a:off x="5328000" y="4077072"/>
            <a:ext cx="792088" cy="144016"/>
          </a:xfrm>
          <a:prstGeom prst="leftRightArrow">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22 Conector recto"/>
          <p:cNvCxnSpPr/>
          <p:nvPr/>
        </p:nvCxnSpPr>
        <p:spPr>
          <a:xfrm>
            <a:off x="5310000" y="2996952"/>
            <a:ext cx="1" cy="336339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7" name="26 CuadroTexto"/>
          <p:cNvSpPr txBox="1"/>
          <p:nvPr/>
        </p:nvSpPr>
        <p:spPr>
          <a:xfrm>
            <a:off x="4976968" y="3429000"/>
            <a:ext cx="603144" cy="253916"/>
          </a:xfrm>
          <a:prstGeom prst="rect">
            <a:avLst/>
          </a:prstGeom>
          <a:noFill/>
        </p:spPr>
        <p:txBody>
          <a:bodyPr wrap="square" rtlCol="0">
            <a:spAutoFit/>
          </a:bodyPr>
          <a:lstStyle/>
          <a:p>
            <a:r>
              <a:rPr lang="en-US" sz="1050" dirty="0" smtClean="0"/>
              <a:t>78</a:t>
            </a:r>
            <a:endParaRPr lang="en-US" sz="1050" dirty="0"/>
          </a:p>
        </p:txBody>
      </p:sp>
      <p:sp>
        <p:nvSpPr>
          <p:cNvPr id="24" name="1 Título"/>
          <p:cNvSpPr txBox="1">
            <a:spLocks/>
          </p:cNvSpPr>
          <p:nvPr/>
        </p:nvSpPr>
        <p:spPr>
          <a:xfrm>
            <a:off x="251520" y="836712"/>
            <a:ext cx="8291264" cy="576064"/>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US" sz="1900" dirty="0" smtClean="0">
                <a:latin typeface="+mj-lt"/>
                <a:ea typeface="+mj-ea"/>
                <a:cs typeface="+mj-cs"/>
              </a:rPr>
              <a:t>We average the values in the distribution over bins</a:t>
            </a:r>
            <a:endParaRPr kumimoji="0" lang="en-US" sz="2400" b="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25" name="24 Objeto"/>
          <p:cNvGraphicFramePr>
            <a:graphicFrameLocks noChangeAspect="1"/>
          </p:cNvGraphicFramePr>
          <p:nvPr/>
        </p:nvGraphicFramePr>
        <p:xfrm>
          <a:off x="5508104" y="1978172"/>
          <a:ext cx="2880320" cy="586732"/>
        </p:xfrm>
        <a:graphic>
          <a:graphicData uri="http://schemas.openxmlformats.org/presentationml/2006/ole">
            <p:oleObj spid="_x0000_s2051" name="Ecuación" r:id="rId4" imgW="2057400" imgH="419040" progId="Equation.3">
              <p:embed/>
            </p:oleObj>
          </a:graphicData>
        </a:graphic>
      </p:graphicFrame>
      <p:sp>
        <p:nvSpPr>
          <p:cNvPr id="26" name="1 Título"/>
          <p:cNvSpPr txBox="1">
            <a:spLocks/>
          </p:cNvSpPr>
          <p:nvPr/>
        </p:nvSpPr>
        <p:spPr>
          <a:xfrm>
            <a:off x="251520" y="1268760"/>
            <a:ext cx="8291264" cy="1080120"/>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US" sz="1900" dirty="0" smtClean="0">
                <a:latin typeface="+mj-lt"/>
                <a:ea typeface="+mj-ea"/>
                <a:cs typeface="+mj-cs"/>
              </a:rPr>
              <a:t>B</a:t>
            </a:r>
            <a:r>
              <a:rPr kumimoji="0" lang="en-US" sz="1900" b="0" i="0" u="none" strike="noStrike" kern="1200" cap="none" spc="0" normalizeH="0" baseline="0" noProof="0" dirty="0" smtClean="0">
                <a:ln>
                  <a:noFill/>
                </a:ln>
                <a:solidFill>
                  <a:schemeClr val="tx1"/>
                </a:solidFill>
                <a:effectLst/>
                <a:uLnTx/>
                <a:uFillTx/>
                <a:latin typeface="+mj-lt"/>
                <a:ea typeface="+mj-ea"/>
                <a:cs typeface="+mj-cs"/>
              </a:rPr>
              <a:t>in width large enough to smooth </a:t>
            </a:r>
            <a:r>
              <a:rPr kumimoji="0" lang="en-US" sz="1900" b="0" i="0" u="none" strike="noStrike" kern="1200" cap="none" spc="0" normalizeH="0" noProof="0" dirty="0" smtClean="0">
                <a:ln>
                  <a:noFill/>
                </a:ln>
                <a:solidFill>
                  <a:schemeClr val="tx1"/>
                </a:solidFill>
                <a:effectLst/>
                <a:uLnTx/>
                <a:uFillTx/>
                <a:latin typeface="+mj-lt"/>
                <a:ea typeface="+mj-ea"/>
                <a:cs typeface="+mj-cs"/>
              </a:rPr>
              <a:t>but narrow enough to keep clusters apart</a:t>
            </a:r>
            <a:endParaRPr kumimoji="0" lang="en-US"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28" name="1 Título"/>
          <p:cNvSpPr txBox="1">
            <a:spLocks/>
          </p:cNvSpPr>
          <p:nvPr/>
        </p:nvSpPr>
        <p:spPr>
          <a:xfrm>
            <a:off x="251520" y="2132856"/>
            <a:ext cx="8291264" cy="1368152"/>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lang="en-US" sz="1900" baseline="0"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lang="en-US" sz="1900" baseline="0" dirty="0" smtClean="0">
                <a:latin typeface="+mj-lt"/>
                <a:ea typeface="+mj-ea"/>
                <a:cs typeface="+mj-cs"/>
              </a:rPr>
              <a:t>We identify the peak</a:t>
            </a:r>
            <a:r>
              <a:rPr lang="en-US" sz="1900" dirty="0" smtClean="0">
                <a:latin typeface="+mj-lt"/>
                <a:ea typeface="+mj-ea"/>
                <a:cs typeface="+mj-cs"/>
              </a:rPr>
              <a:t> bins</a:t>
            </a:r>
            <a:endParaRPr lang="en-US" sz="1900" baseline="0"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kumimoji="0" lang="en-US" sz="19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29" name="1 Título"/>
          <p:cNvSpPr txBox="1">
            <a:spLocks/>
          </p:cNvSpPr>
          <p:nvPr/>
        </p:nvSpPr>
        <p:spPr>
          <a:xfrm>
            <a:off x="241176" y="2924944"/>
            <a:ext cx="3250704" cy="792088"/>
          </a:xfrm>
          <a:prstGeom prst="rect">
            <a:avLst/>
          </a:prstGeom>
        </p:spPr>
        <p:txBody>
          <a:bodyPr vert="horz" lIns="91440" tIns="45720" rIns="91440" bIns="45720" rtlCol="0" anchor="ctr">
            <a:normAutofit/>
          </a:bodyPr>
          <a:lstStyle/>
          <a:p>
            <a:pPr lvl="0">
              <a:spcBef>
                <a:spcPct val="0"/>
              </a:spcBef>
            </a:pPr>
            <a:r>
              <a:rPr lang="en-US" sz="1900" dirty="0" smtClean="0">
                <a:latin typeface="+mj-lt"/>
                <a:ea typeface="+mj-ea"/>
                <a:cs typeface="+mj-cs"/>
              </a:rPr>
              <a:t>We then scan for the mode</a:t>
            </a:r>
            <a:endParaRPr kumimoji="0" lang="en-US"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30" name="1 Título"/>
          <p:cNvSpPr txBox="1">
            <a:spLocks/>
          </p:cNvSpPr>
          <p:nvPr/>
        </p:nvSpPr>
        <p:spPr>
          <a:xfrm>
            <a:off x="251520" y="3617640"/>
            <a:ext cx="8291264" cy="747464"/>
          </a:xfrm>
          <a:prstGeom prst="rect">
            <a:avLst/>
          </a:prstGeom>
        </p:spPr>
        <p:txBody>
          <a:bodyPr vert="horz" lIns="91440" tIns="45720" rIns="91440" bIns="45720" rtlCol="0" anchor="ctr">
            <a:normAutofit/>
          </a:bodyPr>
          <a:lstStyle/>
          <a:p>
            <a:pPr lvl="0">
              <a:spcBef>
                <a:spcPct val="0"/>
              </a:spcBef>
            </a:pPr>
            <a:r>
              <a:rPr lang="en-US" sz="1900" dirty="0" smtClean="0">
                <a:latin typeface="+mj-lt"/>
                <a:ea typeface="+mj-ea"/>
                <a:cs typeface="+mj-cs"/>
              </a:rPr>
              <a:t>We then infer the basic unit </a:t>
            </a:r>
            <a:endParaRPr lang="en-US" sz="1900" baseline="0" dirty="0" smtClean="0">
              <a:latin typeface="+mj-lt"/>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xit" presetSubtype="0" fill="hold" grpId="1" nodeType="withEffect">
                                  <p:stCondLst>
                                    <p:cond delay="0"/>
                                  </p:stCondLst>
                                  <p:childTnLst>
                                    <p:animEffect transition="out" filter="fade">
                                      <p:cBhvr>
                                        <p:cTn id="17" dur="500"/>
                                        <p:tgtEl>
                                          <p:spTgt spid="20"/>
                                        </p:tgtEl>
                                      </p:cBhvr>
                                    </p:animEffect>
                                    <p:set>
                                      <p:cBhvr>
                                        <p:cTn id="18" dur="1" fill="hold">
                                          <p:stCondLst>
                                            <p:cond delay="499"/>
                                          </p:stCondLst>
                                        </p:cTn>
                                        <p:tgtEl>
                                          <p:spTgt spid="20"/>
                                        </p:tgtEl>
                                        <p:attrNameLst>
                                          <p:attrName>style.visibility</p:attrName>
                                        </p:attrNameLst>
                                      </p:cBhvr>
                                      <p:to>
                                        <p:strVal val="hidden"/>
                                      </p:to>
                                    </p:set>
                                  </p:childTnLst>
                                </p:cTn>
                              </p:par>
                            </p:childTnLst>
                          </p:cTn>
                        </p:par>
                        <p:par>
                          <p:cTn id="19" fill="hold">
                            <p:stCondLst>
                              <p:cond delay="1500"/>
                            </p:stCondLst>
                            <p:childTnLst>
                              <p:par>
                                <p:cTn id="20" presetID="10" presetClass="exit" presetSubtype="0" fill="hold" grpId="1" nodeType="afterEffect">
                                  <p:stCondLst>
                                    <p:cond delay="0"/>
                                  </p:stCondLst>
                                  <p:childTnLst>
                                    <p:animEffect transition="out" filter="fade">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xit" presetSubtype="0" fill="hold" grpId="1" nodeType="withEffect">
                                  <p:stCondLst>
                                    <p:cond delay="0"/>
                                  </p:stCondLst>
                                  <p:childTnLst>
                                    <p:animEffect transition="out" filter="fade">
                                      <p:cBhvr>
                                        <p:cTn id="27" dur="500"/>
                                        <p:tgtEl>
                                          <p:spTgt spid="22"/>
                                        </p:tgtEl>
                                      </p:cBhvr>
                                    </p:animEffect>
                                    <p:set>
                                      <p:cBhvr>
                                        <p:cTn id="28" dur="1" fill="hold">
                                          <p:stCondLst>
                                            <p:cond delay="499"/>
                                          </p:stCondLst>
                                        </p:cTn>
                                        <p:tgtEl>
                                          <p:spTgt spid="22"/>
                                        </p:tgtEl>
                                        <p:attrNameLst>
                                          <p:attrName>style.visibility</p:attrName>
                                        </p:attrNameLst>
                                      </p:cBhvr>
                                      <p:to>
                                        <p:strVal val="hidden"/>
                                      </p:to>
                                    </p:set>
                                  </p:childTnLst>
                                </p:cTn>
                              </p:par>
                            </p:childTnLst>
                          </p:cTn>
                        </p:par>
                        <p:par>
                          <p:cTn id="29" fill="hold">
                            <p:stCondLst>
                              <p:cond delay="2000"/>
                            </p:stCondLst>
                            <p:childTnLst>
                              <p:par>
                                <p:cTn id="30" presetID="10" presetClass="entr" presetSubtype="0" fill="hold" grpId="0" nodeType="afterEffect">
                                  <p:stCondLst>
                                    <p:cond delay="50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323528" y="44624"/>
            <a:ext cx="8424936" cy="720080"/>
          </a:xfrm>
        </p:spPr>
        <p:txBody>
          <a:bodyPr>
            <a:normAutofit/>
          </a:bodyPr>
          <a:lstStyle/>
          <a:p>
            <a:pPr lvl="0">
              <a:defRPr/>
            </a:pPr>
            <a:r>
              <a:rPr lang="en-US" sz="2800" dirty="0" smtClean="0"/>
              <a:t>Apply a naïve smooth to the reads count distribution</a:t>
            </a:r>
          </a:p>
        </p:txBody>
      </p:sp>
      <p:pic>
        <p:nvPicPr>
          <p:cNvPr id="1029" name="Picture 5"/>
          <p:cNvPicPr>
            <a:picLocks noChangeAspect="1" noChangeArrowheads="1"/>
          </p:cNvPicPr>
          <p:nvPr/>
        </p:nvPicPr>
        <p:blipFill>
          <a:blip r:embed="rId3" cstate="print"/>
          <a:srcRect l="34880" t="13041" r="34408" b="42440"/>
          <a:stretch>
            <a:fillRect/>
          </a:stretch>
        </p:blipFill>
        <p:spPr bwMode="auto">
          <a:xfrm>
            <a:off x="4067945" y="2703406"/>
            <a:ext cx="5040560" cy="4109970"/>
          </a:xfrm>
          <a:prstGeom prst="rect">
            <a:avLst/>
          </a:prstGeom>
          <a:noFill/>
          <a:ln w="9525">
            <a:noFill/>
            <a:miter lim="800000"/>
            <a:headEnd/>
            <a:tailEnd/>
          </a:ln>
        </p:spPr>
      </p:pic>
      <p:cxnSp>
        <p:nvCxnSpPr>
          <p:cNvPr id="12" name="11 Conector recto"/>
          <p:cNvCxnSpPr/>
          <p:nvPr/>
        </p:nvCxnSpPr>
        <p:spPr>
          <a:xfrm>
            <a:off x="6156000" y="2996952"/>
            <a:ext cx="1" cy="336339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14 Conector recto"/>
          <p:cNvCxnSpPr/>
          <p:nvPr/>
        </p:nvCxnSpPr>
        <p:spPr>
          <a:xfrm>
            <a:off x="7002000" y="3017931"/>
            <a:ext cx="1" cy="336339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a:off x="7884000" y="3017931"/>
            <a:ext cx="1" cy="336339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 name="22 Grupo"/>
          <p:cNvGrpSpPr/>
          <p:nvPr/>
        </p:nvGrpSpPr>
        <p:grpSpPr>
          <a:xfrm>
            <a:off x="5769055" y="3429000"/>
            <a:ext cx="2286409" cy="296501"/>
            <a:chOff x="4621628" y="3751148"/>
            <a:chExt cx="1910783" cy="253916"/>
          </a:xfrm>
        </p:grpSpPr>
        <p:sp>
          <p:nvSpPr>
            <p:cNvPr id="17" name="16 CuadroTexto"/>
            <p:cNvSpPr txBox="1"/>
            <p:nvPr/>
          </p:nvSpPr>
          <p:spPr>
            <a:xfrm>
              <a:off x="4621628" y="3751148"/>
              <a:ext cx="504056" cy="253916"/>
            </a:xfrm>
            <a:prstGeom prst="rect">
              <a:avLst/>
            </a:prstGeom>
            <a:noFill/>
          </p:spPr>
          <p:txBody>
            <a:bodyPr wrap="square" rtlCol="0">
              <a:spAutoFit/>
            </a:bodyPr>
            <a:lstStyle/>
            <a:p>
              <a:r>
                <a:rPr lang="en-US" sz="1050" dirty="0" smtClean="0"/>
                <a:t>156</a:t>
              </a:r>
              <a:endParaRPr lang="en-US" sz="1050" dirty="0"/>
            </a:p>
          </p:txBody>
        </p:sp>
        <p:sp>
          <p:nvSpPr>
            <p:cNvPr id="18" name="17 CuadroTexto"/>
            <p:cNvSpPr txBox="1"/>
            <p:nvPr/>
          </p:nvSpPr>
          <p:spPr>
            <a:xfrm>
              <a:off x="5292080" y="3751148"/>
              <a:ext cx="504056" cy="253916"/>
            </a:xfrm>
            <a:prstGeom prst="rect">
              <a:avLst/>
            </a:prstGeom>
            <a:noFill/>
          </p:spPr>
          <p:txBody>
            <a:bodyPr wrap="square" rtlCol="0">
              <a:spAutoFit/>
            </a:bodyPr>
            <a:lstStyle/>
            <a:p>
              <a:r>
                <a:rPr lang="en-US" sz="1050" dirty="0" smtClean="0"/>
                <a:t>233</a:t>
              </a:r>
              <a:endParaRPr lang="en-US" sz="1050" dirty="0"/>
            </a:p>
          </p:txBody>
        </p:sp>
        <p:sp>
          <p:nvSpPr>
            <p:cNvPr id="19" name="18 CuadroTexto"/>
            <p:cNvSpPr txBox="1"/>
            <p:nvPr/>
          </p:nvSpPr>
          <p:spPr>
            <a:xfrm>
              <a:off x="6028355" y="3751148"/>
              <a:ext cx="504056" cy="253916"/>
            </a:xfrm>
            <a:prstGeom prst="rect">
              <a:avLst/>
            </a:prstGeom>
            <a:noFill/>
          </p:spPr>
          <p:txBody>
            <a:bodyPr wrap="square" rtlCol="0">
              <a:spAutoFit/>
            </a:bodyPr>
            <a:lstStyle/>
            <a:p>
              <a:r>
                <a:rPr lang="en-US" sz="1050" dirty="0" smtClean="0"/>
                <a:t>312</a:t>
              </a:r>
              <a:endParaRPr lang="en-US" sz="1050" dirty="0"/>
            </a:p>
          </p:txBody>
        </p:sp>
      </p:grpSp>
      <p:sp>
        <p:nvSpPr>
          <p:cNvPr id="20" name="19 Flecha izquierda y derecha"/>
          <p:cNvSpPr/>
          <p:nvPr/>
        </p:nvSpPr>
        <p:spPr>
          <a:xfrm>
            <a:off x="7056000" y="4077072"/>
            <a:ext cx="792088" cy="144016"/>
          </a:xfrm>
          <a:prstGeom prst="leftRightArrow">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20 Flecha izquierda y derecha"/>
          <p:cNvSpPr/>
          <p:nvPr/>
        </p:nvSpPr>
        <p:spPr>
          <a:xfrm>
            <a:off x="6174000" y="4077072"/>
            <a:ext cx="792088" cy="144016"/>
          </a:xfrm>
          <a:prstGeom prst="leftRightArrow">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21 Flecha izquierda y derecha"/>
          <p:cNvSpPr/>
          <p:nvPr/>
        </p:nvSpPr>
        <p:spPr>
          <a:xfrm>
            <a:off x="5328000" y="4077072"/>
            <a:ext cx="792088" cy="144016"/>
          </a:xfrm>
          <a:prstGeom prst="leftRightArrow">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22 Conector recto"/>
          <p:cNvCxnSpPr/>
          <p:nvPr/>
        </p:nvCxnSpPr>
        <p:spPr>
          <a:xfrm>
            <a:off x="5310000" y="2996952"/>
            <a:ext cx="1" cy="336339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7" name="26 CuadroTexto"/>
          <p:cNvSpPr txBox="1"/>
          <p:nvPr/>
        </p:nvSpPr>
        <p:spPr>
          <a:xfrm>
            <a:off x="4976968" y="3429000"/>
            <a:ext cx="603144" cy="253916"/>
          </a:xfrm>
          <a:prstGeom prst="rect">
            <a:avLst/>
          </a:prstGeom>
          <a:noFill/>
        </p:spPr>
        <p:txBody>
          <a:bodyPr wrap="square" rtlCol="0">
            <a:spAutoFit/>
          </a:bodyPr>
          <a:lstStyle/>
          <a:p>
            <a:r>
              <a:rPr lang="en-US" sz="1050" dirty="0" smtClean="0"/>
              <a:t>78</a:t>
            </a:r>
            <a:endParaRPr lang="en-US" sz="1050" dirty="0"/>
          </a:p>
        </p:txBody>
      </p:sp>
      <p:sp>
        <p:nvSpPr>
          <p:cNvPr id="28" name="27 CuadroTexto"/>
          <p:cNvSpPr txBox="1"/>
          <p:nvPr/>
        </p:nvSpPr>
        <p:spPr>
          <a:xfrm>
            <a:off x="5004048" y="4327212"/>
            <a:ext cx="603144" cy="276999"/>
          </a:xfrm>
          <a:prstGeom prst="rect">
            <a:avLst/>
          </a:prstGeom>
          <a:noFill/>
        </p:spPr>
        <p:txBody>
          <a:bodyPr wrap="square" rtlCol="0">
            <a:spAutoFit/>
          </a:bodyPr>
          <a:lstStyle/>
          <a:p>
            <a:r>
              <a:rPr lang="en-US" sz="900" dirty="0" smtClean="0"/>
              <a:t>X</a:t>
            </a:r>
            <a:r>
              <a:rPr lang="en-US" sz="1050" dirty="0" smtClean="0"/>
              <a:t> </a:t>
            </a:r>
            <a:r>
              <a:rPr lang="en-US" sz="1200" dirty="0" smtClean="0"/>
              <a:t>1</a:t>
            </a:r>
            <a:endParaRPr lang="en-US" sz="1200" dirty="0"/>
          </a:p>
        </p:txBody>
      </p:sp>
      <p:sp>
        <p:nvSpPr>
          <p:cNvPr id="29" name="28 CuadroTexto"/>
          <p:cNvSpPr txBox="1"/>
          <p:nvPr/>
        </p:nvSpPr>
        <p:spPr>
          <a:xfrm>
            <a:off x="5841064" y="4320000"/>
            <a:ext cx="603144" cy="276999"/>
          </a:xfrm>
          <a:prstGeom prst="rect">
            <a:avLst/>
          </a:prstGeom>
          <a:noFill/>
        </p:spPr>
        <p:txBody>
          <a:bodyPr wrap="square" rtlCol="0">
            <a:spAutoFit/>
          </a:bodyPr>
          <a:lstStyle/>
          <a:p>
            <a:r>
              <a:rPr lang="en-US" sz="900" dirty="0" smtClean="0"/>
              <a:t>X</a:t>
            </a:r>
            <a:r>
              <a:rPr lang="en-US" sz="1050" dirty="0" smtClean="0"/>
              <a:t> </a:t>
            </a:r>
            <a:r>
              <a:rPr lang="en-US" sz="1200" dirty="0" smtClean="0"/>
              <a:t>2</a:t>
            </a:r>
            <a:endParaRPr lang="en-US" sz="1200" dirty="0"/>
          </a:p>
        </p:txBody>
      </p:sp>
      <p:sp>
        <p:nvSpPr>
          <p:cNvPr id="30" name="29 CuadroTexto"/>
          <p:cNvSpPr txBox="1"/>
          <p:nvPr/>
        </p:nvSpPr>
        <p:spPr>
          <a:xfrm>
            <a:off x="6588224" y="4320000"/>
            <a:ext cx="603144" cy="276999"/>
          </a:xfrm>
          <a:prstGeom prst="rect">
            <a:avLst/>
          </a:prstGeom>
          <a:noFill/>
        </p:spPr>
        <p:txBody>
          <a:bodyPr wrap="square" rtlCol="0">
            <a:spAutoFit/>
          </a:bodyPr>
          <a:lstStyle/>
          <a:p>
            <a:r>
              <a:rPr lang="en-US" sz="900" dirty="0" smtClean="0"/>
              <a:t>X</a:t>
            </a:r>
            <a:r>
              <a:rPr lang="en-US" sz="1050" dirty="0" smtClean="0"/>
              <a:t> </a:t>
            </a:r>
            <a:r>
              <a:rPr lang="en-US" sz="1200" dirty="0" smtClean="0"/>
              <a:t>3</a:t>
            </a:r>
            <a:endParaRPr lang="en-US" sz="1200" dirty="0"/>
          </a:p>
        </p:txBody>
      </p:sp>
      <p:sp>
        <p:nvSpPr>
          <p:cNvPr id="31" name="30 CuadroTexto"/>
          <p:cNvSpPr txBox="1"/>
          <p:nvPr/>
        </p:nvSpPr>
        <p:spPr>
          <a:xfrm>
            <a:off x="7569256" y="4320000"/>
            <a:ext cx="603144" cy="253916"/>
          </a:xfrm>
          <a:prstGeom prst="rect">
            <a:avLst/>
          </a:prstGeom>
          <a:noFill/>
        </p:spPr>
        <p:txBody>
          <a:bodyPr wrap="square" rtlCol="0">
            <a:spAutoFit/>
          </a:bodyPr>
          <a:lstStyle/>
          <a:p>
            <a:r>
              <a:rPr lang="en-US" sz="900" dirty="0" smtClean="0"/>
              <a:t>X</a:t>
            </a:r>
            <a:r>
              <a:rPr lang="en-US" sz="1050" dirty="0" smtClean="0"/>
              <a:t>4</a:t>
            </a:r>
            <a:endParaRPr lang="en-US" sz="1200" dirty="0"/>
          </a:p>
        </p:txBody>
      </p:sp>
      <p:sp>
        <p:nvSpPr>
          <p:cNvPr id="24" name="1 Título"/>
          <p:cNvSpPr txBox="1">
            <a:spLocks/>
          </p:cNvSpPr>
          <p:nvPr/>
        </p:nvSpPr>
        <p:spPr>
          <a:xfrm>
            <a:off x="251520" y="836712"/>
            <a:ext cx="8291264" cy="576064"/>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US" sz="1900" dirty="0" smtClean="0">
                <a:latin typeface="+mj-lt"/>
                <a:ea typeface="+mj-ea"/>
                <a:cs typeface="+mj-cs"/>
              </a:rPr>
              <a:t>We average the values in the distribution over bins</a:t>
            </a:r>
            <a:endParaRPr kumimoji="0" lang="en-US" sz="2400" b="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25" name="24 Objeto"/>
          <p:cNvGraphicFramePr>
            <a:graphicFrameLocks noChangeAspect="1"/>
          </p:cNvGraphicFramePr>
          <p:nvPr/>
        </p:nvGraphicFramePr>
        <p:xfrm>
          <a:off x="5508104" y="1978172"/>
          <a:ext cx="2880320" cy="586732"/>
        </p:xfrm>
        <a:graphic>
          <a:graphicData uri="http://schemas.openxmlformats.org/presentationml/2006/ole">
            <p:oleObj spid="_x0000_s3075" name="Ecuación" r:id="rId4" imgW="2057400" imgH="419040" progId="Equation.3">
              <p:embed/>
            </p:oleObj>
          </a:graphicData>
        </a:graphic>
      </p:graphicFrame>
      <p:sp>
        <p:nvSpPr>
          <p:cNvPr id="26" name="1 Título"/>
          <p:cNvSpPr txBox="1">
            <a:spLocks/>
          </p:cNvSpPr>
          <p:nvPr/>
        </p:nvSpPr>
        <p:spPr>
          <a:xfrm>
            <a:off x="251520" y="1268760"/>
            <a:ext cx="8291264" cy="1080120"/>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US" sz="1900" dirty="0" smtClean="0">
                <a:latin typeface="+mj-lt"/>
                <a:ea typeface="+mj-ea"/>
                <a:cs typeface="+mj-cs"/>
              </a:rPr>
              <a:t>B</a:t>
            </a:r>
            <a:r>
              <a:rPr kumimoji="0" lang="en-US" sz="1900" b="0" i="0" u="none" strike="noStrike" kern="1200" cap="none" spc="0" normalizeH="0" baseline="0" noProof="0" dirty="0" smtClean="0">
                <a:ln>
                  <a:noFill/>
                </a:ln>
                <a:solidFill>
                  <a:schemeClr val="tx1"/>
                </a:solidFill>
                <a:effectLst/>
                <a:uLnTx/>
                <a:uFillTx/>
                <a:latin typeface="+mj-lt"/>
                <a:ea typeface="+mj-ea"/>
                <a:cs typeface="+mj-cs"/>
              </a:rPr>
              <a:t>in width large enough to smooth </a:t>
            </a:r>
            <a:r>
              <a:rPr kumimoji="0" lang="en-US" sz="1900" b="0" i="0" u="none" strike="noStrike" kern="1200" cap="none" spc="0" normalizeH="0" noProof="0" dirty="0" smtClean="0">
                <a:ln>
                  <a:noFill/>
                </a:ln>
                <a:solidFill>
                  <a:schemeClr val="tx1"/>
                </a:solidFill>
                <a:effectLst/>
                <a:uLnTx/>
                <a:uFillTx/>
                <a:latin typeface="+mj-lt"/>
                <a:ea typeface="+mj-ea"/>
                <a:cs typeface="+mj-cs"/>
              </a:rPr>
              <a:t>but narrow enough to keep clusters apart</a:t>
            </a:r>
            <a:endParaRPr kumimoji="0" lang="en-US"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32" name="1 Título"/>
          <p:cNvSpPr txBox="1">
            <a:spLocks/>
          </p:cNvSpPr>
          <p:nvPr/>
        </p:nvSpPr>
        <p:spPr>
          <a:xfrm>
            <a:off x="251520" y="2132856"/>
            <a:ext cx="8291264" cy="1368152"/>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lang="en-US" sz="1900" baseline="0"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lang="en-US" sz="1900" baseline="0" dirty="0" smtClean="0">
                <a:latin typeface="+mj-lt"/>
                <a:ea typeface="+mj-ea"/>
                <a:cs typeface="+mj-cs"/>
              </a:rPr>
              <a:t>We identify the peak</a:t>
            </a:r>
            <a:r>
              <a:rPr lang="en-US" sz="1900" dirty="0" smtClean="0">
                <a:latin typeface="+mj-lt"/>
                <a:ea typeface="+mj-ea"/>
                <a:cs typeface="+mj-cs"/>
              </a:rPr>
              <a:t> bins</a:t>
            </a:r>
            <a:endParaRPr lang="en-US" sz="1900" baseline="0"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kumimoji="0" lang="en-US" sz="19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33" name="1 Título"/>
          <p:cNvSpPr txBox="1">
            <a:spLocks/>
          </p:cNvSpPr>
          <p:nvPr/>
        </p:nvSpPr>
        <p:spPr>
          <a:xfrm>
            <a:off x="241176" y="2924944"/>
            <a:ext cx="3250704" cy="792088"/>
          </a:xfrm>
          <a:prstGeom prst="rect">
            <a:avLst/>
          </a:prstGeom>
        </p:spPr>
        <p:txBody>
          <a:bodyPr vert="horz" lIns="91440" tIns="45720" rIns="91440" bIns="45720" rtlCol="0" anchor="ctr">
            <a:normAutofit/>
          </a:bodyPr>
          <a:lstStyle/>
          <a:p>
            <a:pPr lvl="0">
              <a:spcBef>
                <a:spcPct val="0"/>
              </a:spcBef>
            </a:pPr>
            <a:r>
              <a:rPr lang="en-US" sz="1900" dirty="0" smtClean="0">
                <a:latin typeface="+mj-lt"/>
                <a:ea typeface="+mj-ea"/>
                <a:cs typeface="+mj-cs"/>
              </a:rPr>
              <a:t>We then scan for the mode</a:t>
            </a:r>
            <a:endParaRPr kumimoji="0" lang="en-US"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34" name="1 Título"/>
          <p:cNvSpPr txBox="1">
            <a:spLocks/>
          </p:cNvSpPr>
          <p:nvPr/>
        </p:nvSpPr>
        <p:spPr>
          <a:xfrm>
            <a:off x="251520" y="3617640"/>
            <a:ext cx="8291264" cy="747464"/>
          </a:xfrm>
          <a:prstGeom prst="rect">
            <a:avLst/>
          </a:prstGeom>
        </p:spPr>
        <p:txBody>
          <a:bodyPr vert="horz" lIns="91440" tIns="45720" rIns="91440" bIns="45720" rtlCol="0" anchor="ctr">
            <a:normAutofit/>
          </a:bodyPr>
          <a:lstStyle/>
          <a:p>
            <a:pPr lvl="0">
              <a:spcBef>
                <a:spcPct val="0"/>
              </a:spcBef>
            </a:pPr>
            <a:r>
              <a:rPr lang="en-US" sz="1900" dirty="0" smtClean="0">
                <a:latin typeface="+mj-lt"/>
                <a:ea typeface="+mj-ea"/>
                <a:cs typeface="+mj-cs"/>
              </a:rPr>
              <a:t>We then infer the basic unit </a:t>
            </a:r>
            <a:endParaRPr lang="en-US" sz="1900" baseline="0" dirty="0" smtClean="0">
              <a:latin typeface="+mj-lt"/>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cTn>
                              </p:par>
                            </p:childTnLst>
                          </p:cTn>
                        </p:par>
                        <p:par>
                          <p:cTn id="8" fill="hold">
                            <p:stCondLst>
                              <p:cond delay="2000"/>
                            </p:stCondLst>
                            <p:childTnLst>
                              <p:par>
                                <p:cTn id="9" presetID="10" presetClass="entr" presetSubtype="0" fill="hold" grpId="0" nodeType="afterEffect">
                                  <p:stCondLst>
                                    <p:cond delay="10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par>
                          <p:cTn id="19" fill="hold">
                            <p:stCondLst>
                              <p:cond delay="500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8" grpId="0"/>
      <p:bldP spid="29" grpId="0"/>
      <p:bldP spid="30" grpId="0"/>
      <p:bldP spid="3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C:\Users\Mel\Documents\BIOINFORMATICS\DELFT_Research\Data\SimulatedReads\PloEst\PloEst200\Ploidy_Estimation_Charts\Ploidy_Estimation_Chromosome_10_Reference.jpg"/>
          <p:cNvPicPr>
            <a:picLocks noChangeAspect="1" noChangeArrowheads="1"/>
          </p:cNvPicPr>
          <p:nvPr/>
        </p:nvPicPr>
        <p:blipFill>
          <a:blip r:embed="rId2" cstate="print"/>
          <a:srcRect/>
          <a:stretch>
            <a:fillRect/>
          </a:stretch>
        </p:blipFill>
        <p:spPr bwMode="auto">
          <a:xfrm>
            <a:off x="3851920" y="3645024"/>
            <a:ext cx="5176631" cy="3105978"/>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49155" name="Picture 3" descr="C:\Users\Mel\Documents\BIOINFORMATICS\DELFT_Research\Data\SimulatedReads\PloEst\PloEst200\Ploidy_Estimation_Charts\Ploidy_Estimation_Chromosome_10_Reference.jpg"/>
          <p:cNvPicPr>
            <a:picLocks noChangeAspect="1" noChangeArrowheads="1"/>
          </p:cNvPicPr>
          <p:nvPr/>
        </p:nvPicPr>
        <p:blipFill>
          <a:blip r:embed="rId3" cstate="print"/>
          <a:srcRect/>
          <a:stretch>
            <a:fillRect/>
          </a:stretch>
        </p:blipFill>
        <p:spPr bwMode="auto">
          <a:xfrm>
            <a:off x="3875922" y="260648"/>
            <a:ext cx="5160574" cy="3096344"/>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7" name="Picture 3" descr="C:\Users\Mel\Documents\BIOINFORMATICS\DELFT_Research\Data\SimulatedReads\PloEst\PloEst200\Ploidy_Estimation_Charts\Ploidy_Estimation_Chromosome_10_Reference.jpg"/>
          <p:cNvPicPr>
            <a:picLocks noChangeAspect="1" noChangeArrowheads="1"/>
          </p:cNvPicPr>
          <p:nvPr/>
        </p:nvPicPr>
        <p:blipFill>
          <a:blip r:embed="rId4" cstate="print"/>
          <a:srcRect l="50233" t="6977" r="3721" b="46511"/>
          <a:stretch>
            <a:fillRect/>
          </a:stretch>
        </p:blipFill>
        <p:spPr bwMode="auto">
          <a:xfrm>
            <a:off x="4644008" y="476672"/>
            <a:ext cx="4277275" cy="25922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2" descr="C:\Users\Mel\Documents\BIOINFORMATICS\DELFT_Research\Data\SimulatedReads\PloEst\PloEst200\Ploidy_Estimation_Charts\Ploidy_Estimation_Chromosome_10_Reference.jpg"/>
          <p:cNvPicPr>
            <a:picLocks noChangeAspect="1" noChangeArrowheads="1"/>
          </p:cNvPicPr>
          <p:nvPr/>
        </p:nvPicPr>
        <p:blipFill>
          <a:blip r:embed="rId5" cstate="print"/>
          <a:srcRect l="49524" t="7937" r="3704" b="46031"/>
          <a:stretch>
            <a:fillRect/>
          </a:stretch>
        </p:blipFill>
        <p:spPr bwMode="auto">
          <a:xfrm>
            <a:off x="4499992" y="3861048"/>
            <a:ext cx="4427984" cy="26147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1 Título"/>
          <p:cNvSpPr>
            <a:spLocks noGrp="1"/>
          </p:cNvSpPr>
          <p:nvPr>
            <p:ph type="title"/>
          </p:nvPr>
        </p:nvSpPr>
        <p:spPr>
          <a:xfrm>
            <a:off x="179512" y="332656"/>
            <a:ext cx="3600400" cy="562074"/>
          </a:xfrm>
        </p:spPr>
        <p:txBody>
          <a:bodyPr>
            <a:noAutofit/>
          </a:bodyPr>
          <a:lstStyle/>
          <a:p>
            <a:pPr algn="l"/>
            <a:r>
              <a:rPr lang="en-US" sz="2400" dirty="0" smtClean="0"/>
              <a:t>Irregular ploidy estimation</a:t>
            </a:r>
            <a:endParaRPr lang="en-US" sz="2400" dirty="0"/>
          </a:p>
        </p:txBody>
      </p:sp>
      <p:sp>
        <p:nvSpPr>
          <p:cNvPr id="10" name="9 Rectángulo"/>
          <p:cNvSpPr/>
          <p:nvPr/>
        </p:nvSpPr>
        <p:spPr>
          <a:xfrm>
            <a:off x="0" y="4149080"/>
            <a:ext cx="4572000" cy="1200329"/>
          </a:xfrm>
          <a:prstGeom prst="rect">
            <a:avLst/>
          </a:prstGeom>
        </p:spPr>
        <p:txBody>
          <a:bodyPr>
            <a:spAutoFit/>
          </a:bodyPr>
          <a:lstStyle/>
          <a:p>
            <a:r>
              <a:rPr lang="en-US" dirty="0" smtClean="0"/>
              <a:t>Smoothing the ploidy estimation: </a:t>
            </a:r>
          </a:p>
          <a:p>
            <a:r>
              <a:rPr lang="en-US" dirty="0" smtClean="0"/>
              <a:t>	-average over k points</a:t>
            </a:r>
          </a:p>
          <a:p>
            <a:r>
              <a:rPr lang="en-US" dirty="0" smtClean="0"/>
              <a:t>	-mode over k points</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252536" y="228600"/>
            <a:ext cx="9396536"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A problematic genome: Novogene CBS1483</a:t>
            </a:r>
            <a:endParaRPr dirty="0"/>
          </a:p>
        </p:txBody>
      </p:sp>
      <p:grpSp>
        <p:nvGrpSpPr>
          <p:cNvPr id="3" name="87 Grupo"/>
          <p:cNvGrpSpPr/>
          <p:nvPr/>
        </p:nvGrpSpPr>
        <p:grpSpPr>
          <a:xfrm>
            <a:off x="152400" y="939617"/>
            <a:ext cx="1295400" cy="5232583"/>
            <a:chOff x="152400" y="939617"/>
            <a:chExt cx="1295400" cy="5232583"/>
          </a:xfrm>
        </p:grpSpPr>
        <p:sp>
          <p:nvSpPr>
            <p:cNvPr id="89" name="Rectangle 8"/>
            <p:cNvSpPr>
              <a:spLocks noChangeArrowheads="1"/>
            </p:cNvSpPr>
            <p:nvPr/>
          </p:nvSpPr>
          <p:spPr bwMode="auto">
            <a:xfrm>
              <a:off x="475868" y="3467967"/>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 name="Rectangle 9"/>
            <p:cNvSpPr>
              <a:spLocks noChangeArrowheads="1"/>
            </p:cNvSpPr>
            <p:nvPr/>
          </p:nvSpPr>
          <p:spPr bwMode="auto">
            <a:xfrm>
              <a:off x="741552" y="3601612"/>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 name="Rectangle 10"/>
            <p:cNvSpPr>
              <a:spLocks noChangeArrowheads="1"/>
            </p:cNvSpPr>
            <p:nvPr/>
          </p:nvSpPr>
          <p:spPr bwMode="auto">
            <a:xfrm>
              <a:off x="1228588" y="4035959"/>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 name="Group 11"/>
            <p:cNvGrpSpPr>
              <a:grpSpLocks/>
            </p:cNvGrpSpPr>
            <p:nvPr/>
          </p:nvGrpSpPr>
          <p:grpSpPr bwMode="auto">
            <a:xfrm>
              <a:off x="1311748" y="4098605"/>
              <a:ext cx="136052" cy="148264"/>
              <a:chOff x="8966" y="10643"/>
              <a:chExt cx="890" cy="71"/>
            </a:xfrm>
          </p:grpSpPr>
          <p:sp>
            <p:nvSpPr>
              <p:cNvPr id="421"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2"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 name="Group 14"/>
            <p:cNvGrpSpPr>
              <a:grpSpLocks/>
            </p:cNvGrpSpPr>
            <p:nvPr/>
          </p:nvGrpSpPr>
          <p:grpSpPr bwMode="auto">
            <a:xfrm>
              <a:off x="710214" y="4307425"/>
              <a:ext cx="93708" cy="148264"/>
              <a:chOff x="5031" y="10743"/>
              <a:chExt cx="613" cy="71"/>
            </a:xfrm>
          </p:grpSpPr>
          <p:sp>
            <p:nvSpPr>
              <p:cNvPr id="419"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0"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4" name="Rectangle 17"/>
            <p:cNvSpPr>
              <a:spLocks noChangeArrowheads="1"/>
            </p:cNvSpPr>
            <p:nvPr/>
          </p:nvSpPr>
          <p:spPr bwMode="auto">
            <a:xfrm>
              <a:off x="566977" y="487124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 name="Group 18"/>
            <p:cNvGrpSpPr>
              <a:grpSpLocks/>
            </p:cNvGrpSpPr>
            <p:nvPr/>
          </p:nvGrpSpPr>
          <p:grpSpPr bwMode="auto">
            <a:xfrm>
              <a:off x="1010446" y="3883522"/>
              <a:ext cx="93708" cy="152440"/>
              <a:chOff x="7502" y="10743"/>
              <a:chExt cx="613" cy="73"/>
            </a:xfrm>
          </p:grpSpPr>
          <p:sp>
            <p:nvSpPr>
              <p:cNvPr id="417"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8"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 name="Group 21"/>
            <p:cNvGrpSpPr>
              <a:grpSpLocks/>
            </p:cNvGrpSpPr>
            <p:nvPr/>
          </p:nvGrpSpPr>
          <p:grpSpPr bwMode="auto">
            <a:xfrm>
              <a:off x="1104154" y="5163594"/>
              <a:ext cx="93708" cy="152440"/>
              <a:chOff x="8491" y="10743"/>
              <a:chExt cx="613" cy="73"/>
            </a:xfrm>
          </p:grpSpPr>
          <p:sp>
            <p:nvSpPr>
              <p:cNvPr id="415"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6"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7" name="Rectangle 24"/>
            <p:cNvSpPr>
              <a:spLocks noChangeArrowheads="1"/>
            </p:cNvSpPr>
            <p:nvPr/>
          </p:nvSpPr>
          <p:spPr bwMode="auto">
            <a:xfrm>
              <a:off x="1361124" y="430742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 name="Group 25"/>
            <p:cNvGrpSpPr>
              <a:grpSpLocks/>
            </p:cNvGrpSpPr>
            <p:nvPr/>
          </p:nvGrpSpPr>
          <p:grpSpPr bwMode="auto">
            <a:xfrm>
              <a:off x="710214" y="4871244"/>
              <a:ext cx="93708" cy="148264"/>
              <a:chOff x="5140" y="10844"/>
              <a:chExt cx="613" cy="71"/>
            </a:xfrm>
          </p:grpSpPr>
          <p:sp>
            <p:nvSpPr>
              <p:cNvPr id="413"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4"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 name="Group 28"/>
            <p:cNvGrpSpPr>
              <a:grpSpLocks/>
            </p:cNvGrpSpPr>
            <p:nvPr/>
          </p:nvGrpSpPr>
          <p:grpSpPr bwMode="auto">
            <a:xfrm>
              <a:off x="887540" y="4518336"/>
              <a:ext cx="111135" cy="148264"/>
              <a:chOff x="6191" y="10844"/>
              <a:chExt cx="727" cy="71"/>
            </a:xfrm>
          </p:grpSpPr>
          <p:sp>
            <p:nvSpPr>
              <p:cNvPr id="411"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2"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 name="Group 31"/>
            <p:cNvGrpSpPr>
              <a:grpSpLocks/>
            </p:cNvGrpSpPr>
            <p:nvPr/>
          </p:nvGrpSpPr>
          <p:grpSpPr bwMode="auto">
            <a:xfrm>
              <a:off x="1076943" y="4518336"/>
              <a:ext cx="93708" cy="148264"/>
              <a:chOff x="7430" y="10844"/>
              <a:chExt cx="613" cy="71"/>
            </a:xfrm>
          </p:grpSpPr>
          <p:sp>
            <p:nvSpPr>
              <p:cNvPr id="409"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0"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1" name="Rectangle 34"/>
            <p:cNvSpPr>
              <a:spLocks noChangeArrowheads="1"/>
            </p:cNvSpPr>
            <p:nvPr/>
          </p:nvSpPr>
          <p:spPr bwMode="auto">
            <a:xfrm>
              <a:off x="1361124" y="451833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2" name="Rectangle 35"/>
            <p:cNvSpPr>
              <a:spLocks noChangeArrowheads="1"/>
            </p:cNvSpPr>
            <p:nvPr/>
          </p:nvSpPr>
          <p:spPr bwMode="auto">
            <a:xfrm>
              <a:off x="616506" y="45183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 name="Rectangle 36"/>
            <p:cNvSpPr>
              <a:spLocks noChangeArrowheads="1"/>
            </p:cNvSpPr>
            <p:nvPr/>
          </p:nvSpPr>
          <p:spPr bwMode="auto">
            <a:xfrm>
              <a:off x="504760" y="345334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0" name="Group 37"/>
            <p:cNvGrpSpPr>
              <a:grpSpLocks/>
            </p:cNvGrpSpPr>
            <p:nvPr/>
          </p:nvGrpSpPr>
          <p:grpSpPr bwMode="auto">
            <a:xfrm>
              <a:off x="1206269" y="4518336"/>
              <a:ext cx="116027" cy="148264"/>
              <a:chOff x="8276" y="10844"/>
              <a:chExt cx="759" cy="71"/>
            </a:xfrm>
          </p:grpSpPr>
          <p:sp>
            <p:nvSpPr>
              <p:cNvPr id="407"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8"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5" name="Rectangle 41"/>
            <p:cNvSpPr>
              <a:spLocks noChangeArrowheads="1"/>
            </p:cNvSpPr>
            <p:nvPr/>
          </p:nvSpPr>
          <p:spPr bwMode="auto">
            <a:xfrm>
              <a:off x="840151" y="4871244"/>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 name="Rectangle 42"/>
            <p:cNvSpPr>
              <a:spLocks noChangeArrowheads="1"/>
            </p:cNvSpPr>
            <p:nvPr/>
          </p:nvSpPr>
          <p:spPr bwMode="auto">
            <a:xfrm>
              <a:off x="727946" y="457471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 name="Rectangle 43"/>
            <p:cNvSpPr>
              <a:spLocks noChangeArrowheads="1"/>
            </p:cNvSpPr>
            <p:nvPr/>
          </p:nvSpPr>
          <p:spPr bwMode="auto">
            <a:xfrm>
              <a:off x="784813" y="457471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5" name="Group 44"/>
            <p:cNvGrpSpPr>
              <a:grpSpLocks/>
            </p:cNvGrpSpPr>
            <p:nvPr/>
          </p:nvGrpSpPr>
          <p:grpSpPr bwMode="auto">
            <a:xfrm>
              <a:off x="866292" y="5019506"/>
              <a:ext cx="93708" cy="148264"/>
              <a:chOff x="7359" y="10643"/>
              <a:chExt cx="613" cy="71"/>
            </a:xfrm>
          </p:grpSpPr>
          <p:sp>
            <p:nvSpPr>
              <p:cNvPr id="405"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6"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9" name="Rectangle 47"/>
            <p:cNvSpPr>
              <a:spLocks noChangeArrowheads="1"/>
            </p:cNvSpPr>
            <p:nvPr/>
          </p:nvSpPr>
          <p:spPr bwMode="auto">
            <a:xfrm>
              <a:off x="1214066" y="5015330"/>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6" name="Group 48"/>
            <p:cNvGrpSpPr>
              <a:grpSpLocks/>
            </p:cNvGrpSpPr>
            <p:nvPr/>
          </p:nvGrpSpPr>
          <p:grpSpPr bwMode="auto">
            <a:xfrm>
              <a:off x="1254423" y="4808598"/>
              <a:ext cx="136052" cy="148264"/>
              <a:chOff x="8966" y="10643"/>
              <a:chExt cx="890" cy="71"/>
            </a:xfrm>
          </p:grpSpPr>
          <p:sp>
            <p:nvSpPr>
              <p:cNvPr id="403"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4"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8" name="Group 51"/>
            <p:cNvGrpSpPr>
              <a:grpSpLocks/>
            </p:cNvGrpSpPr>
            <p:nvPr/>
          </p:nvGrpSpPr>
          <p:grpSpPr bwMode="auto">
            <a:xfrm>
              <a:off x="716023" y="5167770"/>
              <a:ext cx="93708" cy="148264"/>
              <a:chOff x="3256" y="10743"/>
              <a:chExt cx="613" cy="71"/>
            </a:xfrm>
          </p:grpSpPr>
          <p:sp>
            <p:nvSpPr>
              <p:cNvPr id="401"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2"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9" name="Group 54"/>
            <p:cNvGrpSpPr>
              <a:grpSpLocks/>
            </p:cNvGrpSpPr>
            <p:nvPr/>
          </p:nvGrpSpPr>
          <p:grpSpPr bwMode="auto">
            <a:xfrm>
              <a:off x="878674" y="3601612"/>
              <a:ext cx="93708" cy="148264"/>
              <a:chOff x="5031" y="10743"/>
              <a:chExt cx="613" cy="71"/>
            </a:xfrm>
          </p:grpSpPr>
          <p:sp>
            <p:nvSpPr>
              <p:cNvPr id="399"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0"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3" name="Rectangle 57"/>
            <p:cNvSpPr>
              <a:spLocks noChangeArrowheads="1"/>
            </p:cNvSpPr>
            <p:nvPr/>
          </p:nvSpPr>
          <p:spPr bwMode="auto">
            <a:xfrm>
              <a:off x="619563" y="516777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0" name="Group 58"/>
            <p:cNvGrpSpPr>
              <a:grpSpLocks/>
            </p:cNvGrpSpPr>
            <p:nvPr/>
          </p:nvGrpSpPr>
          <p:grpSpPr bwMode="auto">
            <a:xfrm>
              <a:off x="987210" y="5019506"/>
              <a:ext cx="93708" cy="152440"/>
              <a:chOff x="7502" y="10743"/>
              <a:chExt cx="613" cy="73"/>
            </a:xfrm>
          </p:grpSpPr>
          <p:sp>
            <p:nvSpPr>
              <p:cNvPr id="397"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8"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1" name="Group 61"/>
            <p:cNvGrpSpPr>
              <a:grpSpLocks/>
            </p:cNvGrpSpPr>
            <p:nvPr/>
          </p:nvGrpSpPr>
          <p:grpSpPr bwMode="auto">
            <a:xfrm>
              <a:off x="1160715" y="5520678"/>
              <a:ext cx="93708" cy="152440"/>
              <a:chOff x="8491" y="10743"/>
              <a:chExt cx="613" cy="73"/>
            </a:xfrm>
          </p:grpSpPr>
          <p:sp>
            <p:nvSpPr>
              <p:cNvPr id="395"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6"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6" name="Rectangle 64"/>
            <p:cNvSpPr>
              <a:spLocks noChangeArrowheads="1"/>
            </p:cNvSpPr>
            <p:nvPr/>
          </p:nvSpPr>
          <p:spPr bwMode="auto">
            <a:xfrm>
              <a:off x="1289735" y="5224153"/>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36" name="Group 65"/>
            <p:cNvGrpSpPr>
              <a:grpSpLocks/>
            </p:cNvGrpSpPr>
            <p:nvPr/>
          </p:nvGrpSpPr>
          <p:grpSpPr bwMode="auto">
            <a:xfrm>
              <a:off x="953426" y="4722980"/>
              <a:ext cx="80103" cy="148264"/>
              <a:chOff x="1393" y="11737"/>
              <a:chExt cx="524" cy="71"/>
            </a:xfrm>
          </p:grpSpPr>
          <p:sp>
            <p:nvSpPr>
              <p:cNvPr id="393"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4"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0" name="Group 68"/>
            <p:cNvGrpSpPr>
              <a:grpSpLocks/>
            </p:cNvGrpSpPr>
            <p:nvPr/>
          </p:nvGrpSpPr>
          <p:grpSpPr bwMode="auto">
            <a:xfrm>
              <a:off x="829298" y="4184223"/>
              <a:ext cx="93708" cy="148264"/>
              <a:chOff x="5140" y="10844"/>
              <a:chExt cx="613" cy="71"/>
            </a:xfrm>
          </p:grpSpPr>
          <p:sp>
            <p:nvSpPr>
              <p:cNvPr id="391"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2"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2" name="Group 71"/>
            <p:cNvGrpSpPr>
              <a:grpSpLocks/>
            </p:cNvGrpSpPr>
            <p:nvPr/>
          </p:nvGrpSpPr>
          <p:grpSpPr bwMode="auto">
            <a:xfrm>
              <a:off x="833119" y="5316031"/>
              <a:ext cx="111135" cy="148264"/>
              <a:chOff x="6191" y="10844"/>
              <a:chExt cx="727" cy="71"/>
            </a:xfrm>
          </p:grpSpPr>
          <p:sp>
            <p:nvSpPr>
              <p:cNvPr id="389"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0"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3" name="Group 74"/>
            <p:cNvGrpSpPr>
              <a:grpSpLocks/>
            </p:cNvGrpSpPr>
            <p:nvPr/>
          </p:nvGrpSpPr>
          <p:grpSpPr bwMode="auto">
            <a:xfrm>
              <a:off x="1104154" y="4808598"/>
              <a:ext cx="93708" cy="148264"/>
              <a:chOff x="7430" y="10844"/>
              <a:chExt cx="613" cy="71"/>
            </a:xfrm>
          </p:grpSpPr>
          <p:sp>
            <p:nvSpPr>
              <p:cNvPr id="387"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8"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1" name="Rectangle 77"/>
            <p:cNvSpPr>
              <a:spLocks noChangeArrowheads="1"/>
            </p:cNvSpPr>
            <p:nvPr/>
          </p:nvSpPr>
          <p:spPr bwMode="auto">
            <a:xfrm>
              <a:off x="1275212" y="552485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5" name="Group 78"/>
            <p:cNvGrpSpPr>
              <a:grpSpLocks/>
            </p:cNvGrpSpPr>
            <p:nvPr/>
          </p:nvGrpSpPr>
          <p:grpSpPr bwMode="auto">
            <a:xfrm>
              <a:off x="1367697" y="5372414"/>
              <a:ext cx="80103" cy="148264"/>
              <a:chOff x="1873" y="12217"/>
              <a:chExt cx="524" cy="71"/>
            </a:xfrm>
          </p:grpSpPr>
          <p:sp>
            <p:nvSpPr>
              <p:cNvPr id="385"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6"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3" name="Rectangle 81"/>
            <p:cNvSpPr>
              <a:spLocks noChangeArrowheads="1"/>
            </p:cNvSpPr>
            <p:nvPr/>
          </p:nvSpPr>
          <p:spPr bwMode="auto">
            <a:xfrm>
              <a:off x="689729" y="552067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 name="Rectangle 82"/>
            <p:cNvSpPr>
              <a:spLocks noChangeArrowheads="1"/>
            </p:cNvSpPr>
            <p:nvPr/>
          </p:nvSpPr>
          <p:spPr bwMode="auto">
            <a:xfrm>
              <a:off x="566977" y="552067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6" name="Group 83"/>
            <p:cNvGrpSpPr>
              <a:grpSpLocks/>
            </p:cNvGrpSpPr>
            <p:nvPr/>
          </p:nvGrpSpPr>
          <p:grpSpPr bwMode="auto">
            <a:xfrm>
              <a:off x="964891" y="5316031"/>
              <a:ext cx="116027" cy="148264"/>
              <a:chOff x="8276" y="10844"/>
              <a:chExt cx="759" cy="71"/>
            </a:xfrm>
          </p:grpSpPr>
          <p:sp>
            <p:nvSpPr>
              <p:cNvPr id="383"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4"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8" name="Group 204"/>
            <p:cNvGrpSpPr>
              <a:grpSpLocks/>
            </p:cNvGrpSpPr>
            <p:nvPr/>
          </p:nvGrpSpPr>
          <p:grpSpPr bwMode="auto">
            <a:xfrm>
              <a:off x="152400" y="1069833"/>
              <a:ext cx="1261158" cy="377967"/>
              <a:chOff x="2535" y="15338"/>
              <a:chExt cx="7838" cy="181"/>
            </a:xfrm>
          </p:grpSpPr>
          <p:sp>
            <p:nvSpPr>
              <p:cNvPr id="375" name="Rectangle 205"/>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6" name="Rectangle 206"/>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7" name="Rectangle 207"/>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8" name="Rectangle 208"/>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9" name="Rectangle 209"/>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0" name="Rectangle 210"/>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1" name="Rectangle 211"/>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2" name="Rectangle 212"/>
              <p:cNvSpPr>
                <a:spLocks noChangeArrowheads="1"/>
              </p:cNvSpPr>
              <p:nvPr/>
            </p:nvSpPr>
            <p:spPr bwMode="auto">
              <a:xfrm>
                <a:off x="9744" y="15338"/>
                <a:ext cx="526" cy="18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7" name="Rectangle 215"/>
            <p:cNvSpPr>
              <a:spLocks noChangeArrowheads="1"/>
            </p:cNvSpPr>
            <p:nvPr/>
          </p:nvSpPr>
          <p:spPr bwMode="auto">
            <a:xfrm>
              <a:off x="186190"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 name="Rectangle 216"/>
            <p:cNvSpPr>
              <a:spLocks noChangeArrowheads="1"/>
            </p:cNvSpPr>
            <p:nvPr/>
          </p:nvSpPr>
          <p:spPr bwMode="auto">
            <a:xfrm>
              <a:off x="448944" y="2895600"/>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 name="Rectangle 217"/>
            <p:cNvSpPr>
              <a:spLocks noChangeArrowheads="1"/>
            </p:cNvSpPr>
            <p:nvPr/>
          </p:nvSpPr>
          <p:spPr bwMode="auto">
            <a:xfrm>
              <a:off x="707355"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0" name="Rectangle 218"/>
            <p:cNvSpPr>
              <a:spLocks noChangeArrowheads="1"/>
            </p:cNvSpPr>
            <p:nvPr/>
          </p:nvSpPr>
          <p:spPr bwMode="auto">
            <a:xfrm>
              <a:off x="894324" y="2895600"/>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1" name="Rectangle 219"/>
            <p:cNvSpPr>
              <a:spLocks noChangeArrowheads="1"/>
            </p:cNvSpPr>
            <p:nvPr/>
          </p:nvSpPr>
          <p:spPr bwMode="auto">
            <a:xfrm>
              <a:off x="1099314" y="2895600"/>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2" name="Rectangle 220"/>
            <p:cNvSpPr>
              <a:spLocks noChangeArrowheads="1"/>
            </p:cNvSpPr>
            <p:nvPr/>
          </p:nvSpPr>
          <p:spPr bwMode="auto">
            <a:xfrm>
              <a:off x="1255551" y="2895600"/>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 name="Rectangle 221"/>
            <p:cNvSpPr>
              <a:spLocks noChangeArrowheads="1"/>
            </p:cNvSpPr>
            <p:nvPr/>
          </p:nvSpPr>
          <p:spPr bwMode="auto">
            <a:xfrm>
              <a:off x="1326831" y="2680514"/>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9" name="Group 222"/>
            <p:cNvGrpSpPr>
              <a:grpSpLocks/>
            </p:cNvGrpSpPr>
            <p:nvPr/>
          </p:nvGrpSpPr>
          <p:grpSpPr bwMode="auto">
            <a:xfrm>
              <a:off x="186184" y="2781931"/>
              <a:ext cx="1210865" cy="148263"/>
              <a:chOff x="2745" y="15338"/>
              <a:chExt cx="7525" cy="71"/>
            </a:xfrm>
          </p:grpSpPr>
          <p:sp>
            <p:nvSpPr>
              <p:cNvPr id="368"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9"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0"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1"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2"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3"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4"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0" name="Group 245"/>
            <p:cNvGrpSpPr>
              <a:grpSpLocks/>
            </p:cNvGrpSpPr>
            <p:nvPr/>
          </p:nvGrpSpPr>
          <p:grpSpPr bwMode="auto">
            <a:xfrm>
              <a:off x="878674" y="3054500"/>
              <a:ext cx="93708" cy="148264"/>
              <a:chOff x="7359" y="10643"/>
              <a:chExt cx="613" cy="71"/>
            </a:xfrm>
          </p:grpSpPr>
          <p:sp>
            <p:nvSpPr>
              <p:cNvPr id="366"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7"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2" name="Group 248"/>
            <p:cNvGrpSpPr>
              <a:grpSpLocks/>
            </p:cNvGrpSpPr>
            <p:nvPr/>
          </p:nvGrpSpPr>
          <p:grpSpPr bwMode="auto">
            <a:xfrm>
              <a:off x="418542" y="4313692"/>
              <a:ext cx="93708" cy="148264"/>
              <a:chOff x="3256" y="11013"/>
              <a:chExt cx="613" cy="71"/>
            </a:xfrm>
          </p:grpSpPr>
          <p:sp>
            <p:nvSpPr>
              <p:cNvPr id="364"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5"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7" name="Rectangle 251"/>
            <p:cNvSpPr>
              <a:spLocks noChangeArrowheads="1"/>
            </p:cNvSpPr>
            <p:nvPr/>
          </p:nvSpPr>
          <p:spPr bwMode="auto">
            <a:xfrm>
              <a:off x="200095" y="3749873"/>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5" name="Group 252"/>
            <p:cNvGrpSpPr>
              <a:grpSpLocks/>
            </p:cNvGrpSpPr>
            <p:nvPr/>
          </p:nvGrpSpPr>
          <p:grpSpPr bwMode="auto">
            <a:xfrm>
              <a:off x="418542" y="3749873"/>
              <a:ext cx="93708" cy="148264"/>
              <a:chOff x="3256" y="10743"/>
              <a:chExt cx="613" cy="71"/>
            </a:xfrm>
          </p:grpSpPr>
          <p:sp>
            <p:nvSpPr>
              <p:cNvPr id="362"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3"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6" name="Group 255"/>
            <p:cNvGrpSpPr>
              <a:grpSpLocks/>
            </p:cNvGrpSpPr>
            <p:nvPr/>
          </p:nvGrpSpPr>
          <p:grpSpPr bwMode="auto">
            <a:xfrm>
              <a:off x="166311" y="3960784"/>
              <a:ext cx="80103" cy="148264"/>
              <a:chOff x="1606" y="10844"/>
              <a:chExt cx="524" cy="71"/>
            </a:xfrm>
          </p:grpSpPr>
          <p:sp>
            <p:nvSpPr>
              <p:cNvPr id="360"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1"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7" name="Group 258"/>
            <p:cNvGrpSpPr>
              <a:grpSpLocks/>
            </p:cNvGrpSpPr>
            <p:nvPr/>
          </p:nvGrpSpPr>
          <p:grpSpPr bwMode="auto">
            <a:xfrm>
              <a:off x="405701" y="4610218"/>
              <a:ext cx="78727" cy="148264"/>
              <a:chOff x="3172" y="10844"/>
              <a:chExt cx="515" cy="71"/>
            </a:xfrm>
          </p:grpSpPr>
          <p:sp>
            <p:nvSpPr>
              <p:cNvPr id="358"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9"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8" name="Group 261"/>
            <p:cNvGrpSpPr>
              <a:grpSpLocks/>
            </p:cNvGrpSpPr>
            <p:nvPr/>
          </p:nvGrpSpPr>
          <p:grpSpPr bwMode="auto">
            <a:xfrm>
              <a:off x="202999" y="4461954"/>
              <a:ext cx="80103" cy="148264"/>
              <a:chOff x="1846" y="11084"/>
              <a:chExt cx="524" cy="71"/>
            </a:xfrm>
          </p:grpSpPr>
          <p:sp>
            <p:nvSpPr>
              <p:cNvPr id="356"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7"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9" name="Group 264"/>
            <p:cNvGrpSpPr>
              <a:grpSpLocks/>
            </p:cNvGrpSpPr>
            <p:nvPr/>
          </p:nvGrpSpPr>
          <p:grpSpPr bwMode="auto">
            <a:xfrm>
              <a:off x="239688" y="4963126"/>
              <a:ext cx="80103" cy="148264"/>
              <a:chOff x="2086" y="11324"/>
              <a:chExt cx="524" cy="71"/>
            </a:xfrm>
          </p:grpSpPr>
          <p:sp>
            <p:nvSpPr>
              <p:cNvPr id="354"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5"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43" name="Rectangle 267"/>
            <p:cNvSpPr>
              <a:spLocks noChangeArrowheads="1"/>
            </p:cNvSpPr>
            <p:nvPr/>
          </p:nvSpPr>
          <p:spPr bwMode="auto">
            <a:xfrm>
              <a:off x="285701"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4" name="Rectangle 268"/>
            <p:cNvSpPr>
              <a:spLocks noChangeArrowheads="1"/>
            </p:cNvSpPr>
            <p:nvPr/>
          </p:nvSpPr>
          <p:spPr bwMode="auto">
            <a:xfrm>
              <a:off x="500480"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5" name="Rectangle 269"/>
            <p:cNvSpPr>
              <a:spLocks noChangeArrowheads="1"/>
            </p:cNvSpPr>
            <p:nvPr/>
          </p:nvSpPr>
          <p:spPr bwMode="auto">
            <a:xfrm>
              <a:off x="305879" y="446195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6" name="Rectangle 270"/>
            <p:cNvSpPr>
              <a:spLocks noChangeArrowheads="1"/>
            </p:cNvSpPr>
            <p:nvPr/>
          </p:nvSpPr>
          <p:spPr bwMode="auto">
            <a:xfrm>
              <a:off x="485499" y="461021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7" name="Rectangle 271"/>
            <p:cNvSpPr>
              <a:spLocks noChangeArrowheads="1"/>
            </p:cNvSpPr>
            <p:nvPr/>
          </p:nvSpPr>
          <p:spPr bwMode="auto">
            <a:xfrm>
              <a:off x="208502" y="416542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2" name="Group 272"/>
            <p:cNvGrpSpPr>
              <a:grpSpLocks/>
            </p:cNvGrpSpPr>
            <p:nvPr/>
          </p:nvGrpSpPr>
          <p:grpSpPr bwMode="auto">
            <a:xfrm>
              <a:off x="326975" y="4814862"/>
              <a:ext cx="78727" cy="148264"/>
              <a:chOff x="3172" y="10844"/>
              <a:chExt cx="515" cy="71"/>
            </a:xfrm>
          </p:grpSpPr>
          <p:sp>
            <p:nvSpPr>
              <p:cNvPr id="352"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3"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3" name="Group 275"/>
            <p:cNvGrpSpPr>
              <a:grpSpLocks/>
            </p:cNvGrpSpPr>
            <p:nvPr/>
          </p:nvGrpSpPr>
          <p:grpSpPr bwMode="auto">
            <a:xfrm>
              <a:off x="152400" y="4758479"/>
              <a:ext cx="80103" cy="148264"/>
              <a:chOff x="1633" y="11977"/>
              <a:chExt cx="524" cy="71"/>
            </a:xfrm>
          </p:grpSpPr>
          <p:sp>
            <p:nvSpPr>
              <p:cNvPr id="350"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1"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50" name="Rectangle 278"/>
            <p:cNvSpPr>
              <a:spLocks noChangeArrowheads="1"/>
            </p:cNvSpPr>
            <p:nvPr/>
          </p:nvSpPr>
          <p:spPr bwMode="auto">
            <a:xfrm>
              <a:off x="287229" y="416542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1" name="Rectangle 279"/>
            <p:cNvSpPr>
              <a:spLocks noChangeArrowheads="1"/>
            </p:cNvSpPr>
            <p:nvPr/>
          </p:nvSpPr>
          <p:spPr bwMode="auto">
            <a:xfrm>
              <a:off x="406772" y="4017167"/>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2" name="Rectangle 280"/>
            <p:cNvSpPr>
              <a:spLocks noChangeArrowheads="1"/>
            </p:cNvSpPr>
            <p:nvPr/>
          </p:nvSpPr>
          <p:spPr bwMode="auto">
            <a:xfrm>
              <a:off x="418542" y="496312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5" name="Group 281"/>
            <p:cNvGrpSpPr>
              <a:grpSpLocks/>
            </p:cNvGrpSpPr>
            <p:nvPr/>
          </p:nvGrpSpPr>
          <p:grpSpPr bwMode="auto">
            <a:xfrm>
              <a:off x="417167" y="5875671"/>
              <a:ext cx="93708" cy="148264"/>
              <a:chOff x="3256" y="11013"/>
              <a:chExt cx="613" cy="71"/>
            </a:xfrm>
          </p:grpSpPr>
          <p:sp>
            <p:nvSpPr>
              <p:cNvPr id="348"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9"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54" name="Rectangle 284"/>
            <p:cNvSpPr>
              <a:spLocks noChangeArrowheads="1"/>
            </p:cNvSpPr>
            <p:nvPr/>
          </p:nvSpPr>
          <p:spPr bwMode="auto">
            <a:xfrm>
              <a:off x="198719" y="531185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7" name="Group 285"/>
            <p:cNvGrpSpPr>
              <a:grpSpLocks/>
            </p:cNvGrpSpPr>
            <p:nvPr/>
          </p:nvGrpSpPr>
          <p:grpSpPr bwMode="auto">
            <a:xfrm>
              <a:off x="417167" y="5311855"/>
              <a:ext cx="93708" cy="148264"/>
              <a:chOff x="3256" y="10743"/>
              <a:chExt cx="613" cy="71"/>
            </a:xfrm>
          </p:grpSpPr>
          <p:sp>
            <p:nvSpPr>
              <p:cNvPr id="346"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7"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8" name="Group 288"/>
            <p:cNvGrpSpPr>
              <a:grpSpLocks/>
            </p:cNvGrpSpPr>
            <p:nvPr/>
          </p:nvGrpSpPr>
          <p:grpSpPr bwMode="auto">
            <a:xfrm>
              <a:off x="164935" y="5522766"/>
              <a:ext cx="80103" cy="148264"/>
              <a:chOff x="1606" y="10844"/>
              <a:chExt cx="524" cy="71"/>
            </a:xfrm>
          </p:grpSpPr>
          <p:sp>
            <p:nvSpPr>
              <p:cNvPr id="344"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5"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9" name="Group 291"/>
            <p:cNvGrpSpPr>
              <a:grpSpLocks/>
            </p:cNvGrpSpPr>
            <p:nvPr/>
          </p:nvGrpSpPr>
          <p:grpSpPr bwMode="auto">
            <a:xfrm>
              <a:off x="619563" y="3196501"/>
              <a:ext cx="78727" cy="148264"/>
              <a:chOff x="3172" y="10844"/>
              <a:chExt cx="515" cy="71"/>
            </a:xfrm>
          </p:grpSpPr>
          <p:sp>
            <p:nvSpPr>
              <p:cNvPr id="342"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3"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5" name="Group 294"/>
            <p:cNvGrpSpPr>
              <a:grpSpLocks/>
            </p:cNvGrpSpPr>
            <p:nvPr/>
          </p:nvGrpSpPr>
          <p:grpSpPr bwMode="auto">
            <a:xfrm>
              <a:off x="201623" y="6023936"/>
              <a:ext cx="80103" cy="148264"/>
              <a:chOff x="1846" y="11084"/>
              <a:chExt cx="524" cy="71"/>
            </a:xfrm>
          </p:grpSpPr>
          <p:sp>
            <p:nvSpPr>
              <p:cNvPr id="34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2" name="Group 297"/>
            <p:cNvGrpSpPr>
              <a:grpSpLocks/>
            </p:cNvGrpSpPr>
            <p:nvPr/>
          </p:nvGrpSpPr>
          <p:grpSpPr bwMode="auto">
            <a:xfrm>
              <a:off x="601219" y="3960784"/>
              <a:ext cx="80103" cy="148264"/>
              <a:chOff x="2086" y="11324"/>
              <a:chExt cx="524" cy="71"/>
            </a:xfrm>
          </p:grpSpPr>
          <p:sp>
            <p:nvSpPr>
              <p:cNvPr id="338"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9"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60" name="Rectangle 300"/>
            <p:cNvSpPr>
              <a:spLocks noChangeArrowheads="1"/>
            </p:cNvSpPr>
            <p:nvPr/>
          </p:nvSpPr>
          <p:spPr bwMode="auto">
            <a:xfrm>
              <a:off x="284325"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1" name="Rectangle 301"/>
            <p:cNvSpPr>
              <a:spLocks noChangeArrowheads="1"/>
            </p:cNvSpPr>
            <p:nvPr/>
          </p:nvSpPr>
          <p:spPr bwMode="auto">
            <a:xfrm>
              <a:off x="499104"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2" name="Rectangle 302"/>
            <p:cNvSpPr>
              <a:spLocks noChangeArrowheads="1"/>
            </p:cNvSpPr>
            <p:nvPr/>
          </p:nvSpPr>
          <p:spPr bwMode="auto">
            <a:xfrm>
              <a:off x="304503" y="602393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3" name="Rectangle 303"/>
            <p:cNvSpPr>
              <a:spLocks noChangeArrowheads="1"/>
            </p:cNvSpPr>
            <p:nvPr/>
          </p:nvSpPr>
          <p:spPr bwMode="auto">
            <a:xfrm>
              <a:off x="1010446" y="5727410"/>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4" name="Rectangle 304"/>
            <p:cNvSpPr>
              <a:spLocks noChangeArrowheads="1"/>
            </p:cNvSpPr>
            <p:nvPr/>
          </p:nvSpPr>
          <p:spPr bwMode="auto">
            <a:xfrm>
              <a:off x="207127" y="5727410"/>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3" name="Group 305"/>
            <p:cNvGrpSpPr>
              <a:grpSpLocks/>
            </p:cNvGrpSpPr>
            <p:nvPr/>
          </p:nvGrpSpPr>
          <p:grpSpPr bwMode="auto">
            <a:xfrm>
              <a:off x="281420" y="3305086"/>
              <a:ext cx="78727" cy="148264"/>
              <a:chOff x="3172" y="10844"/>
              <a:chExt cx="515" cy="71"/>
            </a:xfrm>
          </p:grpSpPr>
          <p:sp>
            <p:nvSpPr>
              <p:cNvPr id="336"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7"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4" name="Group 308"/>
            <p:cNvGrpSpPr>
              <a:grpSpLocks/>
            </p:cNvGrpSpPr>
            <p:nvPr/>
          </p:nvGrpSpPr>
          <p:grpSpPr bwMode="auto">
            <a:xfrm>
              <a:off x="815081" y="5875671"/>
              <a:ext cx="80103" cy="148264"/>
              <a:chOff x="1633" y="11977"/>
              <a:chExt cx="524" cy="71"/>
            </a:xfrm>
          </p:grpSpPr>
          <p:sp>
            <p:nvSpPr>
              <p:cNvPr id="334"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5"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67" name="Rectangle 311"/>
            <p:cNvSpPr>
              <a:spLocks noChangeArrowheads="1"/>
            </p:cNvSpPr>
            <p:nvPr/>
          </p:nvSpPr>
          <p:spPr bwMode="auto">
            <a:xfrm>
              <a:off x="285853" y="572741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8" name="Rectangle 312"/>
            <p:cNvSpPr>
              <a:spLocks noChangeArrowheads="1"/>
            </p:cNvSpPr>
            <p:nvPr/>
          </p:nvSpPr>
          <p:spPr bwMode="auto">
            <a:xfrm>
              <a:off x="405396" y="557914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9" name="Rectangle 313"/>
            <p:cNvSpPr>
              <a:spLocks noChangeArrowheads="1"/>
            </p:cNvSpPr>
            <p:nvPr/>
          </p:nvSpPr>
          <p:spPr bwMode="auto">
            <a:xfrm>
              <a:off x="326975" y="30482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0" name="Rectangle 8"/>
            <p:cNvSpPr>
              <a:spLocks noChangeArrowheads="1"/>
            </p:cNvSpPr>
            <p:nvPr/>
          </p:nvSpPr>
          <p:spPr bwMode="auto">
            <a:xfrm>
              <a:off x="475868" y="1625653"/>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1" name="Rectangle 9"/>
            <p:cNvSpPr>
              <a:spLocks noChangeArrowheads="1"/>
            </p:cNvSpPr>
            <p:nvPr/>
          </p:nvSpPr>
          <p:spPr bwMode="auto">
            <a:xfrm>
              <a:off x="741552" y="175929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2" name="Rectangle 10"/>
            <p:cNvSpPr>
              <a:spLocks noChangeArrowheads="1"/>
            </p:cNvSpPr>
            <p:nvPr/>
          </p:nvSpPr>
          <p:spPr bwMode="auto">
            <a:xfrm>
              <a:off x="1228588" y="2193645"/>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8" name="Group 11"/>
            <p:cNvGrpSpPr>
              <a:grpSpLocks/>
            </p:cNvGrpSpPr>
            <p:nvPr/>
          </p:nvGrpSpPr>
          <p:grpSpPr bwMode="auto">
            <a:xfrm>
              <a:off x="1311748" y="2256291"/>
              <a:ext cx="136052" cy="148264"/>
              <a:chOff x="8966" y="10643"/>
              <a:chExt cx="890" cy="71"/>
            </a:xfrm>
          </p:grpSpPr>
          <p:sp>
            <p:nvSpPr>
              <p:cNvPr id="332"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3"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9" name="Group 14"/>
            <p:cNvGrpSpPr>
              <a:grpSpLocks/>
            </p:cNvGrpSpPr>
            <p:nvPr/>
          </p:nvGrpSpPr>
          <p:grpSpPr bwMode="auto">
            <a:xfrm>
              <a:off x="710214" y="2465111"/>
              <a:ext cx="93708" cy="148264"/>
              <a:chOff x="5031" y="10743"/>
              <a:chExt cx="613" cy="71"/>
            </a:xfrm>
          </p:grpSpPr>
          <p:sp>
            <p:nvSpPr>
              <p:cNvPr id="3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75" name="Rectangle 17"/>
            <p:cNvSpPr>
              <a:spLocks noChangeArrowheads="1"/>
            </p:cNvSpPr>
            <p:nvPr/>
          </p:nvSpPr>
          <p:spPr bwMode="auto">
            <a:xfrm>
              <a:off x="566977" y="302893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0" name="Group 18"/>
            <p:cNvGrpSpPr>
              <a:grpSpLocks/>
            </p:cNvGrpSpPr>
            <p:nvPr/>
          </p:nvGrpSpPr>
          <p:grpSpPr bwMode="auto">
            <a:xfrm>
              <a:off x="1010446" y="2041208"/>
              <a:ext cx="93708" cy="152440"/>
              <a:chOff x="7502" y="10743"/>
              <a:chExt cx="613" cy="73"/>
            </a:xfrm>
          </p:grpSpPr>
          <p:sp>
            <p:nvSpPr>
              <p:cNvPr id="328"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9"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1" name="Group 21"/>
            <p:cNvGrpSpPr>
              <a:grpSpLocks/>
            </p:cNvGrpSpPr>
            <p:nvPr/>
          </p:nvGrpSpPr>
          <p:grpSpPr bwMode="auto">
            <a:xfrm>
              <a:off x="1104154" y="3321280"/>
              <a:ext cx="93708" cy="152440"/>
              <a:chOff x="8491" y="10743"/>
              <a:chExt cx="613" cy="73"/>
            </a:xfrm>
          </p:grpSpPr>
          <p:sp>
            <p:nvSpPr>
              <p:cNvPr id="326"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7"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78" name="Rectangle 24"/>
            <p:cNvSpPr>
              <a:spLocks noChangeArrowheads="1"/>
            </p:cNvSpPr>
            <p:nvPr/>
          </p:nvSpPr>
          <p:spPr bwMode="auto">
            <a:xfrm>
              <a:off x="1361124" y="2465111"/>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4" name="Group 25"/>
            <p:cNvGrpSpPr>
              <a:grpSpLocks/>
            </p:cNvGrpSpPr>
            <p:nvPr/>
          </p:nvGrpSpPr>
          <p:grpSpPr bwMode="auto">
            <a:xfrm>
              <a:off x="710214" y="3028930"/>
              <a:ext cx="93708" cy="148264"/>
              <a:chOff x="5140" y="10844"/>
              <a:chExt cx="613" cy="71"/>
            </a:xfrm>
          </p:grpSpPr>
          <p:sp>
            <p:nvSpPr>
              <p:cNvPr id="324"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5"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5" name="Group 28"/>
            <p:cNvGrpSpPr>
              <a:grpSpLocks/>
            </p:cNvGrpSpPr>
            <p:nvPr/>
          </p:nvGrpSpPr>
          <p:grpSpPr bwMode="auto">
            <a:xfrm>
              <a:off x="887540" y="2676022"/>
              <a:ext cx="111135" cy="148264"/>
              <a:chOff x="6191" y="10844"/>
              <a:chExt cx="727" cy="71"/>
            </a:xfrm>
          </p:grpSpPr>
          <p:sp>
            <p:nvSpPr>
              <p:cNvPr id="322"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3"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6" name="Group 31"/>
            <p:cNvGrpSpPr>
              <a:grpSpLocks/>
            </p:cNvGrpSpPr>
            <p:nvPr/>
          </p:nvGrpSpPr>
          <p:grpSpPr bwMode="auto">
            <a:xfrm>
              <a:off x="1076943" y="2676022"/>
              <a:ext cx="93708" cy="148264"/>
              <a:chOff x="7430" y="10844"/>
              <a:chExt cx="613" cy="71"/>
            </a:xfrm>
          </p:grpSpPr>
          <p:sp>
            <p:nvSpPr>
              <p:cNvPr id="320"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1"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82" name="Rectangle 34"/>
            <p:cNvSpPr>
              <a:spLocks noChangeArrowheads="1"/>
            </p:cNvSpPr>
            <p:nvPr/>
          </p:nvSpPr>
          <p:spPr bwMode="auto">
            <a:xfrm>
              <a:off x="1361124" y="2676022"/>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3" name="Rectangle 35"/>
            <p:cNvSpPr>
              <a:spLocks noChangeArrowheads="1"/>
            </p:cNvSpPr>
            <p:nvPr/>
          </p:nvSpPr>
          <p:spPr bwMode="auto">
            <a:xfrm>
              <a:off x="616506" y="26760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4" name="Rectangle 36"/>
            <p:cNvSpPr>
              <a:spLocks noChangeArrowheads="1"/>
            </p:cNvSpPr>
            <p:nvPr/>
          </p:nvSpPr>
          <p:spPr bwMode="auto">
            <a:xfrm>
              <a:off x="504760" y="161103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7" name="Group 37"/>
            <p:cNvGrpSpPr>
              <a:grpSpLocks/>
            </p:cNvGrpSpPr>
            <p:nvPr/>
          </p:nvGrpSpPr>
          <p:grpSpPr bwMode="auto">
            <a:xfrm>
              <a:off x="1206269" y="2676022"/>
              <a:ext cx="116027" cy="148264"/>
              <a:chOff x="8276" y="10844"/>
              <a:chExt cx="759" cy="71"/>
            </a:xfrm>
          </p:grpSpPr>
          <p:sp>
            <p:nvSpPr>
              <p:cNvPr id="318"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9"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86" name="Rectangle 41"/>
            <p:cNvSpPr>
              <a:spLocks noChangeArrowheads="1"/>
            </p:cNvSpPr>
            <p:nvPr/>
          </p:nvSpPr>
          <p:spPr bwMode="auto">
            <a:xfrm>
              <a:off x="840151" y="3028930"/>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7" name="Rectangle 42"/>
            <p:cNvSpPr>
              <a:spLocks noChangeArrowheads="1"/>
            </p:cNvSpPr>
            <p:nvPr/>
          </p:nvSpPr>
          <p:spPr bwMode="auto">
            <a:xfrm>
              <a:off x="727946" y="273240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8" name="Rectangle 43"/>
            <p:cNvSpPr>
              <a:spLocks noChangeArrowheads="1"/>
            </p:cNvSpPr>
            <p:nvPr/>
          </p:nvSpPr>
          <p:spPr bwMode="auto">
            <a:xfrm>
              <a:off x="784813" y="273240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0" name="Group 44"/>
            <p:cNvGrpSpPr>
              <a:grpSpLocks/>
            </p:cNvGrpSpPr>
            <p:nvPr/>
          </p:nvGrpSpPr>
          <p:grpSpPr bwMode="auto">
            <a:xfrm>
              <a:off x="866292" y="3177192"/>
              <a:ext cx="93708" cy="148264"/>
              <a:chOff x="7359" y="10643"/>
              <a:chExt cx="613" cy="71"/>
            </a:xfrm>
          </p:grpSpPr>
          <p:sp>
            <p:nvSpPr>
              <p:cNvPr id="316"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7"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0" name="Rectangle 47"/>
            <p:cNvSpPr>
              <a:spLocks noChangeArrowheads="1"/>
            </p:cNvSpPr>
            <p:nvPr/>
          </p:nvSpPr>
          <p:spPr bwMode="auto">
            <a:xfrm>
              <a:off x="1214066" y="3173016"/>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1" name="Group 48"/>
            <p:cNvGrpSpPr>
              <a:grpSpLocks/>
            </p:cNvGrpSpPr>
            <p:nvPr/>
          </p:nvGrpSpPr>
          <p:grpSpPr bwMode="auto">
            <a:xfrm>
              <a:off x="1254423" y="2966284"/>
              <a:ext cx="136052" cy="148264"/>
              <a:chOff x="8966" y="10643"/>
              <a:chExt cx="890" cy="71"/>
            </a:xfrm>
          </p:grpSpPr>
          <p:sp>
            <p:nvSpPr>
              <p:cNvPr id="314"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5"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2" name="Group 51"/>
            <p:cNvGrpSpPr>
              <a:grpSpLocks/>
            </p:cNvGrpSpPr>
            <p:nvPr/>
          </p:nvGrpSpPr>
          <p:grpSpPr bwMode="auto">
            <a:xfrm>
              <a:off x="716023" y="3325456"/>
              <a:ext cx="93708" cy="148264"/>
              <a:chOff x="3256" y="10743"/>
              <a:chExt cx="613" cy="71"/>
            </a:xfrm>
          </p:grpSpPr>
          <p:sp>
            <p:nvSpPr>
              <p:cNvPr id="312"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3"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3" name="Group 54"/>
            <p:cNvGrpSpPr>
              <a:grpSpLocks/>
            </p:cNvGrpSpPr>
            <p:nvPr/>
          </p:nvGrpSpPr>
          <p:grpSpPr bwMode="auto">
            <a:xfrm>
              <a:off x="878674" y="1759298"/>
              <a:ext cx="93708" cy="148264"/>
              <a:chOff x="5031" y="10743"/>
              <a:chExt cx="613" cy="71"/>
            </a:xfrm>
          </p:grpSpPr>
          <p:sp>
            <p:nvSpPr>
              <p:cNvPr id="310"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1"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4" name="Rectangle 57"/>
            <p:cNvSpPr>
              <a:spLocks noChangeArrowheads="1"/>
            </p:cNvSpPr>
            <p:nvPr/>
          </p:nvSpPr>
          <p:spPr bwMode="auto">
            <a:xfrm>
              <a:off x="619563" y="332545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5" name="Group 58"/>
            <p:cNvGrpSpPr>
              <a:grpSpLocks/>
            </p:cNvGrpSpPr>
            <p:nvPr/>
          </p:nvGrpSpPr>
          <p:grpSpPr bwMode="auto">
            <a:xfrm>
              <a:off x="987210" y="3177192"/>
              <a:ext cx="93708" cy="152440"/>
              <a:chOff x="7502" y="10743"/>
              <a:chExt cx="613" cy="73"/>
            </a:xfrm>
          </p:grpSpPr>
          <p:sp>
            <p:nvSpPr>
              <p:cNvPr id="308"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9"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6" name="Group 61"/>
            <p:cNvGrpSpPr>
              <a:grpSpLocks/>
            </p:cNvGrpSpPr>
            <p:nvPr/>
          </p:nvGrpSpPr>
          <p:grpSpPr bwMode="auto">
            <a:xfrm>
              <a:off x="1160715" y="3678364"/>
              <a:ext cx="93708" cy="152440"/>
              <a:chOff x="8491" y="10743"/>
              <a:chExt cx="613" cy="73"/>
            </a:xfrm>
          </p:grpSpPr>
          <p:sp>
            <p:nvSpPr>
              <p:cNvPr id="306"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7"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7" name="Rectangle 64"/>
            <p:cNvSpPr>
              <a:spLocks noChangeArrowheads="1"/>
            </p:cNvSpPr>
            <p:nvPr/>
          </p:nvSpPr>
          <p:spPr bwMode="auto">
            <a:xfrm>
              <a:off x="1289735" y="338183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0" name="Group 65"/>
            <p:cNvGrpSpPr>
              <a:grpSpLocks/>
            </p:cNvGrpSpPr>
            <p:nvPr/>
          </p:nvGrpSpPr>
          <p:grpSpPr bwMode="auto">
            <a:xfrm>
              <a:off x="953426" y="2880666"/>
              <a:ext cx="80103" cy="148264"/>
              <a:chOff x="1393" y="11737"/>
              <a:chExt cx="524" cy="71"/>
            </a:xfrm>
          </p:grpSpPr>
          <p:sp>
            <p:nvSpPr>
              <p:cNvPr id="304"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5"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1" name="Group 68"/>
            <p:cNvGrpSpPr>
              <a:grpSpLocks/>
            </p:cNvGrpSpPr>
            <p:nvPr/>
          </p:nvGrpSpPr>
          <p:grpSpPr bwMode="auto">
            <a:xfrm>
              <a:off x="829298" y="2341909"/>
              <a:ext cx="93708" cy="148264"/>
              <a:chOff x="5140" y="10844"/>
              <a:chExt cx="613" cy="71"/>
            </a:xfrm>
          </p:grpSpPr>
          <p:sp>
            <p:nvSpPr>
              <p:cNvPr id="302"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3"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2" name="Group 71"/>
            <p:cNvGrpSpPr>
              <a:grpSpLocks/>
            </p:cNvGrpSpPr>
            <p:nvPr/>
          </p:nvGrpSpPr>
          <p:grpSpPr bwMode="auto">
            <a:xfrm>
              <a:off x="833119" y="3473717"/>
              <a:ext cx="111135" cy="148264"/>
              <a:chOff x="6191" y="10844"/>
              <a:chExt cx="727" cy="71"/>
            </a:xfrm>
          </p:grpSpPr>
          <p:sp>
            <p:nvSpPr>
              <p:cNvPr id="300"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1"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3" name="Group 74"/>
            <p:cNvGrpSpPr>
              <a:grpSpLocks/>
            </p:cNvGrpSpPr>
            <p:nvPr/>
          </p:nvGrpSpPr>
          <p:grpSpPr bwMode="auto">
            <a:xfrm>
              <a:off x="1104154" y="2966284"/>
              <a:ext cx="93708" cy="148264"/>
              <a:chOff x="7430" y="10844"/>
              <a:chExt cx="613" cy="71"/>
            </a:xfrm>
          </p:grpSpPr>
          <p:sp>
            <p:nvSpPr>
              <p:cNvPr id="298"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9"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02" name="Rectangle 77"/>
            <p:cNvSpPr>
              <a:spLocks noChangeArrowheads="1"/>
            </p:cNvSpPr>
            <p:nvPr/>
          </p:nvSpPr>
          <p:spPr bwMode="auto">
            <a:xfrm>
              <a:off x="1275212" y="368254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8" name="Group 78"/>
            <p:cNvGrpSpPr>
              <a:grpSpLocks/>
            </p:cNvGrpSpPr>
            <p:nvPr/>
          </p:nvGrpSpPr>
          <p:grpSpPr bwMode="auto">
            <a:xfrm>
              <a:off x="1367697" y="3530100"/>
              <a:ext cx="80103" cy="148264"/>
              <a:chOff x="1873" y="12217"/>
              <a:chExt cx="524" cy="71"/>
            </a:xfrm>
          </p:grpSpPr>
          <p:sp>
            <p:nvSpPr>
              <p:cNvPr id="296"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7"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07" name="Rectangle 81"/>
            <p:cNvSpPr>
              <a:spLocks noChangeArrowheads="1"/>
            </p:cNvSpPr>
            <p:nvPr/>
          </p:nvSpPr>
          <p:spPr bwMode="auto">
            <a:xfrm>
              <a:off x="689729" y="367836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08" name="Rectangle 82"/>
            <p:cNvSpPr>
              <a:spLocks noChangeArrowheads="1"/>
            </p:cNvSpPr>
            <p:nvPr/>
          </p:nvSpPr>
          <p:spPr bwMode="auto">
            <a:xfrm>
              <a:off x="566977" y="367836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0" name="Group 83"/>
            <p:cNvGrpSpPr>
              <a:grpSpLocks/>
            </p:cNvGrpSpPr>
            <p:nvPr/>
          </p:nvGrpSpPr>
          <p:grpSpPr bwMode="auto">
            <a:xfrm>
              <a:off x="964891" y="3473717"/>
              <a:ext cx="116027" cy="148264"/>
              <a:chOff x="8276" y="10844"/>
              <a:chExt cx="759" cy="71"/>
            </a:xfrm>
          </p:grpSpPr>
          <p:sp>
            <p:nvSpPr>
              <p:cNvPr id="294"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5"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10" name="Rectangle 215"/>
            <p:cNvSpPr>
              <a:spLocks noChangeArrowheads="1"/>
            </p:cNvSpPr>
            <p:nvPr/>
          </p:nvSpPr>
          <p:spPr bwMode="auto">
            <a:xfrm>
              <a:off x="186190"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1" name="Rectangle 216"/>
            <p:cNvSpPr>
              <a:spLocks noChangeArrowheads="1"/>
            </p:cNvSpPr>
            <p:nvPr/>
          </p:nvSpPr>
          <p:spPr bwMode="auto">
            <a:xfrm>
              <a:off x="448944" y="1053286"/>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2" name="Rectangle 217"/>
            <p:cNvSpPr>
              <a:spLocks noChangeArrowheads="1"/>
            </p:cNvSpPr>
            <p:nvPr/>
          </p:nvSpPr>
          <p:spPr bwMode="auto">
            <a:xfrm>
              <a:off x="707355"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3" name="Rectangle 218"/>
            <p:cNvSpPr>
              <a:spLocks noChangeArrowheads="1"/>
            </p:cNvSpPr>
            <p:nvPr/>
          </p:nvSpPr>
          <p:spPr bwMode="auto">
            <a:xfrm>
              <a:off x="894324" y="1053286"/>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4" name="Rectangle 219"/>
            <p:cNvSpPr>
              <a:spLocks noChangeArrowheads="1"/>
            </p:cNvSpPr>
            <p:nvPr/>
          </p:nvSpPr>
          <p:spPr bwMode="auto">
            <a:xfrm>
              <a:off x="1099314" y="1053286"/>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5" name="Rectangle 220"/>
            <p:cNvSpPr>
              <a:spLocks noChangeArrowheads="1"/>
            </p:cNvSpPr>
            <p:nvPr/>
          </p:nvSpPr>
          <p:spPr bwMode="auto">
            <a:xfrm>
              <a:off x="1255551" y="1053286"/>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6" name="Rectangle 221"/>
            <p:cNvSpPr>
              <a:spLocks noChangeArrowheads="1"/>
            </p:cNvSpPr>
            <p:nvPr/>
          </p:nvSpPr>
          <p:spPr bwMode="auto">
            <a:xfrm>
              <a:off x="1326831" y="1680537"/>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1" name="Group 222"/>
            <p:cNvGrpSpPr>
              <a:grpSpLocks/>
            </p:cNvGrpSpPr>
            <p:nvPr/>
          </p:nvGrpSpPr>
          <p:grpSpPr bwMode="auto">
            <a:xfrm>
              <a:off x="186184" y="939617"/>
              <a:ext cx="1210865" cy="148263"/>
              <a:chOff x="2745" y="15338"/>
              <a:chExt cx="7525" cy="71"/>
            </a:xfrm>
          </p:grpSpPr>
          <p:sp>
            <p:nvSpPr>
              <p:cNvPr id="287"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8"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9"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0"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1"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2"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3"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 name="Group 245"/>
            <p:cNvGrpSpPr>
              <a:grpSpLocks/>
            </p:cNvGrpSpPr>
            <p:nvPr/>
          </p:nvGrpSpPr>
          <p:grpSpPr bwMode="auto">
            <a:xfrm>
              <a:off x="878674" y="1212186"/>
              <a:ext cx="93708" cy="148264"/>
              <a:chOff x="7359" y="10643"/>
              <a:chExt cx="613" cy="71"/>
            </a:xfrm>
          </p:grpSpPr>
          <p:sp>
            <p:nvSpPr>
              <p:cNvPr id="285"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6"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 name="Group 248"/>
            <p:cNvGrpSpPr>
              <a:grpSpLocks/>
            </p:cNvGrpSpPr>
            <p:nvPr/>
          </p:nvGrpSpPr>
          <p:grpSpPr bwMode="auto">
            <a:xfrm>
              <a:off x="418542" y="2471378"/>
              <a:ext cx="93708" cy="148264"/>
              <a:chOff x="3256" y="11013"/>
              <a:chExt cx="613" cy="71"/>
            </a:xfrm>
          </p:grpSpPr>
          <p:sp>
            <p:nvSpPr>
              <p:cNvPr id="283"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4"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0" name="Rectangle 251"/>
            <p:cNvSpPr>
              <a:spLocks noChangeArrowheads="1"/>
            </p:cNvSpPr>
            <p:nvPr/>
          </p:nvSpPr>
          <p:spPr bwMode="auto">
            <a:xfrm>
              <a:off x="200095" y="190755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0" name="Group 252"/>
            <p:cNvGrpSpPr>
              <a:grpSpLocks/>
            </p:cNvGrpSpPr>
            <p:nvPr/>
          </p:nvGrpSpPr>
          <p:grpSpPr bwMode="auto">
            <a:xfrm>
              <a:off x="418542" y="1907559"/>
              <a:ext cx="93708" cy="148264"/>
              <a:chOff x="3256" y="10743"/>
              <a:chExt cx="613" cy="71"/>
            </a:xfrm>
          </p:grpSpPr>
          <p:sp>
            <p:nvSpPr>
              <p:cNvPr id="281"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2"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 name="Group 255"/>
            <p:cNvGrpSpPr>
              <a:grpSpLocks/>
            </p:cNvGrpSpPr>
            <p:nvPr/>
          </p:nvGrpSpPr>
          <p:grpSpPr bwMode="auto">
            <a:xfrm>
              <a:off x="166311" y="2118470"/>
              <a:ext cx="80103" cy="148264"/>
              <a:chOff x="1606" y="10844"/>
              <a:chExt cx="524" cy="71"/>
            </a:xfrm>
          </p:grpSpPr>
          <p:sp>
            <p:nvSpPr>
              <p:cNvPr id="279"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0"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 name="Group 258"/>
            <p:cNvGrpSpPr>
              <a:grpSpLocks/>
            </p:cNvGrpSpPr>
            <p:nvPr/>
          </p:nvGrpSpPr>
          <p:grpSpPr bwMode="auto">
            <a:xfrm>
              <a:off x="405701" y="2767904"/>
              <a:ext cx="78727" cy="148264"/>
              <a:chOff x="3172" y="10844"/>
              <a:chExt cx="515" cy="71"/>
            </a:xfrm>
          </p:grpSpPr>
          <p:sp>
            <p:nvSpPr>
              <p:cNvPr id="277"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8"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 name="Group 261"/>
            <p:cNvGrpSpPr>
              <a:grpSpLocks/>
            </p:cNvGrpSpPr>
            <p:nvPr/>
          </p:nvGrpSpPr>
          <p:grpSpPr bwMode="auto">
            <a:xfrm>
              <a:off x="202999" y="2619640"/>
              <a:ext cx="80103" cy="148264"/>
              <a:chOff x="1846" y="11084"/>
              <a:chExt cx="524" cy="71"/>
            </a:xfrm>
          </p:grpSpPr>
          <p:sp>
            <p:nvSpPr>
              <p:cNvPr id="275"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6"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2" name="Group 264"/>
            <p:cNvGrpSpPr>
              <a:grpSpLocks/>
            </p:cNvGrpSpPr>
            <p:nvPr/>
          </p:nvGrpSpPr>
          <p:grpSpPr bwMode="auto">
            <a:xfrm>
              <a:off x="239688" y="3120812"/>
              <a:ext cx="80103" cy="148264"/>
              <a:chOff x="2086" y="11324"/>
              <a:chExt cx="524" cy="71"/>
            </a:xfrm>
          </p:grpSpPr>
          <p:sp>
            <p:nvSpPr>
              <p:cNvPr id="273"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4"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6" name="Rectangle 267"/>
            <p:cNvSpPr>
              <a:spLocks noChangeArrowheads="1"/>
            </p:cNvSpPr>
            <p:nvPr/>
          </p:nvSpPr>
          <p:spPr bwMode="auto">
            <a:xfrm>
              <a:off x="285701"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7" name="Rectangle 268"/>
            <p:cNvSpPr>
              <a:spLocks noChangeArrowheads="1"/>
            </p:cNvSpPr>
            <p:nvPr/>
          </p:nvSpPr>
          <p:spPr bwMode="auto">
            <a:xfrm>
              <a:off x="500480"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8" name="Rectangle 269"/>
            <p:cNvSpPr>
              <a:spLocks noChangeArrowheads="1"/>
            </p:cNvSpPr>
            <p:nvPr/>
          </p:nvSpPr>
          <p:spPr bwMode="auto">
            <a:xfrm>
              <a:off x="305879" y="261964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9" name="Rectangle 270"/>
            <p:cNvSpPr>
              <a:spLocks noChangeArrowheads="1"/>
            </p:cNvSpPr>
            <p:nvPr/>
          </p:nvSpPr>
          <p:spPr bwMode="auto">
            <a:xfrm>
              <a:off x="485499" y="276790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0" name="Rectangle 271"/>
            <p:cNvSpPr>
              <a:spLocks noChangeArrowheads="1"/>
            </p:cNvSpPr>
            <p:nvPr/>
          </p:nvSpPr>
          <p:spPr bwMode="auto">
            <a:xfrm>
              <a:off x="208502" y="2323114"/>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3" name="Group 272"/>
            <p:cNvGrpSpPr>
              <a:grpSpLocks/>
            </p:cNvGrpSpPr>
            <p:nvPr/>
          </p:nvGrpSpPr>
          <p:grpSpPr bwMode="auto">
            <a:xfrm>
              <a:off x="326975" y="2972548"/>
              <a:ext cx="78727" cy="148264"/>
              <a:chOff x="3172" y="10844"/>
              <a:chExt cx="515" cy="71"/>
            </a:xfrm>
          </p:grpSpPr>
          <p:sp>
            <p:nvSpPr>
              <p:cNvPr id="271"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2"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5" name="Group 275"/>
            <p:cNvGrpSpPr>
              <a:grpSpLocks/>
            </p:cNvGrpSpPr>
            <p:nvPr/>
          </p:nvGrpSpPr>
          <p:grpSpPr bwMode="auto">
            <a:xfrm>
              <a:off x="152400" y="2916165"/>
              <a:ext cx="80103" cy="148264"/>
              <a:chOff x="1633" y="11977"/>
              <a:chExt cx="524" cy="71"/>
            </a:xfrm>
          </p:grpSpPr>
          <p:sp>
            <p:nvSpPr>
              <p:cNvPr id="269"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0"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33" name="Rectangle 278"/>
            <p:cNvSpPr>
              <a:spLocks noChangeArrowheads="1"/>
            </p:cNvSpPr>
            <p:nvPr/>
          </p:nvSpPr>
          <p:spPr bwMode="auto">
            <a:xfrm>
              <a:off x="287229" y="232311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4" name="Rectangle 279"/>
            <p:cNvSpPr>
              <a:spLocks noChangeArrowheads="1"/>
            </p:cNvSpPr>
            <p:nvPr/>
          </p:nvSpPr>
          <p:spPr bwMode="auto">
            <a:xfrm>
              <a:off x="406772" y="2174853"/>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5" name="Rectangle 280"/>
            <p:cNvSpPr>
              <a:spLocks noChangeArrowheads="1"/>
            </p:cNvSpPr>
            <p:nvPr/>
          </p:nvSpPr>
          <p:spPr bwMode="auto">
            <a:xfrm>
              <a:off x="418542" y="312081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57" name="Group 281"/>
            <p:cNvGrpSpPr>
              <a:grpSpLocks/>
            </p:cNvGrpSpPr>
            <p:nvPr/>
          </p:nvGrpSpPr>
          <p:grpSpPr bwMode="auto">
            <a:xfrm>
              <a:off x="417167" y="4033357"/>
              <a:ext cx="93708" cy="148264"/>
              <a:chOff x="3256" y="11013"/>
              <a:chExt cx="613" cy="71"/>
            </a:xfrm>
          </p:grpSpPr>
          <p:sp>
            <p:nvSpPr>
              <p:cNvPr id="267"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8"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37" name="Rectangle 284"/>
            <p:cNvSpPr>
              <a:spLocks noChangeArrowheads="1"/>
            </p:cNvSpPr>
            <p:nvPr/>
          </p:nvSpPr>
          <p:spPr bwMode="auto">
            <a:xfrm>
              <a:off x="198719" y="3469541"/>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59" name="Group 285"/>
            <p:cNvGrpSpPr>
              <a:grpSpLocks/>
            </p:cNvGrpSpPr>
            <p:nvPr/>
          </p:nvGrpSpPr>
          <p:grpSpPr bwMode="auto">
            <a:xfrm>
              <a:off x="417167" y="3469541"/>
              <a:ext cx="93708" cy="148264"/>
              <a:chOff x="3256" y="10743"/>
              <a:chExt cx="613" cy="71"/>
            </a:xfrm>
          </p:grpSpPr>
          <p:sp>
            <p:nvSpPr>
              <p:cNvPr id="265"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6"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0" name="Group 288"/>
            <p:cNvGrpSpPr>
              <a:grpSpLocks/>
            </p:cNvGrpSpPr>
            <p:nvPr/>
          </p:nvGrpSpPr>
          <p:grpSpPr bwMode="auto">
            <a:xfrm>
              <a:off x="164935" y="3680452"/>
              <a:ext cx="80103" cy="148264"/>
              <a:chOff x="1606" y="10844"/>
              <a:chExt cx="524" cy="71"/>
            </a:xfrm>
          </p:grpSpPr>
          <p:sp>
            <p:nvSpPr>
              <p:cNvPr id="263"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4"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1" name="Group 291"/>
            <p:cNvGrpSpPr>
              <a:grpSpLocks/>
            </p:cNvGrpSpPr>
            <p:nvPr/>
          </p:nvGrpSpPr>
          <p:grpSpPr bwMode="auto">
            <a:xfrm>
              <a:off x="619563" y="1354187"/>
              <a:ext cx="78727" cy="148264"/>
              <a:chOff x="3172" y="10844"/>
              <a:chExt cx="515" cy="71"/>
            </a:xfrm>
          </p:grpSpPr>
          <p:sp>
            <p:nvSpPr>
              <p:cNvPr id="261"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2"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2" name="Group 294"/>
            <p:cNvGrpSpPr>
              <a:grpSpLocks/>
            </p:cNvGrpSpPr>
            <p:nvPr/>
          </p:nvGrpSpPr>
          <p:grpSpPr bwMode="auto">
            <a:xfrm>
              <a:off x="201623" y="4181622"/>
              <a:ext cx="80103" cy="148264"/>
              <a:chOff x="1846" y="11084"/>
              <a:chExt cx="524" cy="71"/>
            </a:xfrm>
          </p:grpSpPr>
          <p:sp>
            <p:nvSpPr>
              <p:cNvPr id="259"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0"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6" name="Group 297"/>
            <p:cNvGrpSpPr>
              <a:grpSpLocks/>
            </p:cNvGrpSpPr>
            <p:nvPr/>
          </p:nvGrpSpPr>
          <p:grpSpPr bwMode="auto">
            <a:xfrm>
              <a:off x="601219" y="2118470"/>
              <a:ext cx="80103" cy="148264"/>
              <a:chOff x="2086" y="11324"/>
              <a:chExt cx="524" cy="71"/>
            </a:xfrm>
          </p:grpSpPr>
          <p:sp>
            <p:nvSpPr>
              <p:cNvPr id="257"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8"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43" name="Rectangle 300"/>
            <p:cNvSpPr>
              <a:spLocks noChangeArrowheads="1"/>
            </p:cNvSpPr>
            <p:nvPr/>
          </p:nvSpPr>
          <p:spPr bwMode="auto">
            <a:xfrm>
              <a:off x="284325"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4" name="Rectangle 301"/>
            <p:cNvSpPr>
              <a:spLocks noChangeArrowheads="1"/>
            </p:cNvSpPr>
            <p:nvPr/>
          </p:nvSpPr>
          <p:spPr bwMode="auto">
            <a:xfrm>
              <a:off x="499104"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5" name="Rectangle 302"/>
            <p:cNvSpPr>
              <a:spLocks noChangeArrowheads="1"/>
            </p:cNvSpPr>
            <p:nvPr/>
          </p:nvSpPr>
          <p:spPr bwMode="auto">
            <a:xfrm>
              <a:off x="304503" y="418162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6" name="Rectangle 303"/>
            <p:cNvSpPr>
              <a:spLocks noChangeArrowheads="1"/>
            </p:cNvSpPr>
            <p:nvPr/>
          </p:nvSpPr>
          <p:spPr bwMode="auto">
            <a:xfrm>
              <a:off x="1010446" y="388509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7" name="Rectangle 304"/>
            <p:cNvSpPr>
              <a:spLocks noChangeArrowheads="1"/>
            </p:cNvSpPr>
            <p:nvPr/>
          </p:nvSpPr>
          <p:spPr bwMode="auto">
            <a:xfrm>
              <a:off x="207127" y="3885096"/>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8" name="Group 305"/>
            <p:cNvGrpSpPr>
              <a:grpSpLocks/>
            </p:cNvGrpSpPr>
            <p:nvPr/>
          </p:nvGrpSpPr>
          <p:grpSpPr bwMode="auto">
            <a:xfrm>
              <a:off x="281420" y="1462772"/>
              <a:ext cx="78727" cy="148264"/>
              <a:chOff x="3172" y="10844"/>
              <a:chExt cx="515" cy="71"/>
            </a:xfrm>
          </p:grpSpPr>
          <p:sp>
            <p:nvSpPr>
              <p:cNvPr id="255"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6"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9" name="Group 308"/>
            <p:cNvGrpSpPr>
              <a:grpSpLocks/>
            </p:cNvGrpSpPr>
            <p:nvPr/>
          </p:nvGrpSpPr>
          <p:grpSpPr bwMode="auto">
            <a:xfrm>
              <a:off x="815081" y="4033357"/>
              <a:ext cx="80103" cy="148264"/>
              <a:chOff x="1633" y="11977"/>
              <a:chExt cx="524" cy="71"/>
            </a:xfrm>
          </p:grpSpPr>
          <p:sp>
            <p:nvSpPr>
              <p:cNvPr id="253"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4"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50" name="Rectangle 311"/>
            <p:cNvSpPr>
              <a:spLocks noChangeArrowheads="1"/>
            </p:cNvSpPr>
            <p:nvPr/>
          </p:nvSpPr>
          <p:spPr bwMode="auto">
            <a:xfrm>
              <a:off x="285853" y="388509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1" name="Rectangle 312"/>
            <p:cNvSpPr>
              <a:spLocks noChangeArrowheads="1"/>
            </p:cNvSpPr>
            <p:nvPr/>
          </p:nvSpPr>
          <p:spPr bwMode="auto">
            <a:xfrm>
              <a:off x="405396" y="373683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2" name="Rectangle 313"/>
            <p:cNvSpPr>
              <a:spLocks noChangeArrowheads="1"/>
            </p:cNvSpPr>
            <p:nvPr/>
          </p:nvSpPr>
          <p:spPr bwMode="auto">
            <a:xfrm>
              <a:off x="326975" y="12059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426" name="CustomShape 1"/>
          <p:cNvSpPr/>
          <p:nvPr/>
        </p:nvSpPr>
        <p:spPr>
          <a:xfrm>
            <a:off x="-18000" y="0"/>
            <a:ext cx="1584000" cy="6885384"/>
          </a:xfrm>
          <a:prstGeom prst="rect">
            <a:avLst/>
          </a:prstGeom>
          <a:solidFill>
            <a:srgbClr val="0FA1E3"/>
          </a:solidFill>
          <a:ln w="9360">
            <a:noFill/>
          </a:ln>
        </p:spPr>
        <p:style>
          <a:lnRef idx="0">
            <a:scrgbClr r="0" g="0" b="0"/>
          </a:lnRef>
          <a:fillRef idx="0">
            <a:scrgbClr r="0" g="0" b="0"/>
          </a:fillRef>
          <a:effectRef idx="0">
            <a:scrgbClr r="0" g="0" b="0"/>
          </a:effectRef>
          <a:fontRef idx="minor"/>
        </p:style>
      </p:sp>
      <p:grpSp>
        <p:nvGrpSpPr>
          <p:cNvPr id="115" name="137 Grupo"/>
          <p:cNvGrpSpPr/>
          <p:nvPr/>
        </p:nvGrpSpPr>
        <p:grpSpPr>
          <a:xfrm>
            <a:off x="-119627" y="1398319"/>
            <a:ext cx="1692827" cy="4621481"/>
            <a:chOff x="-119627" y="1398319"/>
            <a:chExt cx="1692827" cy="4621481"/>
          </a:xfrm>
        </p:grpSpPr>
        <p:grpSp>
          <p:nvGrpSpPr>
            <p:cNvPr id="117" name="520 Grupo"/>
            <p:cNvGrpSpPr/>
            <p:nvPr/>
          </p:nvGrpSpPr>
          <p:grpSpPr>
            <a:xfrm>
              <a:off x="76200" y="1398319"/>
              <a:ext cx="1434956" cy="1794790"/>
              <a:chOff x="76200" y="1398319"/>
              <a:chExt cx="1434956" cy="1794790"/>
            </a:xfrm>
          </p:grpSpPr>
          <p:sp>
            <p:nvSpPr>
              <p:cNvPr id="624" name="Rectangle 215"/>
              <p:cNvSpPr>
                <a:spLocks noChangeArrowheads="1"/>
              </p:cNvSpPr>
              <p:nvPr/>
            </p:nvSpPr>
            <p:spPr bwMode="auto">
              <a:xfrm>
                <a:off x="186190"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5" name="Rectangle 216"/>
              <p:cNvSpPr>
                <a:spLocks noChangeArrowheads="1"/>
              </p:cNvSpPr>
              <p:nvPr/>
            </p:nvSpPr>
            <p:spPr bwMode="auto">
              <a:xfrm>
                <a:off x="448944" y="2064299"/>
                <a:ext cx="10298"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6" name="Rectangle 217"/>
              <p:cNvSpPr>
                <a:spLocks noChangeArrowheads="1"/>
              </p:cNvSpPr>
              <p:nvPr/>
            </p:nvSpPr>
            <p:spPr bwMode="auto">
              <a:xfrm>
                <a:off x="707355"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7" name="Rectangle 218"/>
              <p:cNvSpPr>
                <a:spLocks noChangeArrowheads="1"/>
              </p:cNvSpPr>
              <p:nvPr/>
            </p:nvSpPr>
            <p:spPr bwMode="auto">
              <a:xfrm>
                <a:off x="894324" y="2064299"/>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8" name="Rectangle 219"/>
              <p:cNvSpPr>
                <a:spLocks noChangeArrowheads="1"/>
              </p:cNvSpPr>
              <p:nvPr/>
            </p:nvSpPr>
            <p:spPr bwMode="auto">
              <a:xfrm>
                <a:off x="1099314" y="2064299"/>
                <a:ext cx="10459"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9" name="Rectangle 220"/>
              <p:cNvSpPr>
                <a:spLocks noChangeArrowheads="1"/>
              </p:cNvSpPr>
              <p:nvPr/>
            </p:nvSpPr>
            <p:spPr bwMode="auto">
              <a:xfrm>
                <a:off x="1255551" y="2064299"/>
                <a:ext cx="3250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0" name="Rectangle 221"/>
              <p:cNvSpPr>
                <a:spLocks noChangeArrowheads="1"/>
              </p:cNvSpPr>
              <p:nvPr/>
            </p:nvSpPr>
            <p:spPr bwMode="auto">
              <a:xfrm>
                <a:off x="1326831" y="1971370"/>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8" name="Group 222"/>
              <p:cNvGrpSpPr>
                <a:grpSpLocks/>
              </p:cNvGrpSpPr>
              <p:nvPr/>
            </p:nvGrpSpPr>
            <p:grpSpPr bwMode="auto">
              <a:xfrm>
                <a:off x="186184" y="2015188"/>
                <a:ext cx="1210865" cy="64058"/>
                <a:chOff x="2745" y="15338"/>
                <a:chExt cx="7525" cy="71"/>
              </a:xfrm>
            </p:grpSpPr>
            <p:sp>
              <p:nvSpPr>
                <p:cNvPr id="850"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1"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2"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3"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4"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5"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6"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9" name="Group 245"/>
              <p:cNvGrpSpPr>
                <a:grpSpLocks/>
              </p:cNvGrpSpPr>
              <p:nvPr/>
            </p:nvGrpSpPr>
            <p:grpSpPr bwMode="auto">
              <a:xfrm>
                <a:off x="878674" y="2132954"/>
                <a:ext cx="93708" cy="64059"/>
                <a:chOff x="7359" y="10643"/>
                <a:chExt cx="613" cy="71"/>
              </a:xfrm>
            </p:grpSpPr>
            <p:sp>
              <p:nvSpPr>
                <p:cNvPr id="848"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9"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0" name="519 Grupo"/>
              <p:cNvGrpSpPr/>
              <p:nvPr/>
            </p:nvGrpSpPr>
            <p:grpSpPr>
              <a:xfrm>
                <a:off x="76200" y="2133600"/>
                <a:ext cx="1434956" cy="1059509"/>
                <a:chOff x="76200" y="2674291"/>
                <a:chExt cx="1434956" cy="1059509"/>
              </a:xfrm>
            </p:grpSpPr>
            <p:grpSp>
              <p:nvGrpSpPr>
                <p:cNvPr id="122" name="Group 139"/>
                <p:cNvGrpSpPr>
                  <a:grpSpLocks/>
                </p:cNvGrpSpPr>
                <p:nvPr/>
              </p:nvGrpSpPr>
              <p:grpSpPr bwMode="auto">
                <a:xfrm>
                  <a:off x="76200" y="3670472"/>
                  <a:ext cx="1434956" cy="63328"/>
                  <a:chOff x="2535" y="15338"/>
                  <a:chExt cx="7838" cy="71"/>
                </a:xfrm>
              </p:grpSpPr>
              <p:sp>
                <p:nvSpPr>
                  <p:cNvPr id="84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5" name="Group 139"/>
                <p:cNvGrpSpPr>
                  <a:grpSpLocks/>
                </p:cNvGrpSpPr>
                <p:nvPr/>
              </p:nvGrpSpPr>
              <p:grpSpPr bwMode="auto">
                <a:xfrm>
                  <a:off x="76200" y="3505200"/>
                  <a:ext cx="1066800" cy="76200"/>
                  <a:chOff x="2535" y="15338"/>
                  <a:chExt cx="7838" cy="71"/>
                </a:xfrm>
              </p:grpSpPr>
              <p:sp>
                <p:nvSpPr>
                  <p:cNvPr id="83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6" name="Group 14"/>
                <p:cNvGrpSpPr>
                  <a:grpSpLocks/>
                </p:cNvGrpSpPr>
                <p:nvPr/>
              </p:nvGrpSpPr>
              <p:grpSpPr bwMode="auto">
                <a:xfrm>
                  <a:off x="710214" y="2674291"/>
                  <a:ext cx="93708" cy="64059"/>
                  <a:chOff x="5031" y="10743"/>
                  <a:chExt cx="613" cy="71"/>
                </a:xfrm>
              </p:grpSpPr>
              <p:sp>
                <p:nvSpPr>
                  <p:cNvPr id="8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28" name="Rectangle 17"/>
                <p:cNvSpPr>
                  <a:spLocks noChangeArrowheads="1"/>
                </p:cNvSpPr>
                <p:nvPr/>
              </p:nvSpPr>
              <p:spPr bwMode="auto">
                <a:xfrm>
                  <a:off x="566977" y="2917894"/>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6" name="Group 21"/>
                <p:cNvGrpSpPr>
                  <a:grpSpLocks/>
                </p:cNvGrpSpPr>
                <p:nvPr/>
              </p:nvGrpSpPr>
              <p:grpSpPr bwMode="auto">
                <a:xfrm>
                  <a:off x="1104154" y="3044206"/>
                  <a:ext cx="93708" cy="65863"/>
                  <a:chOff x="8491" y="10743"/>
                  <a:chExt cx="613" cy="73"/>
                </a:xfrm>
              </p:grpSpPr>
              <p:sp>
                <p:nvSpPr>
                  <p:cNvPr id="828"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9"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0" name="Rectangle 24"/>
                <p:cNvSpPr>
                  <a:spLocks noChangeArrowheads="1"/>
                </p:cNvSpPr>
                <p:nvPr/>
              </p:nvSpPr>
              <p:spPr bwMode="auto">
                <a:xfrm>
                  <a:off x="1361124" y="267429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7" name="Group 25"/>
                <p:cNvGrpSpPr>
                  <a:grpSpLocks/>
                </p:cNvGrpSpPr>
                <p:nvPr/>
              </p:nvGrpSpPr>
              <p:grpSpPr bwMode="auto">
                <a:xfrm>
                  <a:off x="710214" y="2917894"/>
                  <a:ext cx="93708" cy="64059"/>
                  <a:chOff x="5140" y="10844"/>
                  <a:chExt cx="613" cy="71"/>
                </a:xfrm>
              </p:grpSpPr>
              <p:sp>
                <p:nvSpPr>
                  <p:cNvPr id="826"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7"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8" name="Group 28"/>
                <p:cNvGrpSpPr>
                  <a:grpSpLocks/>
                </p:cNvGrpSpPr>
                <p:nvPr/>
              </p:nvGrpSpPr>
              <p:grpSpPr bwMode="auto">
                <a:xfrm>
                  <a:off x="887540" y="2765417"/>
                  <a:ext cx="111135" cy="64059"/>
                  <a:chOff x="6191" y="10844"/>
                  <a:chExt cx="727" cy="71"/>
                </a:xfrm>
              </p:grpSpPr>
              <p:sp>
                <p:nvSpPr>
                  <p:cNvPr id="824"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5"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9" name="Group 31"/>
                <p:cNvGrpSpPr>
                  <a:grpSpLocks/>
                </p:cNvGrpSpPr>
                <p:nvPr/>
              </p:nvGrpSpPr>
              <p:grpSpPr bwMode="auto">
                <a:xfrm>
                  <a:off x="1076943" y="2765417"/>
                  <a:ext cx="93708" cy="64059"/>
                  <a:chOff x="7430" y="10844"/>
                  <a:chExt cx="613" cy="71"/>
                </a:xfrm>
              </p:grpSpPr>
              <p:sp>
                <p:nvSpPr>
                  <p:cNvPr id="822"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3"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4" name="Rectangle 34"/>
                <p:cNvSpPr>
                  <a:spLocks noChangeArrowheads="1"/>
                </p:cNvSpPr>
                <p:nvPr/>
              </p:nvSpPr>
              <p:spPr bwMode="auto">
                <a:xfrm>
                  <a:off x="1361124" y="276541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5" name="Rectangle 35"/>
                <p:cNvSpPr>
                  <a:spLocks noChangeArrowheads="1"/>
                </p:cNvSpPr>
                <p:nvPr/>
              </p:nvSpPr>
              <p:spPr bwMode="auto">
                <a:xfrm>
                  <a:off x="616506" y="276541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0" name="Group 37"/>
                <p:cNvGrpSpPr>
                  <a:grpSpLocks/>
                </p:cNvGrpSpPr>
                <p:nvPr/>
              </p:nvGrpSpPr>
              <p:grpSpPr bwMode="auto">
                <a:xfrm>
                  <a:off x="1206269" y="2765417"/>
                  <a:ext cx="116027" cy="64059"/>
                  <a:chOff x="8276" y="10844"/>
                  <a:chExt cx="759" cy="71"/>
                </a:xfrm>
              </p:grpSpPr>
              <p:sp>
                <p:nvSpPr>
                  <p:cNvPr id="820"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1"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7" name="Rectangle 41"/>
                <p:cNvSpPr>
                  <a:spLocks noChangeArrowheads="1"/>
                </p:cNvSpPr>
                <p:nvPr/>
              </p:nvSpPr>
              <p:spPr bwMode="auto">
                <a:xfrm>
                  <a:off x="840151" y="2917894"/>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8" name="Rectangle 42"/>
                <p:cNvSpPr>
                  <a:spLocks noChangeArrowheads="1"/>
                </p:cNvSpPr>
                <p:nvPr/>
              </p:nvSpPr>
              <p:spPr bwMode="auto">
                <a:xfrm>
                  <a:off x="727946" y="2789777"/>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9" name="Rectangle 43"/>
                <p:cNvSpPr>
                  <a:spLocks noChangeArrowheads="1"/>
                </p:cNvSpPr>
                <p:nvPr/>
              </p:nvSpPr>
              <p:spPr bwMode="auto">
                <a:xfrm>
                  <a:off x="784813" y="278977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1" name="Group 44"/>
                <p:cNvGrpSpPr>
                  <a:grpSpLocks/>
                </p:cNvGrpSpPr>
                <p:nvPr/>
              </p:nvGrpSpPr>
              <p:grpSpPr bwMode="auto">
                <a:xfrm>
                  <a:off x="866292" y="2981952"/>
                  <a:ext cx="93708" cy="64059"/>
                  <a:chOff x="7359" y="10643"/>
                  <a:chExt cx="613" cy="71"/>
                </a:xfrm>
              </p:grpSpPr>
              <p:sp>
                <p:nvSpPr>
                  <p:cNvPr id="818"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9"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1" name="Rectangle 47"/>
                <p:cNvSpPr>
                  <a:spLocks noChangeArrowheads="1"/>
                </p:cNvSpPr>
                <p:nvPr/>
              </p:nvSpPr>
              <p:spPr bwMode="auto">
                <a:xfrm>
                  <a:off x="1214066" y="2980147"/>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2" name="Group 48"/>
                <p:cNvGrpSpPr>
                  <a:grpSpLocks/>
                </p:cNvGrpSpPr>
                <p:nvPr/>
              </p:nvGrpSpPr>
              <p:grpSpPr bwMode="auto">
                <a:xfrm>
                  <a:off x="1254423" y="2890827"/>
                  <a:ext cx="136052" cy="64059"/>
                  <a:chOff x="8966" y="10643"/>
                  <a:chExt cx="890" cy="71"/>
                </a:xfrm>
              </p:grpSpPr>
              <p:sp>
                <p:nvSpPr>
                  <p:cNvPr id="816"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7"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3" name="Group 51"/>
                <p:cNvGrpSpPr>
                  <a:grpSpLocks/>
                </p:cNvGrpSpPr>
                <p:nvPr/>
              </p:nvGrpSpPr>
              <p:grpSpPr bwMode="auto">
                <a:xfrm>
                  <a:off x="716023" y="3046010"/>
                  <a:ext cx="93708" cy="64059"/>
                  <a:chOff x="3256" y="10743"/>
                  <a:chExt cx="613" cy="71"/>
                </a:xfrm>
              </p:grpSpPr>
              <p:sp>
                <p:nvSpPr>
                  <p:cNvPr id="814"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5"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4" name="Rectangle 57"/>
                <p:cNvSpPr>
                  <a:spLocks noChangeArrowheads="1"/>
                </p:cNvSpPr>
                <p:nvPr/>
              </p:nvSpPr>
              <p:spPr bwMode="auto">
                <a:xfrm>
                  <a:off x="619563" y="304601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4" name="Group 58"/>
                <p:cNvGrpSpPr>
                  <a:grpSpLocks/>
                </p:cNvGrpSpPr>
                <p:nvPr/>
              </p:nvGrpSpPr>
              <p:grpSpPr bwMode="auto">
                <a:xfrm>
                  <a:off x="987210" y="2981952"/>
                  <a:ext cx="93708" cy="65863"/>
                  <a:chOff x="7502" y="10743"/>
                  <a:chExt cx="613" cy="73"/>
                </a:xfrm>
              </p:grpSpPr>
              <p:sp>
                <p:nvSpPr>
                  <p:cNvPr id="812"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3"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5" name="Group 61"/>
                <p:cNvGrpSpPr>
                  <a:grpSpLocks/>
                </p:cNvGrpSpPr>
                <p:nvPr/>
              </p:nvGrpSpPr>
              <p:grpSpPr bwMode="auto">
                <a:xfrm>
                  <a:off x="1160715" y="3198487"/>
                  <a:ext cx="93708" cy="65863"/>
                  <a:chOff x="8491" y="10743"/>
                  <a:chExt cx="613" cy="73"/>
                </a:xfrm>
              </p:grpSpPr>
              <p:sp>
                <p:nvSpPr>
                  <p:cNvPr id="810"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1"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7" name="Rectangle 64"/>
                <p:cNvSpPr>
                  <a:spLocks noChangeArrowheads="1"/>
                </p:cNvSpPr>
                <p:nvPr/>
              </p:nvSpPr>
              <p:spPr bwMode="auto">
                <a:xfrm>
                  <a:off x="1289735" y="307037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6" name="Group 65"/>
                <p:cNvGrpSpPr>
                  <a:grpSpLocks/>
                </p:cNvGrpSpPr>
                <p:nvPr/>
              </p:nvGrpSpPr>
              <p:grpSpPr bwMode="auto">
                <a:xfrm>
                  <a:off x="953426" y="2853835"/>
                  <a:ext cx="80103" cy="64059"/>
                  <a:chOff x="1393" y="11737"/>
                  <a:chExt cx="524" cy="71"/>
                </a:xfrm>
              </p:grpSpPr>
              <p:sp>
                <p:nvSpPr>
                  <p:cNvPr id="808"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9"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7" name="Group 71"/>
                <p:cNvGrpSpPr>
                  <a:grpSpLocks/>
                </p:cNvGrpSpPr>
                <p:nvPr/>
              </p:nvGrpSpPr>
              <p:grpSpPr bwMode="auto">
                <a:xfrm>
                  <a:off x="833119" y="3110068"/>
                  <a:ext cx="111135" cy="64059"/>
                  <a:chOff x="6191" y="10844"/>
                  <a:chExt cx="727" cy="71"/>
                </a:xfrm>
              </p:grpSpPr>
              <p:sp>
                <p:nvSpPr>
                  <p:cNvPr id="806"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7"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8" name="Group 74"/>
                <p:cNvGrpSpPr>
                  <a:grpSpLocks/>
                </p:cNvGrpSpPr>
                <p:nvPr/>
              </p:nvGrpSpPr>
              <p:grpSpPr bwMode="auto">
                <a:xfrm>
                  <a:off x="1104154" y="2890827"/>
                  <a:ext cx="93708" cy="64059"/>
                  <a:chOff x="7430" y="10844"/>
                  <a:chExt cx="613" cy="71"/>
                </a:xfrm>
              </p:grpSpPr>
              <p:sp>
                <p:nvSpPr>
                  <p:cNvPr id="804"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5"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1" name="Rectangle 77"/>
                <p:cNvSpPr>
                  <a:spLocks noChangeArrowheads="1"/>
                </p:cNvSpPr>
                <p:nvPr/>
              </p:nvSpPr>
              <p:spPr bwMode="auto">
                <a:xfrm>
                  <a:off x="1275212" y="3200292"/>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9" name="Group 78"/>
                <p:cNvGrpSpPr>
                  <a:grpSpLocks/>
                </p:cNvGrpSpPr>
                <p:nvPr/>
              </p:nvGrpSpPr>
              <p:grpSpPr bwMode="auto">
                <a:xfrm>
                  <a:off x="1367697" y="3134429"/>
                  <a:ext cx="80103" cy="64059"/>
                  <a:chOff x="1873" y="12217"/>
                  <a:chExt cx="524" cy="71"/>
                </a:xfrm>
              </p:grpSpPr>
              <p:sp>
                <p:nvSpPr>
                  <p:cNvPr id="802"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3"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3" name="Rectangle 81"/>
                <p:cNvSpPr>
                  <a:spLocks noChangeArrowheads="1"/>
                </p:cNvSpPr>
                <p:nvPr/>
              </p:nvSpPr>
              <p:spPr bwMode="auto">
                <a:xfrm>
                  <a:off x="689729" y="3198487"/>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54" name="Rectangle 82"/>
                <p:cNvSpPr>
                  <a:spLocks noChangeArrowheads="1"/>
                </p:cNvSpPr>
                <p:nvPr/>
              </p:nvSpPr>
              <p:spPr bwMode="auto">
                <a:xfrm>
                  <a:off x="566977" y="319848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0" name="Group 83"/>
                <p:cNvGrpSpPr>
                  <a:grpSpLocks/>
                </p:cNvGrpSpPr>
                <p:nvPr/>
              </p:nvGrpSpPr>
              <p:grpSpPr bwMode="auto">
                <a:xfrm>
                  <a:off x="964891" y="3110068"/>
                  <a:ext cx="116027" cy="64059"/>
                  <a:chOff x="8276" y="10844"/>
                  <a:chExt cx="759" cy="71"/>
                </a:xfrm>
              </p:grpSpPr>
              <p:sp>
                <p:nvSpPr>
                  <p:cNvPr id="800"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1"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1" name="Group 248"/>
                <p:cNvGrpSpPr>
                  <a:grpSpLocks/>
                </p:cNvGrpSpPr>
                <p:nvPr/>
              </p:nvGrpSpPr>
              <p:grpSpPr bwMode="auto">
                <a:xfrm>
                  <a:off x="418542" y="2676998"/>
                  <a:ext cx="93708" cy="64059"/>
                  <a:chOff x="3256" y="11013"/>
                  <a:chExt cx="613" cy="71"/>
                </a:xfrm>
              </p:grpSpPr>
              <p:sp>
                <p:nvSpPr>
                  <p:cNvPr id="798"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9"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2" name="Group 258"/>
                <p:cNvGrpSpPr>
                  <a:grpSpLocks/>
                </p:cNvGrpSpPr>
                <p:nvPr/>
              </p:nvGrpSpPr>
              <p:grpSpPr bwMode="auto">
                <a:xfrm>
                  <a:off x="405701" y="2805115"/>
                  <a:ext cx="78727" cy="64059"/>
                  <a:chOff x="3172" y="10844"/>
                  <a:chExt cx="515" cy="71"/>
                </a:xfrm>
              </p:grpSpPr>
              <p:sp>
                <p:nvSpPr>
                  <p:cNvPr id="796"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7"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3" name="Group 261"/>
                <p:cNvGrpSpPr>
                  <a:grpSpLocks/>
                </p:cNvGrpSpPr>
                <p:nvPr/>
              </p:nvGrpSpPr>
              <p:grpSpPr bwMode="auto">
                <a:xfrm>
                  <a:off x="202999" y="2741056"/>
                  <a:ext cx="80103" cy="64059"/>
                  <a:chOff x="1846" y="11084"/>
                  <a:chExt cx="524" cy="71"/>
                </a:xfrm>
              </p:grpSpPr>
              <p:sp>
                <p:nvSpPr>
                  <p:cNvPr id="794"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5"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4" name="Group 264"/>
                <p:cNvGrpSpPr>
                  <a:grpSpLocks/>
                </p:cNvGrpSpPr>
                <p:nvPr/>
              </p:nvGrpSpPr>
              <p:grpSpPr bwMode="auto">
                <a:xfrm>
                  <a:off x="239688" y="2957592"/>
                  <a:ext cx="80103" cy="64059"/>
                  <a:chOff x="2086" y="11324"/>
                  <a:chExt cx="524" cy="71"/>
                </a:xfrm>
              </p:grpSpPr>
              <p:sp>
                <p:nvSpPr>
                  <p:cNvPr id="792"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3"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0" name="Rectangle 269"/>
                <p:cNvSpPr>
                  <a:spLocks noChangeArrowheads="1"/>
                </p:cNvSpPr>
                <p:nvPr/>
              </p:nvSpPr>
              <p:spPr bwMode="auto">
                <a:xfrm>
                  <a:off x="305879" y="2741056"/>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61" name="Rectangle 270"/>
                <p:cNvSpPr>
                  <a:spLocks noChangeArrowheads="1"/>
                </p:cNvSpPr>
                <p:nvPr/>
              </p:nvSpPr>
              <p:spPr bwMode="auto">
                <a:xfrm>
                  <a:off x="485499" y="2805115"/>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5" name="Group 272"/>
                <p:cNvGrpSpPr>
                  <a:grpSpLocks/>
                </p:cNvGrpSpPr>
                <p:nvPr/>
              </p:nvGrpSpPr>
              <p:grpSpPr bwMode="auto">
                <a:xfrm>
                  <a:off x="326975" y="2893533"/>
                  <a:ext cx="78727" cy="64059"/>
                  <a:chOff x="3172" y="10844"/>
                  <a:chExt cx="515" cy="71"/>
                </a:xfrm>
              </p:grpSpPr>
              <p:sp>
                <p:nvSpPr>
                  <p:cNvPr id="790"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1"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6" name="Group 275"/>
                <p:cNvGrpSpPr>
                  <a:grpSpLocks/>
                </p:cNvGrpSpPr>
                <p:nvPr/>
              </p:nvGrpSpPr>
              <p:grpSpPr bwMode="auto">
                <a:xfrm>
                  <a:off x="152400" y="2869173"/>
                  <a:ext cx="80103" cy="64059"/>
                  <a:chOff x="1633" y="11977"/>
                  <a:chExt cx="524" cy="71"/>
                </a:xfrm>
              </p:grpSpPr>
              <p:sp>
                <p:nvSpPr>
                  <p:cNvPr id="788"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9"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4" name="Rectangle 280"/>
                <p:cNvSpPr>
                  <a:spLocks noChangeArrowheads="1"/>
                </p:cNvSpPr>
                <p:nvPr/>
              </p:nvSpPr>
              <p:spPr bwMode="auto">
                <a:xfrm>
                  <a:off x="418542" y="29575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7" name="Group 281"/>
                <p:cNvGrpSpPr>
                  <a:grpSpLocks/>
                </p:cNvGrpSpPr>
                <p:nvPr/>
              </p:nvGrpSpPr>
              <p:grpSpPr bwMode="auto">
                <a:xfrm>
                  <a:off x="417167" y="3351865"/>
                  <a:ext cx="93708" cy="64059"/>
                  <a:chOff x="3256" y="11013"/>
                  <a:chExt cx="613" cy="71"/>
                </a:xfrm>
              </p:grpSpPr>
              <p:sp>
                <p:nvSpPr>
                  <p:cNvPr id="786"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7"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6" name="Rectangle 284"/>
                <p:cNvSpPr>
                  <a:spLocks noChangeArrowheads="1"/>
                </p:cNvSpPr>
                <p:nvPr/>
              </p:nvSpPr>
              <p:spPr bwMode="auto">
                <a:xfrm>
                  <a:off x="198719" y="3108263"/>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8" name="Group 285"/>
                <p:cNvGrpSpPr>
                  <a:grpSpLocks/>
                </p:cNvGrpSpPr>
                <p:nvPr/>
              </p:nvGrpSpPr>
              <p:grpSpPr bwMode="auto">
                <a:xfrm>
                  <a:off x="417167" y="3108263"/>
                  <a:ext cx="93708" cy="64059"/>
                  <a:chOff x="3256" y="10743"/>
                  <a:chExt cx="613" cy="71"/>
                </a:xfrm>
              </p:grpSpPr>
              <p:sp>
                <p:nvSpPr>
                  <p:cNvPr id="784"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5"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9" name="Group 288"/>
                <p:cNvGrpSpPr>
                  <a:grpSpLocks/>
                </p:cNvGrpSpPr>
                <p:nvPr/>
              </p:nvGrpSpPr>
              <p:grpSpPr bwMode="auto">
                <a:xfrm>
                  <a:off x="164935" y="3199389"/>
                  <a:ext cx="80103" cy="64059"/>
                  <a:chOff x="1606" y="10844"/>
                  <a:chExt cx="524" cy="71"/>
                </a:xfrm>
              </p:grpSpPr>
              <p:sp>
                <p:nvSpPr>
                  <p:cNvPr id="782"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3"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0" name="Group 294"/>
                <p:cNvGrpSpPr>
                  <a:grpSpLocks/>
                </p:cNvGrpSpPr>
                <p:nvPr/>
              </p:nvGrpSpPr>
              <p:grpSpPr bwMode="auto">
                <a:xfrm>
                  <a:off x="201623" y="3415924"/>
                  <a:ext cx="80103" cy="64059"/>
                  <a:chOff x="1846" y="11084"/>
                  <a:chExt cx="524" cy="71"/>
                </a:xfrm>
              </p:grpSpPr>
              <p:sp>
                <p:nvSpPr>
                  <p:cNvPr id="78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0" name="Rectangle 300"/>
                <p:cNvSpPr>
                  <a:spLocks noChangeArrowheads="1"/>
                </p:cNvSpPr>
                <p:nvPr/>
              </p:nvSpPr>
              <p:spPr bwMode="auto">
                <a:xfrm>
                  <a:off x="284325"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1" name="Rectangle 301"/>
                <p:cNvSpPr>
                  <a:spLocks noChangeArrowheads="1"/>
                </p:cNvSpPr>
                <p:nvPr/>
              </p:nvSpPr>
              <p:spPr bwMode="auto">
                <a:xfrm>
                  <a:off x="499104"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2" name="Rectangle 302"/>
                <p:cNvSpPr>
                  <a:spLocks noChangeArrowheads="1"/>
                </p:cNvSpPr>
                <p:nvPr/>
              </p:nvSpPr>
              <p:spPr bwMode="auto">
                <a:xfrm>
                  <a:off x="304503" y="341592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3" name="Rectangle 303"/>
                <p:cNvSpPr>
                  <a:spLocks noChangeArrowheads="1"/>
                </p:cNvSpPr>
                <p:nvPr/>
              </p:nvSpPr>
              <p:spPr bwMode="auto">
                <a:xfrm>
                  <a:off x="1010446" y="3287808"/>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4" name="Rectangle 304"/>
                <p:cNvSpPr>
                  <a:spLocks noChangeArrowheads="1"/>
                </p:cNvSpPr>
                <p:nvPr/>
              </p:nvSpPr>
              <p:spPr bwMode="auto">
                <a:xfrm>
                  <a:off x="207127" y="32878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1" name="Group 308"/>
                <p:cNvGrpSpPr>
                  <a:grpSpLocks/>
                </p:cNvGrpSpPr>
                <p:nvPr/>
              </p:nvGrpSpPr>
              <p:grpSpPr bwMode="auto">
                <a:xfrm>
                  <a:off x="815081" y="3351865"/>
                  <a:ext cx="80103" cy="64059"/>
                  <a:chOff x="1633" y="11977"/>
                  <a:chExt cx="524" cy="71"/>
                </a:xfrm>
              </p:grpSpPr>
              <p:sp>
                <p:nvSpPr>
                  <p:cNvPr id="778"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9"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6" name="Rectangle 311"/>
                <p:cNvSpPr>
                  <a:spLocks noChangeArrowheads="1"/>
                </p:cNvSpPr>
                <p:nvPr/>
              </p:nvSpPr>
              <p:spPr bwMode="auto">
                <a:xfrm>
                  <a:off x="285853" y="3287808"/>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7" name="Rectangle 312"/>
                <p:cNvSpPr>
                  <a:spLocks noChangeArrowheads="1"/>
                </p:cNvSpPr>
                <p:nvPr/>
              </p:nvSpPr>
              <p:spPr bwMode="auto">
                <a:xfrm>
                  <a:off x="405396" y="322374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34" name="Rectangle 313"/>
              <p:cNvSpPr>
                <a:spLocks noChangeArrowheads="1"/>
              </p:cNvSpPr>
              <p:nvPr/>
            </p:nvSpPr>
            <p:spPr bwMode="auto">
              <a:xfrm>
                <a:off x="326975" y="213024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5" name="Rectangle 8"/>
              <p:cNvSpPr>
                <a:spLocks noChangeArrowheads="1"/>
              </p:cNvSpPr>
              <p:nvPr/>
            </p:nvSpPr>
            <p:spPr bwMode="auto">
              <a:xfrm>
                <a:off x="475868" y="1515608"/>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6" name="Rectangle 9"/>
              <p:cNvSpPr>
                <a:spLocks noChangeArrowheads="1"/>
              </p:cNvSpPr>
              <p:nvPr/>
            </p:nvSpPr>
            <p:spPr bwMode="auto">
              <a:xfrm>
                <a:off x="741552" y="157335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7" name="Rectangle 10"/>
              <p:cNvSpPr>
                <a:spLocks noChangeArrowheads="1"/>
              </p:cNvSpPr>
              <p:nvPr/>
            </p:nvSpPr>
            <p:spPr bwMode="auto">
              <a:xfrm>
                <a:off x="1228588" y="1761014"/>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2" name="Group 11"/>
              <p:cNvGrpSpPr>
                <a:grpSpLocks/>
              </p:cNvGrpSpPr>
              <p:nvPr/>
            </p:nvGrpSpPr>
            <p:grpSpPr bwMode="auto">
              <a:xfrm>
                <a:off x="1311748" y="1788080"/>
                <a:ext cx="136052" cy="64059"/>
                <a:chOff x="8966" y="10643"/>
                <a:chExt cx="890" cy="71"/>
              </a:xfrm>
            </p:grpSpPr>
            <p:sp>
              <p:nvSpPr>
                <p:cNvPr id="723"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4"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3" name="Group 14"/>
              <p:cNvGrpSpPr>
                <a:grpSpLocks/>
              </p:cNvGrpSpPr>
              <p:nvPr/>
            </p:nvGrpSpPr>
            <p:grpSpPr bwMode="auto">
              <a:xfrm>
                <a:off x="710214" y="1878303"/>
                <a:ext cx="93708" cy="64059"/>
                <a:chOff x="5031" y="10743"/>
                <a:chExt cx="613" cy="71"/>
              </a:xfrm>
            </p:grpSpPr>
            <p:sp>
              <p:nvSpPr>
                <p:cNvPr id="721"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2"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0" name="Rectangle 17"/>
              <p:cNvSpPr>
                <a:spLocks noChangeArrowheads="1"/>
              </p:cNvSpPr>
              <p:nvPr/>
            </p:nvSpPr>
            <p:spPr bwMode="auto">
              <a:xfrm>
                <a:off x="566977" y="2121906"/>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4" name="Group 18"/>
              <p:cNvGrpSpPr>
                <a:grpSpLocks/>
              </p:cNvGrpSpPr>
              <p:nvPr/>
            </p:nvGrpSpPr>
            <p:grpSpPr bwMode="auto">
              <a:xfrm>
                <a:off x="1010446" y="1695152"/>
                <a:ext cx="93708" cy="65863"/>
                <a:chOff x="7502" y="10743"/>
                <a:chExt cx="613" cy="73"/>
              </a:xfrm>
            </p:grpSpPr>
            <p:sp>
              <p:nvSpPr>
                <p:cNvPr id="719"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0"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2" name="Rectangle 24"/>
              <p:cNvSpPr>
                <a:spLocks noChangeArrowheads="1"/>
              </p:cNvSpPr>
              <p:nvPr/>
            </p:nvSpPr>
            <p:spPr bwMode="auto">
              <a:xfrm>
                <a:off x="1361124" y="1878303"/>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5" name="Group 25"/>
              <p:cNvGrpSpPr>
                <a:grpSpLocks/>
              </p:cNvGrpSpPr>
              <p:nvPr/>
            </p:nvGrpSpPr>
            <p:grpSpPr bwMode="auto">
              <a:xfrm>
                <a:off x="710214" y="2121906"/>
                <a:ext cx="93708" cy="64059"/>
                <a:chOff x="5140" y="10844"/>
                <a:chExt cx="613" cy="71"/>
              </a:xfrm>
            </p:grpSpPr>
            <p:sp>
              <p:nvSpPr>
                <p:cNvPr id="717"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8"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4" name="Group 28"/>
              <p:cNvGrpSpPr>
                <a:grpSpLocks/>
              </p:cNvGrpSpPr>
              <p:nvPr/>
            </p:nvGrpSpPr>
            <p:grpSpPr bwMode="auto">
              <a:xfrm>
                <a:off x="887540" y="1969429"/>
                <a:ext cx="111135" cy="64059"/>
                <a:chOff x="6191" y="10844"/>
                <a:chExt cx="727" cy="71"/>
              </a:xfrm>
            </p:grpSpPr>
            <p:sp>
              <p:nvSpPr>
                <p:cNvPr id="715"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6"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5" name="Group 31"/>
              <p:cNvGrpSpPr>
                <a:grpSpLocks/>
              </p:cNvGrpSpPr>
              <p:nvPr/>
            </p:nvGrpSpPr>
            <p:grpSpPr bwMode="auto">
              <a:xfrm>
                <a:off x="1076943" y="1969429"/>
                <a:ext cx="93708" cy="64059"/>
                <a:chOff x="7430" y="10844"/>
                <a:chExt cx="613" cy="71"/>
              </a:xfrm>
            </p:grpSpPr>
            <p:sp>
              <p:nvSpPr>
                <p:cNvPr id="713"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4"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6" name="Rectangle 34"/>
              <p:cNvSpPr>
                <a:spLocks noChangeArrowheads="1"/>
              </p:cNvSpPr>
              <p:nvPr/>
            </p:nvSpPr>
            <p:spPr bwMode="auto">
              <a:xfrm>
                <a:off x="1361124" y="1969429"/>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7" name="Rectangle 35"/>
              <p:cNvSpPr>
                <a:spLocks noChangeArrowheads="1"/>
              </p:cNvSpPr>
              <p:nvPr/>
            </p:nvSpPr>
            <p:spPr bwMode="auto">
              <a:xfrm>
                <a:off x="616506" y="1969429"/>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8" name="Rectangle 36"/>
              <p:cNvSpPr>
                <a:spLocks noChangeArrowheads="1"/>
              </p:cNvSpPr>
              <p:nvPr/>
            </p:nvSpPr>
            <p:spPr bwMode="auto">
              <a:xfrm>
                <a:off x="504760" y="15092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6" name="Group 37"/>
              <p:cNvGrpSpPr>
                <a:grpSpLocks/>
              </p:cNvGrpSpPr>
              <p:nvPr/>
            </p:nvGrpSpPr>
            <p:grpSpPr bwMode="auto">
              <a:xfrm>
                <a:off x="1206269" y="1969429"/>
                <a:ext cx="116027" cy="64059"/>
                <a:chOff x="8276" y="10844"/>
                <a:chExt cx="759" cy="71"/>
              </a:xfrm>
            </p:grpSpPr>
            <p:sp>
              <p:nvSpPr>
                <p:cNvPr id="711"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2"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0" name="Rectangle 41"/>
              <p:cNvSpPr>
                <a:spLocks noChangeArrowheads="1"/>
              </p:cNvSpPr>
              <p:nvPr/>
            </p:nvSpPr>
            <p:spPr bwMode="auto">
              <a:xfrm>
                <a:off x="840151" y="2121906"/>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1" name="Rectangle 42"/>
              <p:cNvSpPr>
                <a:spLocks noChangeArrowheads="1"/>
              </p:cNvSpPr>
              <p:nvPr/>
            </p:nvSpPr>
            <p:spPr bwMode="auto">
              <a:xfrm>
                <a:off x="727946" y="199379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2" name="Rectangle 43"/>
              <p:cNvSpPr>
                <a:spLocks noChangeArrowheads="1"/>
              </p:cNvSpPr>
              <p:nvPr/>
            </p:nvSpPr>
            <p:spPr bwMode="auto">
              <a:xfrm>
                <a:off x="784813" y="199379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8" name="Group 48"/>
              <p:cNvGrpSpPr>
                <a:grpSpLocks/>
              </p:cNvGrpSpPr>
              <p:nvPr/>
            </p:nvGrpSpPr>
            <p:grpSpPr bwMode="auto">
              <a:xfrm>
                <a:off x="1254423" y="2094839"/>
                <a:ext cx="136052" cy="64059"/>
                <a:chOff x="8966" y="10643"/>
                <a:chExt cx="890" cy="71"/>
              </a:xfrm>
            </p:grpSpPr>
            <p:sp>
              <p:nvSpPr>
                <p:cNvPr id="709"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0"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9" name="Group 54"/>
              <p:cNvGrpSpPr>
                <a:grpSpLocks/>
              </p:cNvGrpSpPr>
              <p:nvPr/>
            </p:nvGrpSpPr>
            <p:grpSpPr bwMode="auto">
              <a:xfrm>
                <a:off x="878674" y="1573350"/>
                <a:ext cx="93708" cy="64059"/>
                <a:chOff x="5031" y="10743"/>
                <a:chExt cx="613" cy="71"/>
              </a:xfrm>
            </p:grpSpPr>
            <p:sp>
              <p:nvSpPr>
                <p:cNvPr id="707"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8"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0" name="Group 65"/>
              <p:cNvGrpSpPr>
                <a:grpSpLocks/>
              </p:cNvGrpSpPr>
              <p:nvPr/>
            </p:nvGrpSpPr>
            <p:grpSpPr bwMode="auto">
              <a:xfrm>
                <a:off x="953426" y="2057847"/>
                <a:ext cx="80103" cy="64059"/>
                <a:chOff x="1393" y="11737"/>
                <a:chExt cx="524" cy="71"/>
              </a:xfrm>
            </p:grpSpPr>
            <p:sp>
              <p:nvSpPr>
                <p:cNvPr id="705"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6"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1" name="Group 68"/>
              <p:cNvGrpSpPr>
                <a:grpSpLocks/>
              </p:cNvGrpSpPr>
              <p:nvPr/>
            </p:nvGrpSpPr>
            <p:grpSpPr bwMode="auto">
              <a:xfrm>
                <a:off x="829298" y="1825072"/>
                <a:ext cx="93708" cy="64059"/>
                <a:chOff x="5140" y="10844"/>
                <a:chExt cx="613" cy="71"/>
              </a:xfrm>
            </p:grpSpPr>
            <p:sp>
              <p:nvSpPr>
                <p:cNvPr id="703"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4"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2" name="Group 74"/>
              <p:cNvGrpSpPr>
                <a:grpSpLocks/>
              </p:cNvGrpSpPr>
              <p:nvPr/>
            </p:nvGrpSpPr>
            <p:grpSpPr bwMode="auto">
              <a:xfrm>
                <a:off x="1104154" y="2094839"/>
                <a:ext cx="93708" cy="64059"/>
                <a:chOff x="7430" y="10844"/>
                <a:chExt cx="613" cy="71"/>
              </a:xfrm>
            </p:grpSpPr>
            <p:sp>
              <p:nvSpPr>
                <p:cNvPr id="701"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2"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8" name="Rectangle 221"/>
              <p:cNvSpPr>
                <a:spLocks noChangeArrowheads="1"/>
              </p:cNvSpPr>
              <p:nvPr/>
            </p:nvSpPr>
            <p:spPr bwMode="auto">
              <a:xfrm>
                <a:off x="1326831" y="1539321"/>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48" name="Group 248"/>
              <p:cNvGrpSpPr>
                <a:grpSpLocks/>
              </p:cNvGrpSpPr>
              <p:nvPr/>
            </p:nvGrpSpPr>
            <p:grpSpPr bwMode="auto">
              <a:xfrm>
                <a:off x="418542" y="1881011"/>
                <a:ext cx="93708" cy="64059"/>
                <a:chOff x="3256" y="11013"/>
                <a:chExt cx="613" cy="71"/>
              </a:xfrm>
            </p:grpSpPr>
            <p:sp>
              <p:nvSpPr>
                <p:cNvPr id="699"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0"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0" name="Rectangle 251"/>
              <p:cNvSpPr>
                <a:spLocks noChangeArrowheads="1"/>
              </p:cNvSpPr>
              <p:nvPr/>
            </p:nvSpPr>
            <p:spPr bwMode="auto">
              <a:xfrm>
                <a:off x="200095" y="16374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49" name="Group 252"/>
              <p:cNvGrpSpPr>
                <a:grpSpLocks/>
              </p:cNvGrpSpPr>
              <p:nvPr/>
            </p:nvGrpSpPr>
            <p:grpSpPr bwMode="auto">
              <a:xfrm>
                <a:off x="418542" y="1637408"/>
                <a:ext cx="93708" cy="64059"/>
                <a:chOff x="3256" y="10743"/>
                <a:chExt cx="613" cy="71"/>
              </a:xfrm>
            </p:grpSpPr>
            <p:sp>
              <p:nvSpPr>
                <p:cNvPr id="697"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8"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3" name="Group 255"/>
              <p:cNvGrpSpPr>
                <a:grpSpLocks/>
              </p:cNvGrpSpPr>
              <p:nvPr/>
            </p:nvGrpSpPr>
            <p:grpSpPr bwMode="auto">
              <a:xfrm>
                <a:off x="166311" y="1728534"/>
                <a:ext cx="80103" cy="64059"/>
                <a:chOff x="1606" y="10844"/>
                <a:chExt cx="524" cy="71"/>
              </a:xfrm>
            </p:grpSpPr>
            <p:sp>
              <p:nvSpPr>
                <p:cNvPr id="695"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6"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5" name="Group 258"/>
              <p:cNvGrpSpPr>
                <a:grpSpLocks/>
              </p:cNvGrpSpPr>
              <p:nvPr/>
            </p:nvGrpSpPr>
            <p:grpSpPr bwMode="auto">
              <a:xfrm>
                <a:off x="405701" y="2009127"/>
                <a:ext cx="78727" cy="64059"/>
                <a:chOff x="3172" y="10844"/>
                <a:chExt cx="515" cy="71"/>
              </a:xfrm>
            </p:grpSpPr>
            <p:sp>
              <p:nvSpPr>
                <p:cNvPr id="693"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4"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6" name="Group 261"/>
              <p:cNvGrpSpPr>
                <a:grpSpLocks/>
              </p:cNvGrpSpPr>
              <p:nvPr/>
            </p:nvGrpSpPr>
            <p:grpSpPr bwMode="auto">
              <a:xfrm>
                <a:off x="202999" y="1945069"/>
                <a:ext cx="80103" cy="64059"/>
                <a:chOff x="1846" y="11084"/>
                <a:chExt cx="524" cy="71"/>
              </a:xfrm>
            </p:grpSpPr>
            <p:sp>
              <p:nvSpPr>
                <p:cNvPr id="691"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2"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7" name="Group 264"/>
              <p:cNvGrpSpPr>
                <a:grpSpLocks/>
              </p:cNvGrpSpPr>
              <p:nvPr/>
            </p:nvGrpSpPr>
            <p:grpSpPr bwMode="auto">
              <a:xfrm>
                <a:off x="239688" y="2161604"/>
                <a:ext cx="80103" cy="64059"/>
                <a:chOff x="2086" y="11324"/>
                <a:chExt cx="524" cy="71"/>
              </a:xfrm>
            </p:grpSpPr>
            <p:sp>
              <p:nvSpPr>
                <p:cNvPr id="689"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0"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6" name="Rectangle 267"/>
              <p:cNvSpPr>
                <a:spLocks noChangeArrowheads="1"/>
              </p:cNvSpPr>
              <p:nvPr/>
            </p:nvSpPr>
            <p:spPr bwMode="auto">
              <a:xfrm>
                <a:off x="285701"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7" name="Rectangle 268"/>
              <p:cNvSpPr>
                <a:spLocks noChangeArrowheads="1"/>
              </p:cNvSpPr>
              <p:nvPr/>
            </p:nvSpPr>
            <p:spPr bwMode="auto">
              <a:xfrm>
                <a:off x="500480"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8" name="Rectangle 269"/>
              <p:cNvSpPr>
                <a:spLocks noChangeArrowheads="1"/>
              </p:cNvSpPr>
              <p:nvPr/>
            </p:nvSpPr>
            <p:spPr bwMode="auto">
              <a:xfrm>
                <a:off x="305879" y="194506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9" name="Rectangle 270"/>
              <p:cNvSpPr>
                <a:spLocks noChangeArrowheads="1"/>
              </p:cNvSpPr>
              <p:nvPr/>
            </p:nvSpPr>
            <p:spPr bwMode="auto">
              <a:xfrm>
                <a:off x="485499" y="200912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0" name="Rectangle 271"/>
              <p:cNvSpPr>
                <a:spLocks noChangeArrowheads="1"/>
              </p:cNvSpPr>
              <p:nvPr/>
            </p:nvSpPr>
            <p:spPr bwMode="auto">
              <a:xfrm>
                <a:off x="208502" y="1816952"/>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8" name="Group 272"/>
              <p:cNvGrpSpPr>
                <a:grpSpLocks/>
              </p:cNvGrpSpPr>
              <p:nvPr/>
            </p:nvGrpSpPr>
            <p:grpSpPr bwMode="auto">
              <a:xfrm>
                <a:off x="326975" y="2097546"/>
                <a:ext cx="78727" cy="64059"/>
                <a:chOff x="3172" y="10844"/>
                <a:chExt cx="515" cy="71"/>
              </a:xfrm>
            </p:grpSpPr>
            <p:sp>
              <p:nvSpPr>
                <p:cNvPr id="687"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8"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9" name="Group 275"/>
              <p:cNvGrpSpPr>
                <a:grpSpLocks/>
              </p:cNvGrpSpPr>
              <p:nvPr/>
            </p:nvGrpSpPr>
            <p:grpSpPr bwMode="auto">
              <a:xfrm>
                <a:off x="152400" y="2073185"/>
                <a:ext cx="80103" cy="64059"/>
                <a:chOff x="1633" y="11977"/>
                <a:chExt cx="524" cy="71"/>
              </a:xfrm>
            </p:grpSpPr>
            <p:sp>
              <p:nvSpPr>
                <p:cNvPr id="685"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6"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73" name="Rectangle 278"/>
              <p:cNvSpPr>
                <a:spLocks noChangeArrowheads="1"/>
              </p:cNvSpPr>
              <p:nvPr/>
            </p:nvSpPr>
            <p:spPr bwMode="auto">
              <a:xfrm>
                <a:off x="287229" y="1816952"/>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4" name="Rectangle 279"/>
              <p:cNvSpPr>
                <a:spLocks noChangeArrowheads="1"/>
              </p:cNvSpPr>
              <p:nvPr/>
            </p:nvSpPr>
            <p:spPr bwMode="auto">
              <a:xfrm>
                <a:off x="406772" y="175289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5" name="Rectangle 280"/>
              <p:cNvSpPr>
                <a:spLocks noChangeArrowheads="1"/>
              </p:cNvSpPr>
              <p:nvPr/>
            </p:nvSpPr>
            <p:spPr bwMode="auto">
              <a:xfrm>
                <a:off x="418542" y="2161604"/>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65" name="Group 291"/>
              <p:cNvGrpSpPr>
                <a:grpSpLocks/>
              </p:cNvGrpSpPr>
              <p:nvPr/>
            </p:nvGrpSpPr>
            <p:grpSpPr bwMode="auto">
              <a:xfrm>
                <a:off x="619563" y="1398319"/>
                <a:ext cx="78727" cy="64059"/>
                <a:chOff x="3172" y="10844"/>
                <a:chExt cx="515" cy="71"/>
              </a:xfrm>
            </p:grpSpPr>
            <p:sp>
              <p:nvSpPr>
                <p:cNvPr id="683"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4"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6" name="Group 297"/>
              <p:cNvGrpSpPr>
                <a:grpSpLocks/>
              </p:cNvGrpSpPr>
              <p:nvPr/>
            </p:nvGrpSpPr>
            <p:grpSpPr bwMode="auto">
              <a:xfrm>
                <a:off x="601219" y="1728534"/>
                <a:ext cx="80103" cy="64059"/>
                <a:chOff x="2086" y="11324"/>
                <a:chExt cx="524" cy="71"/>
              </a:xfrm>
            </p:grpSpPr>
            <p:sp>
              <p:nvSpPr>
                <p:cNvPr id="681"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2"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3" name="Group 305"/>
              <p:cNvGrpSpPr>
                <a:grpSpLocks/>
              </p:cNvGrpSpPr>
              <p:nvPr/>
            </p:nvGrpSpPr>
            <p:grpSpPr bwMode="auto">
              <a:xfrm>
                <a:off x="281420" y="1445234"/>
                <a:ext cx="78727" cy="64059"/>
                <a:chOff x="3172" y="10844"/>
                <a:chExt cx="515" cy="71"/>
              </a:xfrm>
            </p:grpSpPr>
            <p:sp>
              <p:nvSpPr>
                <p:cNvPr id="679"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0"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174" name="587 Grupo"/>
            <p:cNvGrpSpPr/>
            <p:nvPr/>
          </p:nvGrpSpPr>
          <p:grpSpPr>
            <a:xfrm>
              <a:off x="-119627" y="4876800"/>
              <a:ext cx="1692827" cy="228600"/>
              <a:chOff x="-119627" y="4876800"/>
              <a:chExt cx="1692827" cy="228600"/>
            </a:xfrm>
          </p:grpSpPr>
          <p:sp>
            <p:nvSpPr>
              <p:cNvPr id="587" name="586 Rectángulo"/>
              <p:cNvSpPr/>
              <p:nvPr/>
            </p:nvSpPr>
            <p:spPr>
              <a:xfrm>
                <a:off x="0" y="4876800"/>
                <a:ext cx="15732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6" name="Group 139"/>
              <p:cNvGrpSpPr>
                <a:grpSpLocks/>
              </p:cNvGrpSpPr>
              <p:nvPr/>
            </p:nvGrpSpPr>
            <p:grpSpPr bwMode="auto">
              <a:xfrm flipH="1">
                <a:off x="817200" y="4953000"/>
                <a:ext cx="738000" cy="76200"/>
                <a:chOff x="2535" y="15338"/>
                <a:chExt cx="7838" cy="71"/>
              </a:xfrm>
            </p:grpSpPr>
            <p:sp>
              <p:nvSpPr>
                <p:cNvPr id="616"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7"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8"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9"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0"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1"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2"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3"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7" name="Group 139"/>
              <p:cNvGrpSpPr>
                <a:grpSpLocks/>
              </p:cNvGrpSpPr>
              <p:nvPr/>
            </p:nvGrpSpPr>
            <p:grpSpPr bwMode="auto">
              <a:xfrm>
                <a:off x="304800" y="4953000"/>
                <a:ext cx="677115" cy="63328"/>
                <a:chOff x="2535" y="15338"/>
                <a:chExt cx="7838" cy="71"/>
              </a:xfrm>
            </p:grpSpPr>
            <p:sp>
              <p:nvSpPr>
                <p:cNvPr id="608"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9"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0"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1"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2"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3"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4"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5"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9" name="Group 139"/>
              <p:cNvGrpSpPr>
                <a:grpSpLocks/>
              </p:cNvGrpSpPr>
              <p:nvPr/>
            </p:nvGrpSpPr>
            <p:grpSpPr bwMode="auto">
              <a:xfrm flipH="1">
                <a:off x="-119627" y="4953000"/>
                <a:ext cx="805427" cy="76200"/>
                <a:chOff x="2535" y="15338"/>
                <a:chExt cx="7838" cy="71"/>
              </a:xfrm>
            </p:grpSpPr>
            <p:sp>
              <p:nvSpPr>
                <p:cNvPr id="60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0" name="Group 139"/>
              <p:cNvGrpSpPr>
                <a:grpSpLocks/>
              </p:cNvGrpSpPr>
              <p:nvPr/>
            </p:nvGrpSpPr>
            <p:grpSpPr bwMode="auto">
              <a:xfrm flipH="1">
                <a:off x="685800" y="4953000"/>
                <a:ext cx="563799" cy="76200"/>
                <a:chOff x="2535" y="15338"/>
                <a:chExt cx="7838" cy="71"/>
              </a:xfrm>
            </p:grpSpPr>
            <p:sp>
              <p:nvSpPr>
                <p:cNvPr id="59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181" name="588 Grupo"/>
            <p:cNvGrpSpPr/>
            <p:nvPr/>
          </p:nvGrpSpPr>
          <p:grpSpPr>
            <a:xfrm>
              <a:off x="-76200" y="3505200"/>
              <a:ext cx="1603826" cy="990600"/>
              <a:chOff x="-76200" y="3505200"/>
              <a:chExt cx="1603826" cy="990600"/>
            </a:xfrm>
          </p:grpSpPr>
          <p:grpSp>
            <p:nvGrpSpPr>
              <p:cNvPr id="185" name="Group 139"/>
              <p:cNvGrpSpPr>
                <a:grpSpLocks/>
              </p:cNvGrpSpPr>
              <p:nvPr/>
            </p:nvGrpSpPr>
            <p:grpSpPr bwMode="auto">
              <a:xfrm flipH="1">
                <a:off x="-36639" y="3899072"/>
                <a:ext cx="758368" cy="63328"/>
                <a:chOff x="2535" y="15338"/>
                <a:chExt cx="7838" cy="71"/>
              </a:xfrm>
            </p:grpSpPr>
            <p:sp>
              <p:nvSpPr>
                <p:cNvPr id="57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9" name="Group 139"/>
              <p:cNvGrpSpPr>
                <a:grpSpLocks/>
              </p:cNvGrpSpPr>
              <p:nvPr/>
            </p:nvGrpSpPr>
            <p:grpSpPr bwMode="auto">
              <a:xfrm>
                <a:off x="-76200" y="4114800"/>
                <a:ext cx="677115" cy="63328"/>
                <a:chOff x="2535" y="15338"/>
                <a:chExt cx="7838" cy="71"/>
              </a:xfrm>
            </p:grpSpPr>
            <p:sp>
              <p:nvSpPr>
                <p:cNvPr id="57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1" name="Group 139"/>
              <p:cNvGrpSpPr>
                <a:grpSpLocks/>
              </p:cNvGrpSpPr>
              <p:nvPr/>
            </p:nvGrpSpPr>
            <p:grpSpPr bwMode="auto">
              <a:xfrm flipH="1">
                <a:off x="-43427" y="4419600"/>
                <a:ext cx="805427" cy="76200"/>
                <a:chOff x="2535" y="15338"/>
                <a:chExt cx="7838" cy="71"/>
              </a:xfrm>
            </p:grpSpPr>
            <p:sp>
              <p:nvSpPr>
                <p:cNvPr id="56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2" name="Group 139"/>
              <p:cNvGrpSpPr>
                <a:grpSpLocks/>
              </p:cNvGrpSpPr>
              <p:nvPr/>
            </p:nvGrpSpPr>
            <p:grpSpPr bwMode="auto">
              <a:xfrm flipH="1">
                <a:off x="198201" y="3733800"/>
                <a:ext cx="563799" cy="76200"/>
                <a:chOff x="2535" y="15338"/>
                <a:chExt cx="7838" cy="71"/>
              </a:xfrm>
            </p:grpSpPr>
            <p:sp>
              <p:nvSpPr>
                <p:cNvPr id="55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3" name="Group 139"/>
              <p:cNvGrpSpPr>
                <a:grpSpLocks/>
              </p:cNvGrpSpPr>
              <p:nvPr/>
            </p:nvGrpSpPr>
            <p:grpSpPr bwMode="auto">
              <a:xfrm>
                <a:off x="990600" y="3810000"/>
                <a:ext cx="537026" cy="76200"/>
                <a:chOff x="2535" y="15338"/>
                <a:chExt cx="7838" cy="71"/>
              </a:xfrm>
            </p:grpSpPr>
            <p:sp>
              <p:nvSpPr>
                <p:cNvPr id="54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0"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1"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3"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4"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5" name="Group 139"/>
              <p:cNvGrpSpPr>
                <a:grpSpLocks/>
              </p:cNvGrpSpPr>
              <p:nvPr/>
            </p:nvGrpSpPr>
            <p:grpSpPr bwMode="auto">
              <a:xfrm flipH="1">
                <a:off x="908441" y="3962400"/>
                <a:ext cx="615559" cy="63328"/>
                <a:chOff x="2535" y="15338"/>
                <a:chExt cx="7838" cy="71"/>
              </a:xfrm>
            </p:grpSpPr>
            <p:sp>
              <p:nvSpPr>
                <p:cNvPr id="53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6" name="Group 139"/>
              <p:cNvGrpSpPr>
                <a:grpSpLocks/>
              </p:cNvGrpSpPr>
              <p:nvPr/>
            </p:nvGrpSpPr>
            <p:grpSpPr bwMode="auto">
              <a:xfrm>
                <a:off x="838200" y="4191000"/>
                <a:ext cx="685800" cy="76200"/>
                <a:chOff x="2535" y="15338"/>
                <a:chExt cx="7838" cy="71"/>
              </a:xfrm>
            </p:grpSpPr>
            <p:sp>
              <p:nvSpPr>
                <p:cNvPr id="53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8" name="Group 139"/>
              <p:cNvGrpSpPr>
                <a:grpSpLocks/>
              </p:cNvGrpSpPr>
              <p:nvPr/>
            </p:nvGrpSpPr>
            <p:grpSpPr bwMode="auto">
              <a:xfrm>
                <a:off x="838200" y="3505200"/>
                <a:ext cx="512545" cy="76200"/>
                <a:chOff x="2535" y="15338"/>
                <a:chExt cx="7838" cy="71"/>
              </a:xfrm>
            </p:grpSpPr>
            <p:sp>
              <p:nvSpPr>
                <p:cNvPr id="52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18" name="Arc 16"/>
              <p:cNvSpPr>
                <a:spLocks/>
              </p:cNvSpPr>
              <p:nvPr/>
            </p:nvSpPr>
            <p:spPr bwMode="auto">
              <a:xfrm rot="10800000" flipV="1">
                <a:off x="762000" y="35814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Arc 17"/>
              <p:cNvSpPr>
                <a:spLocks/>
              </p:cNvSpPr>
              <p:nvPr/>
            </p:nvSpPr>
            <p:spPr bwMode="auto">
              <a:xfrm rot="3563054" flipV="1">
                <a:off x="709100" y="392153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Arc 17"/>
              <p:cNvSpPr>
                <a:spLocks/>
              </p:cNvSpPr>
              <p:nvPr/>
            </p:nvSpPr>
            <p:spPr bwMode="auto">
              <a:xfrm rot="3563054" flipV="1">
                <a:off x="785301" y="377336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Arc 16"/>
              <p:cNvSpPr>
                <a:spLocks/>
              </p:cNvSpPr>
              <p:nvPr/>
            </p:nvSpPr>
            <p:spPr bwMode="auto">
              <a:xfrm rot="10800000" flipV="1">
                <a:off x="762000" y="42672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Arc 17"/>
              <p:cNvSpPr>
                <a:spLocks/>
              </p:cNvSpPr>
              <p:nvPr/>
            </p:nvSpPr>
            <p:spPr bwMode="auto">
              <a:xfrm rot="3563054" flipV="1">
                <a:off x="649599" y="4116622"/>
                <a:ext cx="181999" cy="196734"/>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9" name="586 Grupo"/>
            <p:cNvGrpSpPr/>
            <p:nvPr/>
          </p:nvGrpSpPr>
          <p:grpSpPr>
            <a:xfrm>
              <a:off x="-119627" y="5486400"/>
              <a:ext cx="1415027" cy="533400"/>
              <a:chOff x="-119627" y="5486400"/>
              <a:chExt cx="1415027" cy="533400"/>
            </a:xfrm>
          </p:grpSpPr>
          <p:grpSp>
            <p:nvGrpSpPr>
              <p:cNvPr id="200" name="Group 139"/>
              <p:cNvGrpSpPr>
                <a:grpSpLocks/>
              </p:cNvGrpSpPr>
              <p:nvPr/>
            </p:nvGrpSpPr>
            <p:grpSpPr bwMode="auto">
              <a:xfrm flipH="1">
                <a:off x="-119627" y="5486400"/>
                <a:ext cx="805427" cy="76200"/>
                <a:chOff x="2535" y="15338"/>
                <a:chExt cx="7838" cy="71"/>
              </a:xfrm>
            </p:grpSpPr>
            <p:sp>
              <p:nvSpPr>
                <p:cNvPr id="50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01" name="Group 139"/>
              <p:cNvGrpSpPr>
                <a:grpSpLocks/>
              </p:cNvGrpSpPr>
              <p:nvPr/>
            </p:nvGrpSpPr>
            <p:grpSpPr bwMode="auto">
              <a:xfrm flipH="1">
                <a:off x="-119627" y="5638800"/>
                <a:ext cx="805427" cy="76200"/>
                <a:chOff x="2535" y="15338"/>
                <a:chExt cx="7838" cy="71"/>
              </a:xfrm>
            </p:grpSpPr>
            <p:sp>
              <p:nvSpPr>
                <p:cNvPr id="49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03" name="Group 139"/>
              <p:cNvGrpSpPr>
                <a:grpSpLocks/>
              </p:cNvGrpSpPr>
              <p:nvPr/>
            </p:nvGrpSpPr>
            <p:grpSpPr bwMode="auto">
              <a:xfrm flipH="1">
                <a:off x="731601" y="5638800"/>
                <a:ext cx="563799" cy="76200"/>
                <a:chOff x="2535" y="15338"/>
                <a:chExt cx="7838" cy="71"/>
              </a:xfrm>
            </p:grpSpPr>
            <p:sp>
              <p:nvSpPr>
                <p:cNvPr id="48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8"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09" name="Group 139"/>
              <p:cNvGrpSpPr>
                <a:grpSpLocks/>
              </p:cNvGrpSpPr>
              <p:nvPr/>
            </p:nvGrpSpPr>
            <p:grpSpPr bwMode="auto">
              <a:xfrm flipH="1">
                <a:off x="731601" y="5486400"/>
                <a:ext cx="563799" cy="76200"/>
                <a:chOff x="2535" y="15338"/>
                <a:chExt cx="7838" cy="71"/>
              </a:xfrm>
            </p:grpSpPr>
            <p:sp>
              <p:nvSpPr>
                <p:cNvPr id="47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17" name="Group 139"/>
              <p:cNvGrpSpPr>
                <a:grpSpLocks/>
              </p:cNvGrpSpPr>
              <p:nvPr/>
            </p:nvGrpSpPr>
            <p:grpSpPr bwMode="auto">
              <a:xfrm flipH="1">
                <a:off x="731601" y="5791200"/>
                <a:ext cx="563799" cy="76200"/>
                <a:chOff x="2535" y="15338"/>
                <a:chExt cx="7838" cy="71"/>
              </a:xfrm>
            </p:grpSpPr>
            <p:sp>
              <p:nvSpPr>
                <p:cNvPr id="47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18" name="Group 139"/>
              <p:cNvGrpSpPr>
                <a:grpSpLocks/>
              </p:cNvGrpSpPr>
              <p:nvPr/>
            </p:nvGrpSpPr>
            <p:grpSpPr bwMode="auto">
              <a:xfrm flipH="1">
                <a:off x="731601" y="5943600"/>
                <a:ext cx="563799" cy="76200"/>
                <a:chOff x="2535" y="15338"/>
                <a:chExt cx="7838" cy="71"/>
              </a:xfrm>
            </p:grpSpPr>
            <p:sp>
              <p:nvSpPr>
                <p:cNvPr id="46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pic>
        <p:nvPicPr>
          <p:cNvPr id="55298" name="Picture 2" descr="C:\Users\Mel\Documents\BIOINFORMATICS\DELFT_Research\Data\CBS_Novogene\PloEstNovogene_500\readsDistribution.jpg"/>
          <p:cNvPicPr>
            <a:picLocks noChangeAspect="1" noChangeArrowheads="1"/>
          </p:cNvPicPr>
          <p:nvPr/>
        </p:nvPicPr>
        <p:blipFill>
          <a:blip r:embed="rId3" cstate="print"/>
          <a:srcRect/>
          <a:stretch>
            <a:fillRect/>
          </a:stretch>
        </p:blipFill>
        <p:spPr bwMode="auto">
          <a:xfrm>
            <a:off x="1596496" y="2206800"/>
            <a:ext cx="7440000" cy="4464000"/>
          </a:xfrm>
          <a:prstGeom prst="rect">
            <a:avLst/>
          </a:prstGeom>
          <a:noFill/>
        </p:spPr>
      </p:pic>
      <p:sp>
        <p:nvSpPr>
          <p:cNvPr id="896" name="895 Rectángulo"/>
          <p:cNvSpPr/>
          <p:nvPr/>
        </p:nvSpPr>
        <p:spPr>
          <a:xfrm>
            <a:off x="2627784" y="1124744"/>
            <a:ext cx="4572000" cy="1200329"/>
          </a:xfrm>
          <a:prstGeom prst="rect">
            <a:avLst/>
          </a:prstGeom>
        </p:spPr>
        <p:txBody>
          <a:bodyPr>
            <a:spAutoFit/>
          </a:bodyPr>
          <a:lstStyle/>
          <a:p>
            <a:r>
              <a:rPr lang="en-US" dirty="0" smtClean="0"/>
              <a:t>Window length:500bp</a:t>
            </a:r>
          </a:p>
          <a:p>
            <a:r>
              <a:rPr lang="en-US" dirty="0" smtClean="0"/>
              <a:t>Ploidy estimation for 44/59 contigs</a:t>
            </a:r>
          </a:p>
          <a:p>
            <a:r>
              <a:rPr lang="en-US" dirty="0" smtClean="0"/>
              <a:t>Ploidy estimation: 1,2,3,4</a:t>
            </a:r>
          </a:p>
          <a:p>
            <a:r>
              <a:rPr lang="en-US" dirty="0" smtClean="0"/>
              <a:t> </a:t>
            </a:r>
            <a:endParaRPr lang="en-US" dirty="0"/>
          </a:p>
        </p:txBody>
      </p:sp>
      <p:pic>
        <p:nvPicPr>
          <p:cNvPr id="55299" name="Picture 3" descr="C:\Users\Mel\Documents\BIOINFORMATICS\DELFT_Research\Data\CBS_Novogene\PloEstNovogene_500\Ploidy_Estimation_Charts\Ploidy_Estimation_scaffold19_size463269.jpg"/>
          <p:cNvPicPr>
            <a:picLocks noChangeAspect="1" noChangeArrowheads="1"/>
          </p:cNvPicPr>
          <p:nvPr/>
        </p:nvPicPr>
        <p:blipFill>
          <a:blip r:embed="rId4" cstate="print"/>
          <a:srcRect/>
          <a:stretch>
            <a:fillRect/>
          </a:stretch>
        </p:blipFill>
        <p:spPr bwMode="auto">
          <a:xfrm>
            <a:off x="1598400" y="2206800"/>
            <a:ext cx="7440000" cy="4464000"/>
          </a:xfrm>
          <a:prstGeom prst="rect">
            <a:avLst/>
          </a:prstGeom>
          <a:noFill/>
        </p:spPr>
      </p:pic>
      <p:pic>
        <p:nvPicPr>
          <p:cNvPr id="55301" name="Picture 5" descr="C:\Users\Mel\Documents\BIOINFORMATICS\DELFT_Research\Data\CBS_Novogene\PloEstNovogene_500\Ploidy_Estimation_Charts\Ploidy_Estimation_scaffold45_size12552.jpg"/>
          <p:cNvPicPr>
            <a:picLocks noChangeAspect="1" noChangeArrowheads="1"/>
          </p:cNvPicPr>
          <p:nvPr/>
        </p:nvPicPr>
        <p:blipFill>
          <a:blip r:embed="rId5" cstate="print"/>
          <a:srcRect/>
          <a:stretch>
            <a:fillRect/>
          </a:stretch>
        </p:blipFill>
        <p:spPr bwMode="auto">
          <a:xfrm>
            <a:off x="1598400" y="2206800"/>
            <a:ext cx="7440000" cy="44640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299"/>
                                        </p:tgtEl>
                                        <p:attrNameLst>
                                          <p:attrName>style.visibility</p:attrName>
                                        </p:attrNameLst>
                                      </p:cBhvr>
                                      <p:to>
                                        <p:strVal val="visible"/>
                                      </p:to>
                                    </p:set>
                                    <p:animEffect transition="in" filter="fade">
                                      <p:cBhvr>
                                        <p:cTn id="7" dur="2000"/>
                                        <p:tgtEl>
                                          <p:spTgt spid="552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301"/>
                                        </p:tgtEl>
                                        <p:attrNameLst>
                                          <p:attrName>style.visibility</p:attrName>
                                        </p:attrNameLst>
                                      </p:cBhvr>
                                      <p:to>
                                        <p:strVal val="visible"/>
                                      </p:to>
                                    </p:set>
                                    <p:animEffect transition="in" filter="fade">
                                      <p:cBhvr>
                                        <p:cTn id="12" dur="2000"/>
                                        <p:tgtEl>
                                          <p:spTgt spid="5530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530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552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111618" name="AutoShape 2" descr="data:image/jpeg;base64,/9j/4AAQSkZJRgABAQAAAQABAAD/2wCEAAkGBxISEBUUEhQUFBUXFhwUFhcXFBQXGBQYFxQYFxUXFRUYHCggGBolHhYUIjEhJSksLi4uFx8zODMsNygtLisBCgoKDg0OGxAQGywkHx4sMiwsLCwsLCwsLCwvLCwvLCwsLCwsLCwsLCwsLCwsLCwsLCwsKywsLCw3LDcsNywsLP/AABEIAIgA8AMBIgACEQEDEQH/xAAbAAABBQEBAAAAAAAAAAAAAAAAAQIEBQYDB//EAEMQAAEEAQICBggDBwEGBwAAAAEAAgMRBBIhBTEGEyJBUXEUMmFygZGxsiMzoSQ0QlJiwfCCFUNzwtHhBxclNWOSov/EABoBAQADAQEBAAAAAAAAAAAAAAABAgMEBQb/xAAqEQACAgEDAgMJAQAAAAAAAAAAAQIRAxITITEyBSJRBBQjM0FhcYHw4f/aAAwDAQACEQMRAD8A9vtBSLAcJ4b6TkTgyPZoNgg95keN78lZKyk56aVdTfE+KVYI8RcIsjHnJk0DsuBp2zgDufMFT4OkbYIYWdW+QGMEEuGomyACK9iaGUWVfU1rnACyQAhrgeW6yedx0T408bmGORrbLSeYsXRXHhnHm42JE3SZHu1U0Hu1kDxU6HRO6r+xsyULLZPHWTY87JGOY9re1HqF14g13eFLji9IWY+LC1rXyOcDQJFinVuQPHkAE0Mndia3WLqxfhe/yTliuCZHWcSc8tLCWutp5jZuxU3pQTLkY0HJpdrdR50dvofmo080Qslxs1CFkOP8OmZ1k5yXAXbGC+/kLvn8E6PpUWQxOkYXF7SSQQL0u0ggVvanTatE7qT5VGsLgltZ3A4u3LEkD2GN+k9km7Fc+4gjZdOh2W6TGAdu5jjHfjQFfVRprqSppvgvSUmpFpFUuLaEihcZP7PL3dg/RCHwTkLC8O43G3CfE9zusIdp9Y8+W6lcG4rJDiNIjfKTI5vM9muVnfZXcGZbqZsLRaz0PSlroZH6CHx1bNXcTVh1eK4Q9MGkguic2Mmg8na+/u3CKLLbsDTh4OwINc9+SFi8LKZFn5EjvVDXE137tqvmp2P0tBIL4XMjJ0h92LHPu7vYjgyI5YtcmltI94HMgeZpZPFzYoszJf2xTSSLBa6i3cbczYr4qr6RcaOTCPwnMAcS112HbG965qVBsPMqPQkLM9MJ3DFjY00ZC1t/Af8AUJczjwxnjHbE55a1rW071jXKqv4qqiyXkS4ZpEqy+VxFmXiSkNLHx9qr3aRyIIVzwjLMsEbzzLd/MbH6JpZKmm+CytYPCdlY085ZjveXmgaNCnuII8fWW6pFIpUJw1V9jDM4HP1M8sjblfQDBu7dwc8mu87bexRZw+OXE7BL2sbTDsSQ92y9CKr8rg8ckzJnFwcyqo7Grqx8VZT9TOWHjgynoORO+ed0TmWwhrSDbiSKAB8AOaIOFTxsx5xG5zo71R12vWNH9Vu0KNbJ2UYQ8OyJnTzuicy2ENYR2nE0NhzqhzQ3hk0TYJ2xOc5l6mUdQp50mh4glbtCbjGyjJcEhndnGaWJ0Yc1x35Cw0AX47KXx5ujMxZT6uoxk9wPd9StFa5zwteKe0OHOiLFjko1clnj4oxHH2ZU8vbhkMbHEBrQaI5et334rtnQTSuxHejuYGnSWgbMDZG1fgKtbQlAU6/RFdq23fUy3VPi4hLM5rhGGOOr+E9kd/jspHQaIjGLj/G8uHlQbf6FXskbXNLXAEHYgjY+YSxRhoDWgADYACgFDlaLLHTOiE20Wqmg5Q+Lxl0EjWiyWEAe2lKtCEMyfCuDD0F+uECXt6dTBr/p5qqfwuf0eK45CwPdrjAIdu4G6HiAd916ChXU2ZPCjzxmFIyPIL4nRtLG0D3fiA1ffsnubkZGPDAyEhosh/8ACbsWTyAAJW3z8Vs0Zjfek+HMd6MHFbDG2Nt00VvzPfup3OCuz9+DJ/7EldPO3S4As7DyOy4gt00fbRUfIx8qWGPFEDm6Lt59XvF3yoWfG1vLSWo3GW2UYscDkdPOzSQ0spjyDTiC0jf20oebHlSY7IfR3gRXvRtxO2wW/CRNxkbCM90whPo0T6/Lc0keGw5/JI7He7ibZQxxj03rrbdnitBIwOBDgCDsQQKPmERxhoDWgADYAcgo1Oi7x2zGQMfBFmOka5gcA1pcKDiXP5b77UtL0diLMWIEUdN//btV+oUvIx2SCntDhzoiwuqOViOPSzshJaCVU0InFcoxROeNyBsO6yaFqkh4pI1zCXFwLg0g1RsgbbbVas+kX7s//T9wWef/ALv/AIjfvaspNpnVghFxdosc3iUhle0OLWttorvoCySp2HxI+iulfuWB1/1ab7vbsqab8+b33f2U3BiL8GVo3J1gDxPgpg7kMsIrGqRDbxmZrWvc69xqbQqidwB3KRncUlMsjWuLGsOkUBuRzJv6Ko0642Ab6nAD5hTMttTz3/MT8CBRXpOEdVUclmh4TlukgD3Vq3Bocy0867rXNsryNWs2dx4D2UmcBaRii9r1EeRJopYPUHl/YLwvEskoSSg66muNX1HnJc8iiQAAdjV2AflupGFKTqBNlpG/sIsX496gYn/K37ApWCe3J5t+0rLDmm/aXFvj/BKK02TkJloteoZjrRqTUiAdqRqTbRaAdqSFJaLQWZbKndJNJq3DXOa0WQABtsFdcCmc+FpcbIJbfjTq/wCioT+bL77vqVc9HD+B/rf9xWUH5jrzRSxqigknMhkc4n1nAbnsgOIFeHILR8OynHFa927tBJvvLb5/JZ2WLQ6Vvg51fE6v7q/xYtGIG/8AxH9Wk/3XbnSUFRxjdHYLv4tN6u8mr59ysYJNTWu7y0OPxF/3UG/wz7h+1SsP8tnuN+0LwvDZN3bNsiokWkSWi16pkLSKTbRaA7pLTbQgK/pCf2d/w+4LPOO0f/Eb9wWl4w0GCSzQ0k35bj9aVBigF8QO3bHzG9fMUsprlHXglUGE3583vn+yncPnLMKR42LesIPge5RcwAZElb7gn2Etsj6fNd9AHDn0btjifMncfBTBeYZZfDX6KfrNDGOH8JB/Uf8AdSsx+rImJ7naR5DkoWT+UP8AO8KXkfnz++5eq15rOMveAvJxm+zU0eQJpELqjB/pv9Fz6OurHB8C4/radEy468RfxItfPeLJKcfyzXGLA2jX9LPsCk4Q7Uh9rR8m/wDdcGy6n6j/ACt/Uaj9V3w3esPB1/MLDAo+9Pn+omXYSbRaLQvXMgtFoTSgHITUIByS0iEBlT+bL77vqVc9HPyB7zj/APpVWVXpEunle/nQ1fUfqrjghHUsrw387NrKHczrzS+GjMsfqMh8Xu+4haLhBL8Rg7ywt+oWaxzs/wB5/wB5Wi4NJpw2nwYT8i4r0PaF5DjH6x1V/wBNfGqU+JulrW+DQPkK/soBb+FX9N/Gr+qmxv1NafFoPzFr5/w2vMa5TpaLTEWvVMh9otMtKhKO1pCktFoCBx4/s7/h9wVBqI6sj+dv3BX3H/3d/wAPuCoHcme+37gspdUdns/YzvO78eX3z+my7xn/ANPm/wBf1Ciy/ny++5SI/wD2+byf9VOPvJzfKX6KnJ/KH+d4Uub86f33KJk/lD/PBS5vzpvfK9Z9TgLjgB/Zvi5d4fVHl/ZR+A/u3xcu8TuxfdXNfN+Lr4if5Nsf1GYnL4N+wKRh+vJ5t+0qPiitu/S37RyXfE9aQ+1o+TTaxwJ+9P8AvoWl2ktCZaLXsGDHWltMtFoQLqRqTbRaAdaLTbRaEmXv8WX33fVXHR4/gi/53fcVS/72X33fUq46Pn8L/W77isoPzM7c/wAtfoz2Pyf7zvvKvuGfuQ9x3/MqDGPZf7zvvK0HCG3iNA72uHzLgvQ9o7P70OIkH8s+4ftXbEP4bPcb9oUQzt0EXvWmu+6qqUuFtMaDzDQD5gAFfP8AhsWrtG2VnTUjUkQvVMBbQUiS0BISWmIQmiHxwE4763qj8ARaogL6sDe3ivgQtTa5R4zGm2tAPiFWUbZtjzaItGem2nlvbtE/A8j5KQ0Vw+X2h5HlauZsdj/WaDW26jcc/dpfcKmEakJ5tUFEzGSfwv8APEKXMfxpvfcomT+V/niFKl/Om99y9JvkwLro6fwB7zvqpnozLvSL/wA7lA6PH8Ae876qyJXDmSc3fqTYksLXesLTmAAUNgE20LOldix1pbTEWpA4uTbQhCAtFoRaALS2ktNJQGdyIyyWTVtbi4e0E923NXHBYS2IWKJJdXmbUq0rSqqKXJtPM5Rox2N6r/ed95Wi4Ef2ePyP3FZ7H5P9533lX/A/3ePyP3FdufsRiWG13W/j3/NFpqLXISPtJabaLQgW0WkQgO5KbaLSEoTYto1JAvNOJ8ezo8riM8c8XUYvVRiNzHEdvdxHaFEA7uo8x4ID0y0yeMOaWu3BBB8ivNf/ADHmc6XTG3Sx75xbST6HHGC1539aR7hR8L8FddFukWXJmCDIMD9eK3LHVBw6jW7aN7iTq2PrbckBcx8E3Ac8FoN8qJrcD2ea6ZXCbe5zHAavWBF0fEUsMenuWxsjZAwZJnZjtgELycfXrcJHOD/xwWMsBtWdl0HFuKS5WHG58cLtE072FhaJmRPDWa26+zqB2F9k7m1puy9QeiYeOI2BgNgd57yTdrsAsNwfpfMMLMyMrSZMb18dsbo3QuokMc8uOsHs9oeBVB0j6U54x8mB74S92NFK18LXDq/SHhnU+sbcdWzr+Co3fLB6u1wPIg+RB+iVVPRrhIxMWOAaLY2ndW0taXfxHSSTZKs7UEDrSFyS0iAdqRqTUIB1pCkQgBCE2WQNa5x5NBcfIAk18kA5LS8yHT3KY2OaQQGPIx55442B2uARAdW6V5NO1E8qHJJJ07zoNfXshe/0eCSNrGubokyH6WNeSTYo3t4ISb+fhcbnEmxq3cAQA49/kprWgAAbAbD4LI4XF+I+g5EjoWvnY4iAaOq64UO06IuJaQdXZuzSz7+nOXI2OPFLJ5XROnc9uM8A9rSyHqy/sb3by6vYpcmwen2i1hejnE8uTNzpZ5G9Tjtax0LQTTxF1jgx11Y3BNb7cqVYem+Z1bZHHHDcjFmyY2ta4uxhHWgyOvt6r8BRCgHpgcDyINc9xt5pVlv/AA54QcbAjD9JklAmkc0EFxeA4aySdT6qz3rT2hApSJCUiA72ktNQT8fZ4+AQHHiOdHBE6WV2mNg1OdWwA79vNQhwTEk6x/UsPpDR1pLd5W0C3WPkvL5Zn5eC5skuS7Nnmjx5o3CQRwNkm5NjrTs1vPnXNTIBlvyBix5GXHG/iEjWyFzi9sMMAEnacK0lzgAOVhCT0uPhUDXPcImansETzpHaY0U1h9gHcufDej+NjscyCCOJsnrhra12Ko+OxO3tXm8GflelNDZMr0iLLLTETIYo8KFvOSxpeXgXr52dlGw25ZZC6TIzBqwZ8mYB7wBbvwY2itj5boD0lnRHBbC6EYsIjc4OczRs5zdgSedjf5pzui+ERGDjRVG1zGdnZrXg6mj2Gz815nmZ+aY2xSSZQnbiwHDbFrHXTPvrHSECnVtYdsFLy+LZjZs10T5ciRmOSxzDM1mM4AMkjMBGlzrDnBw3QHpGDwTGhhdDFDGyJ3rMDRT72Ood+y4YvRjDjjMcePE1mtshaGbFzDbHHxo8l5y3IynF0eJkZbseaXGiZM90jn9aXash8ZeLDQ0bj1Qdk7BOWJInRzZT9XEJ2xRve8t6mJjies/m1v0UTsOQQHrfmkK8a4XxLKkgnlkzXwSOi0SAjIeGyvf2S5hbphIALaaO8L0boRMX4EL3MljLmlxbNI6R435l7+0Qe4FAX6CkRaEBaLTSUWgHWi020WgHKJBxKJ80sLHXJEGmQUeyH3os1W4BWU6c5xbk4sUsk0OLI2QyvhD9TnigyMvYCWDclZrHhlGT6RG+dhl4k2IDU7SYMaMh7pQRbrDSN/FCT0KHotgsEgZjQgSipAGgaxd0fZ7Au83BMZ/Wa4Y3da1rJLbetrPUafLuXmsE+U3Fxp8ifKEWVM70hwc+8aAFzo2M0jU3UbBf3UAmxTZj42tkly2RMx8rIHaeJXxF4bitkfzLqB9qA9HHRzE9H9G9Hj6i9XV6ezqvn52ueV0VwZGxsfiwubENMYMY7I50B4WvOZcniEEb3Ry5EknoELpS7U8MdK+tTGcrYy+W+26M3PlZBkGHJyfRjJH6P1xm15JY1xyGRyga4w7UwD28kB6ljcMhjkklZGxsktdY4DeTTdavHmVDx+i+FG2RrMaJrZRpkpvrjnRPgvO+K5+U5742nMinayBuBCHSO1F4uWSZ9VJWwOvlXtUojLnyIXekZLOu4hMymOcGMx4WVIar+IjYnl3ID1JoqgByFAeFCgEp/wA2+a8U/wBpZpx8dj5Zo4XsmeyR75w7UZaiD3sBe4taBTTQOorT9H8iX/axjfLLkhsQGoGWJsDmNDXNmiI0P1myDz2QHoVotCEIOqEIQBqRqQhABem60IQBrRqQhAFoLkiEAaihCEAlotKhAJaQlCEAIQhAAKLSoQCWi0IQBaLSoQCWi0IQBqKLQhACEIQH/9k="/>
          <p:cNvSpPr>
            <a:spLocks noChangeAspect="1" noChangeArrowheads="1"/>
          </p:cNvSpPr>
          <p:nvPr/>
        </p:nvSpPr>
        <p:spPr bwMode="auto">
          <a:xfrm>
            <a:off x="155575" y="-776288"/>
            <a:ext cx="2857500" cy="16192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1620" name="AutoShape 4" descr="data:image/jpeg;base64,/9j/4AAQSkZJRgABAQAAAQABAAD/2wCEAAkGBxISEBUUEhQUFBUXFhwUFhcXFBQXGBQYFxQYFxUXFRUYHCggGBolHhYUIjEhJSksLi4uFx8zODMsNygtLisBCgoKDg0OGxAQGywkHx4sMiwsLCwsLCwsLCwvLCwvLCwsLCwsLCwsLCwsLCwsLCwsLCwsKywsLCw3LDcsNywsLP/AABEIAIgA8AMBIgACEQEDEQH/xAAbAAABBQEBAAAAAAAAAAAAAAAAAQIEBQYDB//EAEMQAAEEAQICBggDBwEGBwAAAAEAAgMRBBIhBTEGEyJBUXEUMmFygZGxsiMzoSQ0QlJiwfCCFUNzwtHhBxclNWOSov/EABoBAQADAQEBAAAAAAAAAAAAAAABAgMEBQb/xAAqEQACAgEDAgMJAQAAAAAAAAAAAQIRAxITITEyBSJRBBQjM0FhcYHw4f/aAAwDAQACEQMRAD8A9vtBSLAcJ4b6TkTgyPZoNgg95keN78lZKyk56aVdTfE+KVYI8RcIsjHnJk0DsuBp2zgDufMFT4OkbYIYWdW+QGMEEuGomyACK9iaGUWVfU1rnACyQAhrgeW6yedx0T408bmGORrbLSeYsXRXHhnHm42JE3SZHu1U0Hu1kDxU6HRO6r+xsyULLZPHWTY87JGOY9re1HqF14g13eFLji9IWY+LC1rXyOcDQJFinVuQPHkAE0Mndia3WLqxfhe/yTliuCZHWcSc8tLCWutp5jZuxU3pQTLkY0HJpdrdR50dvofmo080Qslxs1CFkOP8OmZ1k5yXAXbGC+/kLvn8E6PpUWQxOkYXF7SSQQL0u0ggVvanTatE7qT5VGsLgltZ3A4u3LEkD2GN+k9km7Fc+4gjZdOh2W6TGAdu5jjHfjQFfVRprqSppvgvSUmpFpFUuLaEihcZP7PL3dg/RCHwTkLC8O43G3CfE9zusIdp9Y8+W6lcG4rJDiNIjfKTI5vM9muVnfZXcGZbqZsLRaz0PSlroZH6CHx1bNXcTVh1eK4Q9MGkguic2Mmg8na+/u3CKLLbsDTh4OwINc9+SFi8LKZFn5EjvVDXE137tqvmp2P0tBIL4XMjJ0h92LHPu7vYjgyI5YtcmltI94HMgeZpZPFzYoszJf2xTSSLBa6i3cbczYr4qr6RcaOTCPwnMAcS112HbG965qVBsPMqPQkLM9MJ3DFjY00ZC1t/Af8AUJczjwxnjHbE55a1rW071jXKqv4qqiyXkS4ZpEqy+VxFmXiSkNLHx9qr3aRyIIVzwjLMsEbzzLd/MbH6JpZKmm+CytYPCdlY085ZjveXmgaNCnuII8fWW6pFIpUJw1V9jDM4HP1M8sjblfQDBu7dwc8mu87bexRZw+OXE7BL2sbTDsSQ92y9CKr8rg8ckzJnFwcyqo7Grqx8VZT9TOWHjgynoORO+ed0TmWwhrSDbiSKAB8AOaIOFTxsx5xG5zo71R12vWNH9Vu0KNbJ2UYQ8OyJnTzuicy2ENYR2nE0NhzqhzQ3hk0TYJ2xOc5l6mUdQp50mh4glbtCbjGyjJcEhndnGaWJ0Yc1x35Cw0AX47KXx5ujMxZT6uoxk9wPd9StFa5zwteKe0OHOiLFjko1clnj4oxHH2ZU8vbhkMbHEBrQaI5et334rtnQTSuxHejuYGnSWgbMDZG1fgKtbQlAU6/RFdq23fUy3VPi4hLM5rhGGOOr+E9kd/jspHQaIjGLj/G8uHlQbf6FXskbXNLXAEHYgjY+YSxRhoDWgADYACgFDlaLLHTOiE20Wqmg5Q+Lxl0EjWiyWEAe2lKtCEMyfCuDD0F+uECXt6dTBr/p5qqfwuf0eK45CwPdrjAIdu4G6HiAd916ChXU2ZPCjzxmFIyPIL4nRtLG0D3fiA1ffsnubkZGPDAyEhosh/8ACbsWTyAAJW3z8Vs0Zjfek+HMd6MHFbDG2Nt00VvzPfup3OCuz9+DJ/7EldPO3S4As7DyOy4gt00fbRUfIx8qWGPFEDm6Lt59XvF3yoWfG1vLSWo3GW2UYscDkdPOzSQ0spjyDTiC0jf20oebHlSY7IfR3gRXvRtxO2wW/CRNxkbCM90whPo0T6/Lc0keGw5/JI7He7ibZQxxj03rrbdnitBIwOBDgCDsQQKPmERxhoDWgADYAcgo1Oi7x2zGQMfBFmOka5gcA1pcKDiXP5b77UtL0diLMWIEUdN//btV+oUvIx2SCntDhzoiwuqOViOPSzshJaCVU0InFcoxROeNyBsO6yaFqkh4pI1zCXFwLg0g1RsgbbbVas+kX7s//T9wWef/ALv/AIjfvaspNpnVghFxdosc3iUhle0OLWttorvoCySp2HxI+iulfuWB1/1ab7vbsqab8+b33f2U3BiL8GVo3J1gDxPgpg7kMsIrGqRDbxmZrWvc69xqbQqidwB3KRncUlMsjWuLGsOkUBuRzJv6Ko0642Ab6nAD5hTMttTz3/MT8CBRXpOEdVUclmh4TlukgD3Vq3Bocy0867rXNsryNWs2dx4D2UmcBaRii9r1EeRJopYPUHl/YLwvEskoSSg66muNX1HnJc8iiQAAdjV2AflupGFKTqBNlpG/sIsX496gYn/K37ApWCe3J5t+0rLDmm/aXFvj/BKK02TkJloteoZjrRqTUiAdqRqTbRaAdqSFJaLQWZbKndJNJq3DXOa0WQABtsFdcCmc+FpcbIJbfjTq/wCioT+bL77vqVc9HD+B/rf9xWUH5jrzRSxqigknMhkc4n1nAbnsgOIFeHILR8OynHFa927tBJvvLb5/JZ2WLQ6Vvg51fE6v7q/xYtGIG/8AxH9Wk/3XbnSUFRxjdHYLv4tN6u8mr59ysYJNTWu7y0OPxF/3UG/wz7h+1SsP8tnuN+0LwvDZN3bNsiokWkSWi16pkLSKTbRaA7pLTbQgK/pCf2d/w+4LPOO0f/Eb9wWl4w0GCSzQ0k35bj9aVBigF8QO3bHzG9fMUsprlHXglUGE3583vn+yncPnLMKR42LesIPge5RcwAZElb7gn2Etsj6fNd9AHDn0btjifMncfBTBeYZZfDX6KfrNDGOH8JB/Uf8AdSsx+rImJ7naR5DkoWT+UP8AO8KXkfnz++5eq15rOMveAvJxm+zU0eQJpELqjB/pv9Fz6OurHB8C4/radEy468RfxItfPeLJKcfyzXGLA2jX9LPsCk4Q7Uh9rR8m/wDdcGy6n6j/ACt/Uaj9V3w3esPB1/MLDAo+9Pn+omXYSbRaLQvXMgtFoTSgHITUIByS0iEBlT+bL77vqVc9HPyB7zj/APpVWVXpEunle/nQ1fUfqrjghHUsrw387NrKHczrzS+GjMsfqMh8Xu+4haLhBL8Rg7ywt+oWaxzs/wB5/wB5Wi4NJpw2nwYT8i4r0PaF5DjH6x1V/wBNfGqU+JulrW+DQPkK/soBb+FX9N/Gr+qmxv1NafFoPzFr5/w2vMa5TpaLTEWvVMh9otMtKhKO1pCktFoCBx4/s7/h9wVBqI6sj+dv3BX3H/3d/wAPuCoHcme+37gspdUdns/YzvO78eX3z+my7xn/ANPm/wBf1Ciy/ny++5SI/wD2+byf9VOPvJzfKX6KnJ/KH+d4Uub86f33KJk/lD/PBS5vzpvfK9Z9TgLjgB/Zvi5d4fVHl/ZR+A/u3xcu8TuxfdXNfN+Lr4if5Nsf1GYnL4N+wKRh+vJ5t+0qPiitu/S37RyXfE9aQ+1o+TTaxwJ+9P8AvoWl2ktCZaLXsGDHWltMtFoQLqRqTbRaAdaLTbRaEmXv8WX33fVXHR4/gi/53fcVS/72X33fUq46Pn8L/W77isoPzM7c/wAtfoz2Pyf7zvvKvuGfuQ9x3/MqDGPZf7zvvK0HCG3iNA72uHzLgvQ9o7P70OIkH8s+4ftXbEP4bPcb9oUQzt0EXvWmu+6qqUuFtMaDzDQD5gAFfP8AhsWrtG2VnTUjUkQvVMBbQUiS0BISWmIQmiHxwE4763qj8ARaogL6sDe3ivgQtTa5R4zGm2tAPiFWUbZtjzaItGem2nlvbtE/A8j5KQ0Vw+X2h5HlauZsdj/WaDW26jcc/dpfcKmEakJ5tUFEzGSfwv8APEKXMfxpvfcomT+V/niFKl/Om99y9JvkwLro6fwB7zvqpnozLvSL/wA7lA6PH8Ae876qyJXDmSc3fqTYksLXesLTmAAUNgE20LOldix1pbTEWpA4uTbQhCAtFoRaALS2ktNJQGdyIyyWTVtbi4e0E923NXHBYS2IWKJJdXmbUq0rSqqKXJtPM5Rox2N6r/ed95Wi4Ef2ePyP3FZ7H5P9533lX/A/3ePyP3FdufsRiWG13W/j3/NFpqLXISPtJabaLQgW0WkQgO5KbaLSEoTYto1JAvNOJ8ezo8riM8c8XUYvVRiNzHEdvdxHaFEA7uo8x4ID0y0yeMOaWu3BBB8ivNf/ADHmc6XTG3Sx75xbST6HHGC1539aR7hR8L8FddFukWXJmCDIMD9eK3LHVBw6jW7aN7iTq2PrbckBcx8E3Ac8FoN8qJrcD2ea6ZXCbe5zHAavWBF0fEUsMenuWxsjZAwZJnZjtgELycfXrcJHOD/xwWMsBtWdl0HFuKS5WHG58cLtE072FhaJmRPDWa26+zqB2F9k7m1puy9QeiYeOI2BgNgd57yTdrsAsNwfpfMMLMyMrSZMb18dsbo3QuokMc8uOsHs9oeBVB0j6U54x8mB74S92NFK18LXDq/SHhnU+sbcdWzr+Co3fLB6u1wPIg+RB+iVVPRrhIxMWOAaLY2ndW0taXfxHSSTZKs7UEDrSFyS0iAdqRqTUIB1pCkQgBCE2WQNa5x5NBcfIAk18kA5LS8yHT3KY2OaQQGPIx55442B2uARAdW6V5NO1E8qHJJJ07zoNfXshe/0eCSNrGubokyH6WNeSTYo3t4ISb+fhcbnEmxq3cAQA49/kprWgAAbAbD4LI4XF+I+g5EjoWvnY4iAaOq64UO06IuJaQdXZuzSz7+nOXI2OPFLJ5XROnc9uM8A9rSyHqy/sb3by6vYpcmwen2i1hejnE8uTNzpZ5G9Tjtax0LQTTxF1jgx11Y3BNb7cqVYem+Z1bZHHHDcjFmyY2ta4uxhHWgyOvt6r8BRCgHpgcDyINc9xt5pVlv/AA54QcbAjD9JklAmkc0EFxeA4aySdT6qz3rT2hApSJCUiA72ktNQT8fZ4+AQHHiOdHBE6WV2mNg1OdWwA79vNQhwTEk6x/UsPpDR1pLd5W0C3WPkvL5Zn5eC5skuS7Nnmjx5o3CQRwNkm5NjrTs1vPnXNTIBlvyBix5GXHG/iEjWyFzi9sMMAEnacK0lzgAOVhCT0uPhUDXPcImansETzpHaY0U1h9gHcufDej+NjscyCCOJsnrhra12Ko+OxO3tXm8GflelNDZMr0iLLLTETIYo8KFvOSxpeXgXr52dlGw25ZZC6TIzBqwZ8mYB7wBbvwY2itj5boD0lnRHBbC6EYsIjc4OczRs5zdgSedjf5pzui+ERGDjRVG1zGdnZrXg6mj2Gz815nmZ+aY2xSSZQnbiwHDbFrHXTPvrHSECnVtYdsFLy+LZjZs10T5ciRmOSxzDM1mM4AMkjMBGlzrDnBw3QHpGDwTGhhdDFDGyJ3rMDRT72Ood+y4YvRjDjjMcePE1mtshaGbFzDbHHxo8l5y3IynF0eJkZbseaXGiZM90jn9aXash8ZeLDQ0bj1Qdk7BOWJInRzZT9XEJ2xRve8t6mJjies/m1v0UTsOQQHrfmkK8a4XxLKkgnlkzXwSOi0SAjIeGyvf2S5hbphIALaaO8L0boRMX4EL3MljLmlxbNI6R435l7+0Qe4FAX6CkRaEBaLTSUWgHWi020WgHKJBxKJ80sLHXJEGmQUeyH3os1W4BWU6c5xbk4sUsk0OLI2QyvhD9TnigyMvYCWDclZrHhlGT6RG+dhl4k2IDU7SYMaMh7pQRbrDSN/FCT0KHotgsEgZjQgSipAGgaxd0fZ7Au83BMZ/Wa4Y3da1rJLbetrPUafLuXmsE+U3Fxp8ifKEWVM70hwc+8aAFzo2M0jU3UbBf3UAmxTZj42tkly2RMx8rIHaeJXxF4bitkfzLqB9qA9HHRzE9H9G9Hj6i9XV6ezqvn52ueV0VwZGxsfiwubENMYMY7I50B4WvOZcniEEb3Ry5EknoELpS7U8MdK+tTGcrYy+W+26M3PlZBkGHJyfRjJH6P1xm15JY1xyGRyga4w7UwD28kB6ljcMhjkklZGxsktdY4DeTTdavHmVDx+i+FG2RrMaJrZRpkpvrjnRPgvO+K5+U5742nMinayBuBCHSO1F4uWSZ9VJWwOvlXtUojLnyIXekZLOu4hMymOcGMx4WVIar+IjYnl3ID1JoqgByFAeFCgEp/wA2+a8U/wBpZpx8dj5Zo4XsmeyR75w7UZaiD3sBe4taBTTQOorT9H8iX/axjfLLkhsQGoGWJsDmNDXNmiI0P1myDz2QHoVotCEIOqEIQBqRqQhABem60IQBrRqQhAFoLkiEAaihCEAlotKhAJaQlCEAIQhAAKLSoQCWi0IQBaLSoQCWi0IQBqKLQhACEIQH/9k="/>
          <p:cNvSpPr>
            <a:spLocks noChangeAspect="1" noChangeArrowheads="1"/>
          </p:cNvSpPr>
          <p:nvPr/>
        </p:nvSpPr>
        <p:spPr bwMode="auto">
          <a:xfrm>
            <a:off x="155575" y="-776288"/>
            <a:ext cx="2857500" cy="16192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2" name="22 Grupo"/>
          <p:cNvGrpSpPr/>
          <p:nvPr/>
        </p:nvGrpSpPr>
        <p:grpSpPr>
          <a:xfrm>
            <a:off x="683568" y="228600"/>
            <a:ext cx="8460432" cy="752128"/>
            <a:chOff x="228600" y="228600"/>
            <a:chExt cx="8915400" cy="753480"/>
          </a:xfrm>
        </p:grpSpPr>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8" name="CustomShape 3"/>
            <p:cNvSpPr/>
            <p:nvPr/>
          </p:nvSpPr>
          <p:spPr>
            <a:xfrm>
              <a:off x="158052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000" strike="noStrike" dirty="0" smtClean="0">
                  <a:solidFill>
                    <a:srgbClr val="FFFFFF"/>
                  </a:solidFill>
                  <a:latin typeface="Arial"/>
                </a:rPr>
                <a:t>Introduction: </a:t>
              </a:r>
              <a:r>
                <a:rPr lang="en-US" sz="2000" dirty="0" smtClean="0">
                  <a:solidFill>
                    <a:schemeClr val="bg1"/>
                  </a:solidFill>
                </a:rPr>
                <a:t>Andy Warhol and screen printing</a:t>
              </a:r>
            </a:p>
            <a:p>
              <a:pPr>
                <a:lnSpc>
                  <a:spcPct val="100000"/>
                </a:lnSpc>
              </a:pPr>
              <a:endParaRPr dirty="0"/>
            </a:p>
          </p:txBody>
        </p:sp>
      </p:grpSp>
      <p:pic>
        <p:nvPicPr>
          <p:cNvPr id="378" name="377 Imagen" descr="warhol-marilyn.jpg"/>
          <p:cNvPicPr>
            <a:picLocks/>
          </p:cNvPicPr>
          <p:nvPr/>
        </p:nvPicPr>
        <p:blipFill>
          <a:blip r:embed="rId3" cstate="print"/>
          <a:srcRect r="66737" b="51691"/>
          <a:stretch>
            <a:fillRect/>
          </a:stretch>
        </p:blipFill>
        <p:spPr>
          <a:xfrm flipH="1">
            <a:off x="827584" y="2340104"/>
            <a:ext cx="2376264" cy="2313032"/>
          </a:xfrm>
          <a:prstGeom prst="rect">
            <a:avLst/>
          </a:prstGeom>
        </p:spPr>
      </p:pic>
      <p:pic>
        <p:nvPicPr>
          <p:cNvPr id="387" name="386 Imagen" descr="warhol-marilyn.jpg"/>
          <p:cNvPicPr>
            <a:picLocks/>
          </p:cNvPicPr>
          <p:nvPr/>
        </p:nvPicPr>
        <p:blipFill>
          <a:blip r:embed="rId3" cstate="print"/>
          <a:srcRect l="66852" r="329" b="51691"/>
          <a:stretch>
            <a:fillRect/>
          </a:stretch>
        </p:blipFill>
        <p:spPr>
          <a:xfrm>
            <a:off x="6012160" y="2340104"/>
            <a:ext cx="2376000" cy="2313032"/>
          </a:xfrm>
          <a:prstGeom prst="rect">
            <a:avLst/>
          </a:prstGeom>
        </p:spPr>
      </p:pic>
      <p:pic>
        <p:nvPicPr>
          <p:cNvPr id="389" name="388 Imagen" descr="WarholMArylin2.jpg"/>
          <p:cNvPicPr>
            <a:picLocks/>
          </p:cNvPicPr>
          <p:nvPr/>
        </p:nvPicPr>
        <p:blipFill>
          <a:blip r:embed="rId4" cstate="print"/>
          <a:srcRect t="1010" b="67208"/>
          <a:stretch>
            <a:fillRect/>
          </a:stretch>
        </p:blipFill>
        <p:spPr>
          <a:xfrm>
            <a:off x="3420136" y="2340104"/>
            <a:ext cx="2376000" cy="2313032"/>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it-IT" sz="2400" dirty="0" smtClean="0">
                <a:solidFill>
                  <a:srgbClr val="FFFFFF"/>
                </a:solidFill>
                <a:latin typeface="Arial"/>
              </a:rPr>
              <a:t>A problematic genome: Novogene CBS1483</a:t>
            </a:r>
            <a:endParaRPr lang="it-IT" sz="2400" dirty="0"/>
          </a:p>
        </p:txBody>
      </p:sp>
      <p:grpSp>
        <p:nvGrpSpPr>
          <p:cNvPr id="2" name="87 Grupo"/>
          <p:cNvGrpSpPr/>
          <p:nvPr/>
        </p:nvGrpSpPr>
        <p:grpSpPr>
          <a:xfrm>
            <a:off x="152400" y="939617"/>
            <a:ext cx="1295400" cy="5232583"/>
            <a:chOff x="152400" y="939617"/>
            <a:chExt cx="1295400" cy="5232583"/>
          </a:xfrm>
        </p:grpSpPr>
        <p:sp>
          <p:nvSpPr>
            <p:cNvPr id="89" name="Rectangle 8"/>
            <p:cNvSpPr>
              <a:spLocks noChangeArrowheads="1"/>
            </p:cNvSpPr>
            <p:nvPr/>
          </p:nvSpPr>
          <p:spPr bwMode="auto">
            <a:xfrm>
              <a:off x="475868" y="3467967"/>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 name="Rectangle 9"/>
            <p:cNvSpPr>
              <a:spLocks noChangeArrowheads="1"/>
            </p:cNvSpPr>
            <p:nvPr/>
          </p:nvSpPr>
          <p:spPr bwMode="auto">
            <a:xfrm>
              <a:off x="741552" y="3601612"/>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 name="Rectangle 10"/>
            <p:cNvSpPr>
              <a:spLocks noChangeArrowheads="1"/>
            </p:cNvSpPr>
            <p:nvPr/>
          </p:nvSpPr>
          <p:spPr bwMode="auto">
            <a:xfrm>
              <a:off x="1228588" y="4035959"/>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 name="Group 11"/>
            <p:cNvGrpSpPr>
              <a:grpSpLocks/>
            </p:cNvGrpSpPr>
            <p:nvPr/>
          </p:nvGrpSpPr>
          <p:grpSpPr bwMode="auto">
            <a:xfrm>
              <a:off x="1311748" y="4098605"/>
              <a:ext cx="136052" cy="148264"/>
              <a:chOff x="8966" y="10643"/>
              <a:chExt cx="890" cy="71"/>
            </a:xfrm>
          </p:grpSpPr>
          <p:sp>
            <p:nvSpPr>
              <p:cNvPr id="421"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2"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 name="Group 14"/>
            <p:cNvGrpSpPr>
              <a:grpSpLocks/>
            </p:cNvGrpSpPr>
            <p:nvPr/>
          </p:nvGrpSpPr>
          <p:grpSpPr bwMode="auto">
            <a:xfrm>
              <a:off x="710214" y="4307425"/>
              <a:ext cx="93708" cy="148264"/>
              <a:chOff x="5031" y="10743"/>
              <a:chExt cx="613" cy="71"/>
            </a:xfrm>
          </p:grpSpPr>
          <p:sp>
            <p:nvSpPr>
              <p:cNvPr id="419"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0"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4" name="Rectangle 17"/>
            <p:cNvSpPr>
              <a:spLocks noChangeArrowheads="1"/>
            </p:cNvSpPr>
            <p:nvPr/>
          </p:nvSpPr>
          <p:spPr bwMode="auto">
            <a:xfrm>
              <a:off x="566977" y="487124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 name="Group 18"/>
            <p:cNvGrpSpPr>
              <a:grpSpLocks/>
            </p:cNvGrpSpPr>
            <p:nvPr/>
          </p:nvGrpSpPr>
          <p:grpSpPr bwMode="auto">
            <a:xfrm>
              <a:off x="1010446" y="3883522"/>
              <a:ext cx="93708" cy="152440"/>
              <a:chOff x="7502" y="10743"/>
              <a:chExt cx="613" cy="73"/>
            </a:xfrm>
          </p:grpSpPr>
          <p:sp>
            <p:nvSpPr>
              <p:cNvPr id="417"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8"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 name="Group 21"/>
            <p:cNvGrpSpPr>
              <a:grpSpLocks/>
            </p:cNvGrpSpPr>
            <p:nvPr/>
          </p:nvGrpSpPr>
          <p:grpSpPr bwMode="auto">
            <a:xfrm>
              <a:off x="1104154" y="5163594"/>
              <a:ext cx="93708" cy="152440"/>
              <a:chOff x="8491" y="10743"/>
              <a:chExt cx="613" cy="73"/>
            </a:xfrm>
          </p:grpSpPr>
          <p:sp>
            <p:nvSpPr>
              <p:cNvPr id="415"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6"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7" name="Rectangle 24"/>
            <p:cNvSpPr>
              <a:spLocks noChangeArrowheads="1"/>
            </p:cNvSpPr>
            <p:nvPr/>
          </p:nvSpPr>
          <p:spPr bwMode="auto">
            <a:xfrm>
              <a:off x="1361124" y="430742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 name="Group 25"/>
            <p:cNvGrpSpPr>
              <a:grpSpLocks/>
            </p:cNvGrpSpPr>
            <p:nvPr/>
          </p:nvGrpSpPr>
          <p:grpSpPr bwMode="auto">
            <a:xfrm>
              <a:off x="710214" y="4871244"/>
              <a:ext cx="93708" cy="148264"/>
              <a:chOff x="5140" y="10844"/>
              <a:chExt cx="613" cy="71"/>
            </a:xfrm>
          </p:grpSpPr>
          <p:sp>
            <p:nvSpPr>
              <p:cNvPr id="413"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4"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 name="Group 28"/>
            <p:cNvGrpSpPr>
              <a:grpSpLocks/>
            </p:cNvGrpSpPr>
            <p:nvPr/>
          </p:nvGrpSpPr>
          <p:grpSpPr bwMode="auto">
            <a:xfrm>
              <a:off x="887540" y="4518336"/>
              <a:ext cx="111135" cy="148264"/>
              <a:chOff x="6191" y="10844"/>
              <a:chExt cx="727" cy="71"/>
            </a:xfrm>
          </p:grpSpPr>
          <p:sp>
            <p:nvSpPr>
              <p:cNvPr id="411"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2"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 name="Group 31"/>
            <p:cNvGrpSpPr>
              <a:grpSpLocks/>
            </p:cNvGrpSpPr>
            <p:nvPr/>
          </p:nvGrpSpPr>
          <p:grpSpPr bwMode="auto">
            <a:xfrm>
              <a:off x="1076943" y="4518336"/>
              <a:ext cx="93708" cy="148264"/>
              <a:chOff x="7430" y="10844"/>
              <a:chExt cx="613" cy="71"/>
            </a:xfrm>
          </p:grpSpPr>
          <p:sp>
            <p:nvSpPr>
              <p:cNvPr id="409"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0"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1" name="Rectangle 34"/>
            <p:cNvSpPr>
              <a:spLocks noChangeArrowheads="1"/>
            </p:cNvSpPr>
            <p:nvPr/>
          </p:nvSpPr>
          <p:spPr bwMode="auto">
            <a:xfrm>
              <a:off x="1361124" y="451833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2" name="Rectangle 35"/>
            <p:cNvSpPr>
              <a:spLocks noChangeArrowheads="1"/>
            </p:cNvSpPr>
            <p:nvPr/>
          </p:nvSpPr>
          <p:spPr bwMode="auto">
            <a:xfrm>
              <a:off x="616506" y="45183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 name="Rectangle 36"/>
            <p:cNvSpPr>
              <a:spLocks noChangeArrowheads="1"/>
            </p:cNvSpPr>
            <p:nvPr/>
          </p:nvSpPr>
          <p:spPr bwMode="auto">
            <a:xfrm>
              <a:off x="504760" y="345334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 name="Group 37"/>
            <p:cNvGrpSpPr>
              <a:grpSpLocks/>
            </p:cNvGrpSpPr>
            <p:nvPr/>
          </p:nvGrpSpPr>
          <p:grpSpPr bwMode="auto">
            <a:xfrm>
              <a:off x="1206269" y="4518336"/>
              <a:ext cx="116027" cy="148264"/>
              <a:chOff x="8276" y="10844"/>
              <a:chExt cx="759" cy="71"/>
            </a:xfrm>
          </p:grpSpPr>
          <p:sp>
            <p:nvSpPr>
              <p:cNvPr id="407"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8"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5" name="Rectangle 41"/>
            <p:cNvSpPr>
              <a:spLocks noChangeArrowheads="1"/>
            </p:cNvSpPr>
            <p:nvPr/>
          </p:nvSpPr>
          <p:spPr bwMode="auto">
            <a:xfrm>
              <a:off x="840151" y="4871244"/>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 name="Rectangle 42"/>
            <p:cNvSpPr>
              <a:spLocks noChangeArrowheads="1"/>
            </p:cNvSpPr>
            <p:nvPr/>
          </p:nvSpPr>
          <p:spPr bwMode="auto">
            <a:xfrm>
              <a:off x="727946" y="457471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 name="Rectangle 43"/>
            <p:cNvSpPr>
              <a:spLocks noChangeArrowheads="1"/>
            </p:cNvSpPr>
            <p:nvPr/>
          </p:nvSpPr>
          <p:spPr bwMode="auto">
            <a:xfrm>
              <a:off x="784813" y="457471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 name="Group 44"/>
            <p:cNvGrpSpPr>
              <a:grpSpLocks/>
            </p:cNvGrpSpPr>
            <p:nvPr/>
          </p:nvGrpSpPr>
          <p:grpSpPr bwMode="auto">
            <a:xfrm>
              <a:off x="866292" y="5019506"/>
              <a:ext cx="93708" cy="148264"/>
              <a:chOff x="7359" y="10643"/>
              <a:chExt cx="613" cy="71"/>
            </a:xfrm>
          </p:grpSpPr>
          <p:sp>
            <p:nvSpPr>
              <p:cNvPr id="405"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6"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9" name="Rectangle 47"/>
            <p:cNvSpPr>
              <a:spLocks noChangeArrowheads="1"/>
            </p:cNvSpPr>
            <p:nvPr/>
          </p:nvSpPr>
          <p:spPr bwMode="auto">
            <a:xfrm>
              <a:off x="1214066" y="5015330"/>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2" name="Group 48"/>
            <p:cNvGrpSpPr>
              <a:grpSpLocks/>
            </p:cNvGrpSpPr>
            <p:nvPr/>
          </p:nvGrpSpPr>
          <p:grpSpPr bwMode="auto">
            <a:xfrm>
              <a:off x="1254423" y="4808598"/>
              <a:ext cx="136052" cy="148264"/>
              <a:chOff x="8966" y="10643"/>
              <a:chExt cx="890" cy="71"/>
            </a:xfrm>
          </p:grpSpPr>
          <p:sp>
            <p:nvSpPr>
              <p:cNvPr id="403"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4"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 name="Group 51"/>
            <p:cNvGrpSpPr>
              <a:grpSpLocks/>
            </p:cNvGrpSpPr>
            <p:nvPr/>
          </p:nvGrpSpPr>
          <p:grpSpPr bwMode="auto">
            <a:xfrm>
              <a:off x="716023" y="5167770"/>
              <a:ext cx="93708" cy="148264"/>
              <a:chOff x="3256" y="10743"/>
              <a:chExt cx="613" cy="71"/>
            </a:xfrm>
          </p:grpSpPr>
          <p:sp>
            <p:nvSpPr>
              <p:cNvPr id="401"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2"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 name="Group 54"/>
            <p:cNvGrpSpPr>
              <a:grpSpLocks/>
            </p:cNvGrpSpPr>
            <p:nvPr/>
          </p:nvGrpSpPr>
          <p:grpSpPr bwMode="auto">
            <a:xfrm>
              <a:off x="878674" y="3601612"/>
              <a:ext cx="93708" cy="148264"/>
              <a:chOff x="5031" y="10743"/>
              <a:chExt cx="613" cy="71"/>
            </a:xfrm>
          </p:grpSpPr>
          <p:sp>
            <p:nvSpPr>
              <p:cNvPr id="399"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0"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3" name="Rectangle 57"/>
            <p:cNvSpPr>
              <a:spLocks noChangeArrowheads="1"/>
            </p:cNvSpPr>
            <p:nvPr/>
          </p:nvSpPr>
          <p:spPr bwMode="auto">
            <a:xfrm>
              <a:off x="619563" y="516777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 name="Group 58"/>
            <p:cNvGrpSpPr>
              <a:grpSpLocks/>
            </p:cNvGrpSpPr>
            <p:nvPr/>
          </p:nvGrpSpPr>
          <p:grpSpPr bwMode="auto">
            <a:xfrm>
              <a:off x="987210" y="5019506"/>
              <a:ext cx="93708" cy="152440"/>
              <a:chOff x="7502" y="10743"/>
              <a:chExt cx="613" cy="73"/>
            </a:xfrm>
          </p:grpSpPr>
          <p:sp>
            <p:nvSpPr>
              <p:cNvPr id="397"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8"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 name="Group 61"/>
            <p:cNvGrpSpPr>
              <a:grpSpLocks/>
            </p:cNvGrpSpPr>
            <p:nvPr/>
          </p:nvGrpSpPr>
          <p:grpSpPr bwMode="auto">
            <a:xfrm>
              <a:off x="1160715" y="5520678"/>
              <a:ext cx="93708" cy="152440"/>
              <a:chOff x="8491" y="10743"/>
              <a:chExt cx="613" cy="73"/>
            </a:xfrm>
          </p:grpSpPr>
          <p:sp>
            <p:nvSpPr>
              <p:cNvPr id="395"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6"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6" name="Rectangle 64"/>
            <p:cNvSpPr>
              <a:spLocks noChangeArrowheads="1"/>
            </p:cNvSpPr>
            <p:nvPr/>
          </p:nvSpPr>
          <p:spPr bwMode="auto">
            <a:xfrm>
              <a:off x="1289735" y="5224153"/>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7" name="Group 65"/>
            <p:cNvGrpSpPr>
              <a:grpSpLocks/>
            </p:cNvGrpSpPr>
            <p:nvPr/>
          </p:nvGrpSpPr>
          <p:grpSpPr bwMode="auto">
            <a:xfrm>
              <a:off x="953426" y="4722980"/>
              <a:ext cx="80103" cy="148264"/>
              <a:chOff x="1393" y="11737"/>
              <a:chExt cx="524" cy="71"/>
            </a:xfrm>
          </p:grpSpPr>
          <p:sp>
            <p:nvSpPr>
              <p:cNvPr id="393"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4"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 name="Group 68"/>
            <p:cNvGrpSpPr>
              <a:grpSpLocks/>
            </p:cNvGrpSpPr>
            <p:nvPr/>
          </p:nvGrpSpPr>
          <p:grpSpPr bwMode="auto">
            <a:xfrm>
              <a:off x="829298" y="4184223"/>
              <a:ext cx="93708" cy="148264"/>
              <a:chOff x="5140" y="10844"/>
              <a:chExt cx="613" cy="71"/>
            </a:xfrm>
          </p:grpSpPr>
          <p:sp>
            <p:nvSpPr>
              <p:cNvPr id="391"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2"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 name="Group 71"/>
            <p:cNvGrpSpPr>
              <a:grpSpLocks/>
            </p:cNvGrpSpPr>
            <p:nvPr/>
          </p:nvGrpSpPr>
          <p:grpSpPr bwMode="auto">
            <a:xfrm>
              <a:off x="833119" y="5316031"/>
              <a:ext cx="111135" cy="148264"/>
              <a:chOff x="6191" y="10844"/>
              <a:chExt cx="727" cy="71"/>
            </a:xfrm>
          </p:grpSpPr>
          <p:sp>
            <p:nvSpPr>
              <p:cNvPr id="389"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0"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0" name="Group 74"/>
            <p:cNvGrpSpPr>
              <a:grpSpLocks/>
            </p:cNvGrpSpPr>
            <p:nvPr/>
          </p:nvGrpSpPr>
          <p:grpSpPr bwMode="auto">
            <a:xfrm>
              <a:off x="1104154" y="4808598"/>
              <a:ext cx="93708" cy="148264"/>
              <a:chOff x="7430" y="10844"/>
              <a:chExt cx="613" cy="71"/>
            </a:xfrm>
          </p:grpSpPr>
          <p:sp>
            <p:nvSpPr>
              <p:cNvPr id="387"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8"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1" name="Rectangle 77"/>
            <p:cNvSpPr>
              <a:spLocks noChangeArrowheads="1"/>
            </p:cNvSpPr>
            <p:nvPr/>
          </p:nvSpPr>
          <p:spPr bwMode="auto">
            <a:xfrm>
              <a:off x="1275212" y="552485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1" name="Group 78"/>
            <p:cNvGrpSpPr>
              <a:grpSpLocks/>
            </p:cNvGrpSpPr>
            <p:nvPr/>
          </p:nvGrpSpPr>
          <p:grpSpPr bwMode="auto">
            <a:xfrm>
              <a:off x="1367697" y="5372414"/>
              <a:ext cx="80103" cy="148264"/>
              <a:chOff x="1873" y="12217"/>
              <a:chExt cx="524" cy="71"/>
            </a:xfrm>
          </p:grpSpPr>
          <p:sp>
            <p:nvSpPr>
              <p:cNvPr id="385"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6"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3" name="Rectangle 81"/>
            <p:cNvSpPr>
              <a:spLocks noChangeArrowheads="1"/>
            </p:cNvSpPr>
            <p:nvPr/>
          </p:nvSpPr>
          <p:spPr bwMode="auto">
            <a:xfrm>
              <a:off x="689729" y="552067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 name="Rectangle 82"/>
            <p:cNvSpPr>
              <a:spLocks noChangeArrowheads="1"/>
            </p:cNvSpPr>
            <p:nvPr/>
          </p:nvSpPr>
          <p:spPr bwMode="auto">
            <a:xfrm>
              <a:off x="566977" y="552067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2" name="Group 83"/>
            <p:cNvGrpSpPr>
              <a:grpSpLocks/>
            </p:cNvGrpSpPr>
            <p:nvPr/>
          </p:nvGrpSpPr>
          <p:grpSpPr bwMode="auto">
            <a:xfrm>
              <a:off x="964891" y="5316031"/>
              <a:ext cx="116027" cy="148264"/>
              <a:chOff x="8276" y="10844"/>
              <a:chExt cx="759" cy="71"/>
            </a:xfrm>
          </p:grpSpPr>
          <p:sp>
            <p:nvSpPr>
              <p:cNvPr id="383"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4"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3" name="Group 204"/>
            <p:cNvGrpSpPr>
              <a:grpSpLocks/>
            </p:cNvGrpSpPr>
            <p:nvPr/>
          </p:nvGrpSpPr>
          <p:grpSpPr bwMode="auto">
            <a:xfrm>
              <a:off x="152400" y="1069833"/>
              <a:ext cx="1261158" cy="377967"/>
              <a:chOff x="2535" y="15338"/>
              <a:chExt cx="7838" cy="181"/>
            </a:xfrm>
          </p:grpSpPr>
          <p:sp>
            <p:nvSpPr>
              <p:cNvPr id="375" name="Rectangle 205"/>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6" name="Rectangle 206"/>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7" name="Rectangle 207"/>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8" name="Rectangle 208"/>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9" name="Rectangle 209"/>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0" name="Rectangle 210"/>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1" name="Rectangle 211"/>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2" name="Rectangle 212"/>
              <p:cNvSpPr>
                <a:spLocks noChangeArrowheads="1"/>
              </p:cNvSpPr>
              <p:nvPr/>
            </p:nvSpPr>
            <p:spPr bwMode="auto">
              <a:xfrm>
                <a:off x="9744" y="15338"/>
                <a:ext cx="526" cy="18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7" name="Rectangle 215"/>
            <p:cNvSpPr>
              <a:spLocks noChangeArrowheads="1"/>
            </p:cNvSpPr>
            <p:nvPr/>
          </p:nvSpPr>
          <p:spPr bwMode="auto">
            <a:xfrm>
              <a:off x="186190"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 name="Rectangle 216"/>
            <p:cNvSpPr>
              <a:spLocks noChangeArrowheads="1"/>
            </p:cNvSpPr>
            <p:nvPr/>
          </p:nvSpPr>
          <p:spPr bwMode="auto">
            <a:xfrm>
              <a:off x="448944" y="2895600"/>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 name="Rectangle 217"/>
            <p:cNvSpPr>
              <a:spLocks noChangeArrowheads="1"/>
            </p:cNvSpPr>
            <p:nvPr/>
          </p:nvSpPr>
          <p:spPr bwMode="auto">
            <a:xfrm>
              <a:off x="707355"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0" name="Rectangle 218"/>
            <p:cNvSpPr>
              <a:spLocks noChangeArrowheads="1"/>
            </p:cNvSpPr>
            <p:nvPr/>
          </p:nvSpPr>
          <p:spPr bwMode="auto">
            <a:xfrm>
              <a:off x="894324" y="2895600"/>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1" name="Rectangle 219"/>
            <p:cNvSpPr>
              <a:spLocks noChangeArrowheads="1"/>
            </p:cNvSpPr>
            <p:nvPr/>
          </p:nvSpPr>
          <p:spPr bwMode="auto">
            <a:xfrm>
              <a:off x="1099314" y="2895600"/>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2" name="Rectangle 220"/>
            <p:cNvSpPr>
              <a:spLocks noChangeArrowheads="1"/>
            </p:cNvSpPr>
            <p:nvPr/>
          </p:nvSpPr>
          <p:spPr bwMode="auto">
            <a:xfrm>
              <a:off x="1255551" y="2895600"/>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 name="Rectangle 221"/>
            <p:cNvSpPr>
              <a:spLocks noChangeArrowheads="1"/>
            </p:cNvSpPr>
            <p:nvPr/>
          </p:nvSpPr>
          <p:spPr bwMode="auto">
            <a:xfrm>
              <a:off x="1326831" y="2680514"/>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4" name="Group 222"/>
            <p:cNvGrpSpPr>
              <a:grpSpLocks/>
            </p:cNvGrpSpPr>
            <p:nvPr/>
          </p:nvGrpSpPr>
          <p:grpSpPr bwMode="auto">
            <a:xfrm>
              <a:off x="186184" y="2781931"/>
              <a:ext cx="1210865" cy="148263"/>
              <a:chOff x="2745" y="15338"/>
              <a:chExt cx="7525" cy="71"/>
            </a:xfrm>
          </p:grpSpPr>
          <p:sp>
            <p:nvSpPr>
              <p:cNvPr id="368"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9"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0"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1"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2"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3"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4"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5"/>
            <p:cNvGrpSpPr>
              <a:grpSpLocks/>
            </p:cNvGrpSpPr>
            <p:nvPr/>
          </p:nvGrpSpPr>
          <p:grpSpPr bwMode="auto">
            <a:xfrm>
              <a:off x="878674" y="3054500"/>
              <a:ext cx="93708" cy="148264"/>
              <a:chOff x="7359" y="10643"/>
              <a:chExt cx="613" cy="71"/>
            </a:xfrm>
          </p:grpSpPr>
          <p:sp>
            <p:nvSpPr>
              <p:cNvPr id="366"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7"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6" name="Group 248"/>
            <p:cNvGrpSpPr>
              <a:grpSpLocks/>
            </p:cNvGrpSpPr>
            <p:nvPr/>
          </p:nvGrpSpPr>
          <p:grpSpPr bwMode="auto">
            <a:xfrm>
              <a:off x="418542" y="4313692"/>
              <a:ext cx="93708" cy="148264"/>
              <a:chOff x="3256" y="11013"/>
              <a:chExt cx="613" cy="71"/>
            </a:xfrm>
          </p:grpSpPr>
          <p:sp>
            <p:nvSpPr>
              <p:cNvPr id="364"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5"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7" name="Rectangle 251"/>
            <p:cNvSpPr>
              <a:spLocks noChangeArrowheads="1"/>
            </p:cNvSpPr>
            <p:nvPr/>
          </p:nvSpPr>
          <p:spPr bwMode="auto">
            <a:xfrm>
              <a:off x="200095" y="3749873"/>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7" name="Group 252"/>
            <p:cNvGrpSpPr>
              <a:grpSpLocks/>
            </p:cNvGrpSpPr>
            <p:nvPr/>
          </p:nvGrpSpPr>
          <p:grpSpPr bwMode="auto">
            <a:xfrm>
              <a:off x="418542" y="3749873"/>
              <a:ext cx="93708" cy="148264"/>
              <a:chOff x="3256" y="10743"/>
              <a:chExt cx="613" cy="71"/>
            </a:xfrm>
          </p:grpSpPr>
          <p:sp>
            <p:nvSpPr>
              <p:cNvPr id="362"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3"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8" name="Group 255"/>
            <p:cNvGrpSpPr>
              <a:grpSpLocks/>
            </p:cNvGrpSpPr>
            <p:nvPr/>
          </p:nvGrpSpPr>
          <p:grpSpPr bwMode="auto">
            <a:xfrm>
              <a:off x="166311" y="3960784"/>
              <a:ext cx="80103" cy="148264"/>
              <a:chOff x="1606" y="10844"/>
              <a:chExt cx="524" cy="71"/>
            </a:xfrm>
          </p:grpSpPr>
          <p:sp>
            <p:nvSpPr>
              <p:cNvPr id="360"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1"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9" name="Group 258"/>
            <p:cNvGrpSpPr>
              <a:grpSpLocks/>
            </p:cNvGrpSpPr>
            <p:nvPr/>
          </p:nvGrpSpPr>
          <p:grpSpPr bwMode="auto">
            <a:xfrm>
              <a:off x="405701" y="4610218"/>
              <a:ext cx="78727" cy="148264"/>
              <a:chOff x="3172" y="10844"/>
              <a:chExt cx="515" cy="71"/>
            </a:xfrm>
          </p:grpSpPr>
          <p:sp>
            <p:nvSpPr>
              <p:cNvPr id="358"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9"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0" name="Group 261"/>
            <p:cNvGrpSpPr>
              <a:grpSpLocks/>
            </p:cNvGrpSpPr>
            <p:nvPr/>
          </p:nvGrpSpPr>
          <p:grpSpPr bwMode="auto">
            <a:xfrm>
              <a:off x="202999" y="4461954"/>
              <a:ext cx="80103" cy="148264"/>
              <a:chOff x="1846" y="11084"/>
              <a:chExt cx="524" cy="71"/>
            </a:xfrm>
          </p:grpSpPr>
          <p:sp>
            <p:nvSpPr>
              <p:cNvPr id="356"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7"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1" name="Group 264"/>
            <p:cNvGrpSpPr>
              <a:grpSpLocks/>
            </p:cNvGrpSpPr>
            <p:nvPr/>
          </p:nvGrpSpPr>
          <p:grpSpPr bwMode="auto">
            <a:xfrm>
              <a:off x="239688" y="4963126"/>
              <a:ext cx="80103" cy="148264"/>
              <a:chOff x="2086" y="11324"/>
              <a:chExt cx="524" cy="71"/>
            </a:xfrm>
          </p:grpSpPr>
          <p:sp>
            <p:nvSpPr>
              <p:cNvPr id="354"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5"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43" name="Rectangle 267"/>
            <p:cNvSpPr>
              <a:spLocks noChangeArrowheads="1"/>
            </p:cNvSpPr>
            <p:nvPr/>
          </p:nvSpPr>
          <p:spPr bwMode="auto">
            <a:xfrm>
              <a:off x="285701"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4" name="Rectangle 268"/>
            <p:cNvSpPr>
              <a:spLocks noChangeArrowheads="1"/>
            </p:cNvSpPr>
            <p:nvPr/>
          </p:nvSpPr>
          <p:spPr bwMode="auto">
            <a:xfrm>
              <a:off x="500480"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5" name="Rectangle 269"/>
            <p:cNvSpPr>
              <a:spLocks noChangeArrowheads="1"/>
            </p:cNvSpPr>
            <p:nvPr/>
          </p:nvSpPr>
          <p:spPr bwMode="auto">
            <a:xfrm>
              <a:off x="305879" y="446195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6" name="Rectangle 270"/>
            <p:cNvSpPr>
              <a:spLocks noChangeArrowheads="1"/>
            </p:cNvSpPr>
            <p:nvPr/>
          </p:nvSpPr>
          <p:spPr bwMode="auto">
            <a:xfrm>
              <a:off x="485499" y="461021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7" name="Rectangle 271"/>
            <p:cNvSpPr>
              <a:spLocks noChangeArrowheads="1"/>
            </p:cNvSpPr>
            <p:nvPr/>
          </p:nvSpPr>
          <p:spPr bwMode="auto">
            <a:xfrm>
              <a:off x="208502" y="416542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36" name="Group 272"/>
            <p:cNvGrpSpPr>
              <a:grpSpLocks/>
            </p:cNvGrpSpPr>
            <p:nvPr/>
          </p:nvGrpSpPr>
          <p:grpSpPr bwMode="auto">
            <a:xfrm>
              <a:off x="326975" y="4814862"/>
              <a:ext cx="78727" cy="148264"/>
              <a:chOff x="3172" y="10844"/>
              <a:chExt cx="515" cy="71"/>
            </a:xfrm>
          </p:grpSpPr>
          <p:sp>
            <p:nvSpPr>
              <p:cNvPr id="352"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3"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0" name="Group 275"/>
            <p:cNvGrpSpPr>
              <a:grpSpLocks/>
            </p:cNvGrpSpPr>
            <p:nvPr/>
          </p:nvGrpSpPr>
          <p:grpSpPr bwMode="auto">
            <a:xfrm>
              <a:off x="152400" y="4758479"/>
              <a:ext cx="80103" cy="148264"/>
              <a:chOff x="1633" y="11977"/>
              <a:chExt cx="524" cy="71"/>
            </a:xfrm>
          </p:grpSpPr>
          <p:sp>
            <p:nvSpPr>
              <p:cNvPr id="350"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1"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50" name="Rectangle 278"/>
            <p:cNvSpPr>
              <a:spLocks noChangeArrowheads="1"/>
            </p:cNvSpPr>
            <p:nvPr/>
          </p:nvSpPr>
          <p:spPr bwMode="auto">
            <a:xfrm>
              <a:off x="287229" y="416542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1" name="Rectangle 279"/>
            <p:cNvSpPr>
              <a:spLocks noChangeArrowheads="1"/>
            </p:cNvSpPr>
            <p:nvPr/>
          </p:nvSpPr>
          <p:spPr bwMode="auto">
            <a:xfrm>
              <a:off x="406772" y="4017167"/>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2" name="Rectangle 280"/>
            <p:cNvSpPr>
              <a:spLocks noChangeArrowheads="1"/>
            </p:cNvSpPr>
            <p:nvPr/>
          </p:nvSpPr>
          <p:spPr bwMode="auto">
            <a:xfrm>
              <a:off x="418542" y="496312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2" name="Group 281"/>
            <p:cNvGrpSpPr>
              <a:grpSpLocks/>
            </p:cNvGrpSpPr>
            <p:nvPr/>
          </p:nvGrpSpPr>
          <p:grpSpPr bwMode="auto">
            <a:xfrm>
              <a:off x="417167" y="5875671"/>
              <a:ext cx="93708" cy="148264"/>
              <a:chOff x="3256" y="11013"/>
              <a:chExt cx="613" cy="71"/>
            </a:xfrm>
          </p:grpSpPr>
          <p:sp>
            <p:nvSpPr>
              <p:cNvPr id="348"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9"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54" name="Rectangle 284"/>
            <p:cNvSpPr>
              <a:spLocks noChangeArrowheads="1"/>
            </p:cNvSpPr>
            <p:nvPr/>
          </p:nvSpPr>
          <p:spPr bwMode="auto">
            <a:xfrm>
              <a:off x="198719" y="531185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3" name="Group 285"/>
            <p:cNvGrpSpPr>
              <a:grpSpLocks/>
            </p:cNvGrpSpPr>
            <p:nvPr/>
          </p:nvGrpSpPr>
          <p:grpSpPr bwMode="auto">
            <a:xfrm>
              <a:off x="417167" y="5311855"/>
              <a:ext cx="93708" cy="148264"/>
              <a:chOff x="3256" y="10743"/>
              <a:chExt cx="613" cy="71"/>
            </a:xfrm>
          </p:grpSpPr>
          <p:sp>
            <p:nvSpPr>
              <p:cNvPr id="346"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7"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5" name="Group 288"/>
            <p:cNvGrpSpPr>
              <a:grpSpLocks/>
            </p:cNvGrpSpPr>
            <p:nvPr/>
          </p:nvGrpSpPr>
          <p:grpSpPr bwMode="auto">
            <a:xfrm>
              <a:off x="164935" y="5522766"/>
              <a:ext cx="80103" cy="148264"/>
              <a:chOff x="1606" y="10844"/>
              <a:chExt cx="524" cy="71"/>
            </a:xfrm>
          </p:grpSpPr>
          <p:sp>
            <p:nvSpPr>
              <p:cNvPr id="344"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5"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6" name="Group 291"/>
            <p:cNvGrpSpPr>
              <a:grpSpLocks/>
            </p:cNvGrpSpPr>
            <p:nvPr/>
          </p:nvGrpSpPr>
          <p:grpSpPr bwMode="auto">
            <a:xfrm>
              <a:off x="619563" y="3196501"/>
              <a:ext cx="78727" cy="148264"/>
              <a:chOff x="3172" y="10844"/>
              <a:chExt cx="515" cy="71"/>
            </a:xfrm>
          </p:grpSpPr>
          <p:sp>
            <p:nvSpPr>
              <p:cNvPr id="342"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3"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8" name="Group 294"/>
            <p:cNvGrpSpPr>
              <a:grpSpLocks/>
            </p:cNvGrpSpPr>
            <p:nvPr/>
          </p:nvGrpSpPr>
          <p:grpSpPr bwMode="auto">
            <a:xfrm>
              <a:off x="201623" y="6023936"/>
              <a:ext cx="80103" cy="148264"/>
              <a:chOff x="1846" y="11084"/>
              <a:chExt cx="524" cy="71"/>
            </a:xfrm>
          </p:grpSpPr>
          <p:sp>
            <p:nvSpPr>
              <p:cNvPr id="34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9" name="Group 297"/>
            <p:cNvGrpSpPr>
              <a:grpSpLocks/>
            </p:cNvGrpSpPr>
            <p:nvPr/>
          </p:nvGrpSpPr>
          <p:grpSpPr bwMode="auto">
            <a:xfrm>
              <a:off x="601219" y="3960784"/>
              <a:ext cx="80103" cy="148264"/>
              <a:chOff x="2086" y="11324"/>
              <a:chExt cx="524" cy="71"/>
            </a:xfrm>
          </p:grpSpPr>
          <p:sp>
            <p:nvSpPr>
              <p:cNvPr id="338"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9"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60" name="Rectangle 300"/>
            <p:cNvSpPr>
              <a:spLocks noChangeArrowheads="1"/>
            </p:cNvSpPr>
            <p:nvPr/>
          </p:nvSpPr>
          <p:spPr bwMode="auto">
            <a:xfrm>
              <a:off x="284325"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1" name="Rectangle 301"/>
            <p:cNvSpPr>
              <a:spLocks noChangeArrowheads="1"/>
            </p:cNvSpPr>
            <p:nvPr/>
          </p:nvSpPr>
          <p:spPr bwMode="auto">
            <a:xfrm>
              <a:off x="499104"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2" name="Rectangle 302"/>
            <p:cNvSpPr>
              <a:spLocks noChangeArrowheads="1"/>
            </p:cNvSpPr>
            <p:nvPr/>
          </p:nvSpPr>
          <p:spPr bwMode="auto">
            <a:xfrm>
              <a:off x="304503" y="602393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3" name="Rectangle 303"/>
            <p:cNvSpPr>
              <a:spLocks noChangeArrowheads="1"/>
            </p:cNvSpPr>
            <p:nvPr/>
          </p:nvSpPr>
          <p:spPr bwMode="auto">
            <a:xfrm>
              <a:off x="1010446" y="5727410"/>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4" name="Rectangle 304"/>
            <p:cNvSpPr>
              <a:spLocks noChangeArrowheads="1"/>
            </p:cNvSpPr>
            <p:nvPr/>
          </p:nvSpPr>
          <p:spPr bwMode="auto">
            <a:xfrm>
              <a:off x="207127" y="5727410"/>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0" name="Group 305"/>
            <p:cNvGrpSpPr>
              <a:grpSpLocks/>
            </p:cNvGrpSpPr>
            <p:nvPr/>
          </p:nvGrpSpPr>
          <p:grpSpPr bwMode="auto">
            <a:xfrm>
              <a:off x="281420" y="3305086"/>
              <a:ext cx="78727" cy="148264"/>
              <a:chOff x="3172" y="10844"/>
              <a:chExt cx="515" cy="71"/>
            </a:xfrm>
          </p:grpSpPr>
          <p:sp>
            <p:nvSpPr>
              <p:cNvPr id="336"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7"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2" name="Group 308"/>
            <p:cNvGrpSpPr>
              <a:grpSpLocks/>
            </p:cNvGrpSpPr>
            <p:nvPr/>
          </p:nvGrpSpPr>
          <p:grpSpPr bwMode="auto">
            <a:xfrm>
              <a:off x="815081" y="5875671"/>
              <a:ext cx="80103" cy="148264"/>
              <a:chOff x="1633" y="11977"/>
              <a:chExt cx="524" cy="71"/>
            </a:xfrm>
          </p:grpSpPr>
          <p:sp>
            <p:nvSpPr>
              <p:cNvPr id="334"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5"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67" name="Rectangle 311"/>
            <p:cNvSpPr>
              <a:spLocks noChangeArrowheads="1"/>
            </p:cNvSpPr>
            <p:nvPr/>
          </p:nvSpPr>
          <p:spPr bwMode="auto">
            <a:xfrm>
              <a:off x="285853" y="572741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8" name="Rectangle 312"/>
            <p:cNvSpPr>
              <a:spLocks noChangeArrowheads="1"/>
            </p:cNvSpPr>
            <p:nvPr/>
          </p:nvSpPr>
          <p:spPr bwMode="auto">
            <a:xfrm>
              <a:off x="405396" y="557914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9" name="Rectangle 313"/>
            <p:cNvSpPr>
              <a:spLocks noChangeArrowheads="1"/>
            </p:cNvSpPr>
            <p:nvPr/>
          </p:nvSpPr>
          <p:spPr bwMode="auto">
            <a:xfrm>
              <a:off x="326975" y="30482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0" name="Rectangle 8"/>
            <p:cNvSpPr>
              <a:spLocks noChangeArrowheads="1"/>
            </p:cNvSpPr>
            <p:nvPr/>
          </p:nvSpPr>
          <p:spPr bwMode="auto">
            <a:xfrm>
              <a:off x="475868" y="1625653"/>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1" name="Rectangle 9"/>
            <p:cNvSpPr>
              <a:spLocks noChangeArrowheads="1"/>
            </p:cNvSpPr>
            <p:nvPr/>
          </p:nvSpPr>
          <p:spPr bwMode="auto">
            <a:xfrm>
              <a:off x="741552" y="175929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2" name="Rectangle 10"/>
            <p:cNvSpPr>
              <a:spLocks noChangeArrowheads="1"/>
            </p:cNvSpPr>
            <p:nvPr/>
          </p:nvSpPr>
          <p:spPr bwMode="auto">
            <a:xfrm>
              <a:off x="1228588" y="2193645"/>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5" name="Group 11"/>
            <p:cNvGrpSpPr>
              <a:grpSpLocks/>
            </p:cNvGrpSpPr>
            <p:nvPr/>
          </p:nvGrpSpPr>
          <p:grpSpPr bwMode="auto">
            <a:xfrm>
              <a:off x="1311748" y="2256291"/>
              <a:ext cx="136052" cy="148264"/>
              <a:chOff x="8966" y="10643"/>
              <a:chExt cx="890" cy="71"/>
            </a:xfrm>
          </p:grpSpPr>
          <p:sp>
            <p:nvSpPr>
              <p:cNvPr id="332"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3"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6" name="Group 14"/>
            <p:cNvGrpSpPr>
              <a:grpSpLocks/>
            </p:cNvGrpSpPr>
            <p:nvPr/>
          </p:nvGrpSpPr>
          <p:grpSpPr bwMode="auto">
            <a:xfrm>
              <a:off x="710214" y="2465111"/>
              <a:ext cx="93708" cy="148264"/>
              <a:chOff x="5031" y="10743"/>
              <a:chExt cx="613" cy="71"/>
            </a:xfrm>
          </p:grpSpPr>
          <p:sp>
            <p:nvSpPr>
              <p:cNvPr id="3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75" name="Rectangle 17"/>
            <p:cNvSpPr>
              <a:spLocks noChangeArrowheads="1"/>
            </p:cNvSpPr>
            <p:nvPr/>
          </p:nvSpPr>
          <p:spPr bwMode="auto">
            <a:xfrm>
              <a:off x="566977" y="302893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7" name="Group 18"/>
            <p:cNvGrpSpPr>
              <a:grpSpLocks/>
            </p:cNvGrpSpPr>
            <p:nvPr/>
          </p:nvGrpSpPr>
          <p:grpSpPr bwMode="auto">
            <a:xfrm>
              <a:off x="1010446" y="2041208"/>
              <a:ext cx="93708" cy="152440"/>
              <a:chOff x="7502" y="10743"/>
              <a:chExt cx="613" cy="73"/>
            </a:xfrm>
          </p:grpSpPr>
          <p:sp>
            <p:nvSpPr>
              <p:cNvPr id="328"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9"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8" name="Group 21"/>
            <p:cNvGrpSpPr>
              <a:grpSpLocks/>
            </p:cNvGrpSpPr>
            <p:nvPr/>
          </p:nvGrpSpPr>
          <p:grpSpPr bwMode="auto">
            <a:xfrm>
              <a:off x="1104154" y="3321280"/>
              <a:ext cx="93708" cy="152440"/>
              <a:chOff x="8491" y="10743"/>
              <a:chExt cx="613" cy="73"/>
            </a:xfrm>
          </p:grpSpPr>
          <p:sp>
            <p:nvSpPr>
              <p:cNvPr id="326"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7"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78" name="Rectangle 24"/>
            <p:cNvSpPr>
              <a:spLocks noChangeArrowheads="1"/>
            </p:cNvSpPr>
            <p:nvPr/>
          </p:nvSpPr>
          <p:spPr bwMode="auto">
            <a:xfrm>
              <a:off x="1361124" y="2465111"/>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9" name="Group 25"/>
            <p:cNvGrpSpPr>
              <a:grpSpLocks/>
            </p:cNvGrpSpPr>
            <p:nvPr/>
          </p:nvGrpSpPr>
          <p:grpSpPr bwMode="auto">
            <a:xfrm>
              <a:off x="710214" y="3028930"/>
              <a:ext cx="93708" cy="148264"/>
              <a:chOff x="5140" y="10844"/>
              <a:chExt cx="613" cy="71"/>
            </a:xfrm>
          </p:grpSpPr>
          <p:sp>
            <p:nvSpPr>
              <p:cNvPr id="324"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5"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2" name="Group 28"/>
            <p:cNvGrpSpPr>
              <a:grpSpLocks/>
            </p:cNvGrpSpPr>
            <p:nvPr/>
          </p:nvGrpSpPr>
          <p:grpSpPr bwMode="auto">
            <a:xfrm>
              <a:off x="887540" y="2676022"/>
              <a:ext cx="111135" cy="148264"/>
              <a:chOff x="6191" y="10844"/>
              <a:chExt cx="727" cy="71"/>
            </a:xfrm>
          </p:grpSpPr>
          <p:sp>
            <p:nvSpPr>
              <p:cNvPr id="322"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3"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3" name="Group 31"/>
            <p:cNvGrpSpPr>
              <a:grpSpLocks/>
            </p:cNvGrpSpPr>
            <p:nvPr/>
          </p:nvGrpSpPr>
          <p:grpSpPr bwMode="auto">
            <a:xfrm>
              <a:off x="1076943" y="2676022"/>
              <a:ext cx="93708" cy="148264"/>
              <a:chOff x="7430" y="10844"/>
              <a:chExt cx="613" cy="71"/>
            </a:xfrm>
          </p:grpSpPr>
          <p:sp>
            <p:nvSpPr>
              <p:cNvPr id="320"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1"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82" name="Rectangle 34"/>
            <p:cNvSpPr>
              <a:spLocks noChangeArrowheads="1"/>
            </p:cNvSpPr>
            <p:nvPr/>
          </p:nvSpPr>
          <p:spPr bwMode="auto">
            <a:xfrm>
              <a:off x="1361124" y="2676022"/>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3" name="Rectangle 35"/>
            <p:cNvSpPr>
              <a:spLocks noChangeArrowheads="1"/>
            </p:cNvSpPr>
            <p:nvPr/>
          </p:nvSpPr>
          <p:spPr bwMode="auto">
            <a:xfrm>
              <a:off x="616506" y="26760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4" name="Rectangle 36"/>
            <p:cNvSpPr>
              <a:spLocks noChangeArrowheads="1"/>
            </p:cNvSpPr>
            <p:nvPr/>
          </p:nvSpPr>
          <p:spPr bwMode="auto">
            <a:xfrm>
              <a:off x="504760" y="161103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5" name="Group 37"/>
            <p:cNvGrpSpPr>
              <a:grpSpLocks/>
            </p:cNvGrpSpPr>
            <p:nvPr/>
          </p:nvGrpSpPr>
          <p:grpSpPr bwMode="auto">
            <a:xfrm>
              <a:off x="1206269" y="2676022"/>
              <a:ext cx="116027" cy="148264"/>
              <a:chOff x="8276" y="10844"/>
              <a:chExt cx="759" cy="71"/>
            </a:xfrm>
          </p:grpSpPr>
          <p:sp>
            <p:nvSpPr>
              <p:cNvPr id="318"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9"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86" name="Rectangle 41"/>
            <p:cNvSpPr>
              <a:spLocks noChangeArrowheads="1"/>
            </p:cNvSpPr>
            <p:nvPr/>
          </p:nvSpPr>
          <p:spPr bwMode="auto">
            <a:xfrm>
              <a:off x="840151" y="3028930"/>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7" name="Rectangle 42"/>
            <p:cNvSpPr>
              <a:spLocks noChangeArrowheads="1"/>
            </p:cNvSpPr>
            <p:nvPr/>
          </p:nvSpPr>
          <p:spPr bwMode="auto">
            <a:xfrm>
              <a:off x="727946" y="273240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8" name="Rectangle 43"/>
            <p:cNvSpPr>
              <a:spLocks noChangeArrowheads="1"/>
            </p:cNvSpPr>
            <p:nvPr/>
          </p:nvSpPr>
          <p:spPr bwMode="auto">
            <a:xfrm>
              <a:off x="784813" y="273240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7" name="Group 44"/>
            <p:cNvGrpSpPr>
              <a:grpSpLocks/>
            </p:cNvGrpSpPr>
            <p:nvPr/>
          </p:nvGrpSpPr>
          <p:grpSpPr bwMode="auto">
            <a:xfrm>
              <a:off x="866292" y="3177192"/>
              <a:ext cx="93708" cy="148264"/>
              <a:chOff x="7359" y="10643"/>
              <a:chExt cx="613" cy="71"/>
            </a:xfrm>
          </p:grpSpPr>
          <p:sp>
            <p:nvSpPr>
              <p:cNvPr id="316"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7"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0" name="Rectangle 47"/>
            <p:cNvSpPr>
              <a:spLocks noChangeArrowheads="1"/>
            </p:cNvSpPr>
            <p:nvPr/>
          </p:nvSpPr>
          <p:spPr bwMode="auto">
            <a:xfrm>
              <a:off x="1214066" y="3173016"/>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8" name="Group 48"/>
            <p:cNvGrpSpPr>
              <a:grpSpLocks/>
            </p:cNvGrpSpPr>
            <p:nvPr/>
          </p:nvGrpSpPr>
          <p:grpSpPr bwMode="auto">
            <a:xfrm>
              <a:off x="1254423" y="2966284"/>
              <a:ext cx="136052" cy="148264"/>
              <a:chOff x="8966" y="10643"/>
              <a:chExt cx="890" cy="71"/>
            </a:xfrm>
          </p:grpSpPr>
          <p:sp>
            <p:nvSpPr>
              <p:cNvPr id="314"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5"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9" name="Group 51"/>
            <p:cNvGrpSpPr>
              <a:grpSpLocks/>
            </p:cNvGrpSpPr>
            <p:nvPr/>
          </p:nvGrpSpPr>
          <p:grpSpPr bwMode="auto">
            <a:xfrm>
              <a:off x="716023" y="3325456"/>
              <a:ext cx="93708" cy="148264"/>
              <a:chOff x="3256" y="10743"/>
              <a:chExt cx="613" cy="71"/>
            </a:xfrm>
          </p:grpSpPr>
          <p:sp>
            <p:nvSpPr>
              <p:cNvPr id="312"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3"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5" name="Group 54"/>
            <p:cNvGrpSpPr>
              <a:grpSpLocks/>
            </p:cNvGrpSpPr>
            <p:nvPr/>
          </p:nvGrpSpPr>
          <p:grpSpPr bwMode="auto">
            <a:xfrm>
              <a:off x="878674" y="1759298"/>
              <a:ext cx="93708" cy="148264"/>
              <a:chOff x="5031" y="10743"/>
              <a:chExt cx="613" cy="71"/>
            </a:xfrm>
          </p:grpSpPr>
          <p:sp>
            <p:nvSpPr>
              <p:cNvPr id="310"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1"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4" name="Rectangle 57"/>
            <p:cNvSpPr>
              <a:spLocks noChangeArrowheads="1"/>
            </p:cNvSpPr>
            <p:nvPr/>
          </p:nvSpPr>
          <p:spPr bwMode="auto">
            <a:xfrm>
              <a:off x="619563" y="332545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4" name="Group 58"/>
            <p:cNvGrpSpPr>
              <a:grpSpLocks/>
            </p:cNvGrpSpPr>
            <p:nvPr/>
          </p:nvGrpSpPr>
          <p:grpSpPr bwMode="auto">
            <a:xfrm>
              <a:off x="987210" y="3177192"/>
              <a:ext cx="93708" cy="152440"/>
              <a:chOff x="7502" y="10743"/>
              <a:chExt cx="613" cy="73"/>
            </a:xfrm>
          </p:grpSpPr>
          <p:sp>
            <p:nvSpPr>
              <p:cNvPr id="308"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9"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5" name="Group 61"/>
            <p:cNvGrpSpPr>
              <a:grpSpLocks/>
            </p:cNvGrpSpPr>
            <p:nvPr/>
          </p:nvGrpSpPr>
          <p:grpSpPr bwMode="auto">
            <a:xfrm>
              <a:off x="1160715" y="3678364"/>
              <a:ext cx="93708" cy="152440"/>
              <a:chOff x="8491" y="10743"/>
              <a:chExt cx="613" cy="73"/>
            </a:xfrm>
          </p:grpSpPr>
          <p:sp>
            <p:nvSpPr>
              <p:cNvPr id="306"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7"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7" name="Rectangle 64"/>
            <p:cNvSpPr>
              <a:spLocks noChangeArrowheads="1"/>
            </p:cNvSpPr>
            <p:nvPr/>
          </p:nvSpPr>
          <p:spPr bwMode="auto">
            <a:xfrm>
              <a:off x="1289735" y="338183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6" name="Group 65"/>
            <p:cNvGrpSpPr>
              <a:grpSpLocks/>
            </p:cNvGrpSpPr>
            <p:nvPr/>
          </p:nvGrpSpPr>
          <p:grpSpPr bwMode="auto">
            <a:xfrm>
              <a:off x="953426" y="2880666"/>
              <a:ext cx="80103" cy="148264"/>
              <a:chOff x="1393" y="11737"/>
              <a:chExt cx="524" cy="71"/>
            </a:xfrm>
          </p:grpSpPr>
          <p:sp>
            <p:nvSpPr>
              <p:cNvPr id="304"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5"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7" name="Group 68"/>
            <p:cNvGrpSpPr>
              <a:grpSpLocks/>
            </p:cNvGrpSpPr>
            <p:nvPr/>
          </p:nvGrpSpPr>
          <p:grpSpPr bwMode="auto">
            <a:xfrm>
              <a:off x="829298" y="2341909"/>
              <a:ext cx="93708" cy="148264"/>
              <a:chOff x="5140" y="10844"/>
              <a:chExt cx="613" cy="71"/>
            </a:xfrm>
          </p:grpSpPr>
          <p:sp>
            <p:nvSpPr>
              <p:cNvPr id="302"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3"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8" name="Group 71"/>
            <p:cNvGrpSpPr>
              <a:grpSpLocks/>
            </p:cNvGrpSpPr>
            <p:nvPr/>
          </p:nvGrpSpPr>
          <p:grpSpPr bwMode="auto">
            <a:xfrm>
              <a:off x="833119" y="3473717"/>
              <a:ext cx="111135" cy="148264"/>
              <a:chOff x="6191" y="10844"/>
              <a:chExt cx="727" cy="71"/>
            </a:xfrm>
          </p:grpSpPr>
          <p:sp>
            <p:nvSpPr>
              <p:cNvPr id="300"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1"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9" name="Group 74"/>
            <p:cNvGrpSpPr>
              <a:grpSpLocks/>
            </p:cNvGrpSpPr>
            <p:nvPr/>
          </p:nvGrpSpPr>
          <p:grpSpPr bwMode="auto">
            <a:xfrm>
              <a:off x="1104154" y="2966284"/>
              <a:ext cx="93708" cy="148264"/>
              <a:chOff x="7430" y="10844"/>
              <a:chExt cx="613" cy="71"/>
            </a:xfrm>
          </p:grpSpPr>
          <p:sp>
            <p:nvSpPr>
              <p:cNvPr id="298"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9"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02" name="Rectangle 77"/>
            <p:cNvSpPr>
              <a:spLocks noChangeArrowheads="1"/>
            </p:cNvSpPr>
            <p:nvPr/>
          </p:nvSpPr>
          <p:spPr bwMode="auto">
            <a:xfrm>
              <a:off x="1275212" y="368254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0" name="Group 78"/>
            <p:cNvGrpSpPr>
              <a:grpSpLocks/>
            </p:cNvGrpSpPr>
            <p:nvPr/>
          </p:nvGrpSpPr>
          <p:grpSpPr bwMode="auto">
            <a:xfrm>
              <a:off x="1367697" y="3530100"/>
              <a:ext cx="80103" cy="148264"/>
              <a:chOff x="1873" y="12217"/>
              <a:chExt cx="524" cy="71"/>
            </a:xfrm>
          </p:grpSpPr>
          <p:sp>
            <p:nvSpPr>
              <p:cNvPr id="296"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7"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07" name="Rectangle 81"/>
            <p:cNvSpPr>
              <a:spLocks noChangeArrowheads="1"/>
            </p:cNvSpPr>
            <p:nvPr/>
          </p:nvSpPr>
          <p:spPr bwMode="auto">
            <a:xfrm>
              <a:off x="689729" y="367836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08" name="Rectangle 82"/>
            <p:cNvSpPr>
              <a:spLocks noChangeArrowheads="1"/>
            </p:cNvSpPr>
            <p:nvPr/>
          </p:nvSpPr>
          <p:spPr bwMode="auto">
            <a:xfrm>
              <a:off x="566977" y="367836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1" name="Group 83"/>
            <p:cNvGrpSpPr>
              <a:grpSpLocks/>
            </p:cNvGrpSpPr>
            <p:nvPr/>
          </p:nvGrpSpPr>
          <p:grpSpPr bwMode="auto">
            <a:xfrm>
              <a:off x="964891" y="3473717"/>
              <a:ext cx="116027" cy="148264"/>
              <a:chOff x="8276" y="10844"/>
              <a:chExt cx="759" cy="71"/>
            </a:xfrm>
          </p:grpSpPr>
          <p:sp>
            <p:nvSpPr>
              <p:cNvPr id="294"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5"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10" name="Rectangle 215"/>
            <p:cNvSpPr>
              <a:spLocks noChangeArrowheads="1"/>
            </p:cNvSpPr>
            <p:nvPr/>
          </p:nvSpPr>
          <p:spPr bwMode="auto">
            <a:xfrm>
              <a:off x="186190"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1" name="Rectangle 216"/>
            <p:cNvSpPr>
              <a:spLocks noChangeArrowheads="1"/>
            </p:cNvSpPr>
            <p:nvPr/>
          </p:nvSpPr>
          <p:spPr bwMode="auto">
            <a:xfrm>
              <a:off x="448944" y="1053286"/>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2" name="Rectangle 217"/>
            <p:cNvSpPr>
              <a:spLocks noChangeArrowheads="1"/>
            </p:cNvSpPr>
            <p:nvPr/>
          </p:nvSpPr>
          <p:spPr bwMode="auto">
            <a:xfrm>
              <a:off x="707355"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3" name="Rectangle 218"/>
            <p:cNvSpPr>
              <a:spLocks noChangeArrowheads="1"/>
            </p:cNvSpPr>
            <p:nvPr/>
          </p:nvSpPr>
          <p:spPr bwMode="auto">
            <a:xfrm>
              <a:off x="894324" y="1053286"/>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4" name="Rectangle 219"/>
            <p:cNvSpPr>
              <a:spLocks noChangeArrowheads="1"/>
            </p:cNvSpPr>
            <p:nvPr/>
          </p:nvSpPr>
          <p:spPr bwMode="auto">
            <a:xfrm>
              <a:off x="1099314" y="1053286"/>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5" name="Rectangle 220"/>
            <p:cNvSpPr>
              <a:spLocks noChangeArrowheads="1"/>
            </p:cNvSpPr>
            <p:nvPr/>
          </p:nvSpPr>
          <p:spPr bwMode="auto">
            <a:xfrm>
              <a:off x="1255551" y="1053286"/>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6" name="Rectangle 221"/>
            <p:cNvSpPr>
              <a:spLocks noChangeArrowheads="1"/>
            </p:cNvSpPr>
            <p:nvPr/>
          </p:nvSpPr>
          <p:spPr bwMode="auto">
            <a:xfrm>
              <a:off x="1326831" y="1680537"/>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2" name="Group 222"/>
            <p:cNvGrpSpPr>
              <a:grpSpLocks/>
            </p:cNvGrpSpPr>
            <p:nvPr/>
          </p:nvGrpSpPr>
          <p:grpSpPr bwMode="auto">
            <a:xfrm>
              <a:off x="186184" y="939617"/>
              <a:ext cx="1210865" cy="148263"/>
              <a:chOff x="2745" y="15338"/>
              <a:chExt cx="7525" cy="71"/>
            </a:xfrm>
          </p:grpSpPr>
          <p:sp>
            <p:nvSpPr>
              <p:cNvPr id="287"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8"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9"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0"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1"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2"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3"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3" name="Group 245"/>
            <p:cNvGrpSpPr>
              <a:grpSpLocks/>
            </p:cNvGrpSpPr>
            <p:nvPr/>
          </p:nvGrpSpPr>
          <p:grpSpPr bwMode="auto">
            <a:xfrm>
              <a:off x="878674" y="1212186"/>
              <a:ext cx="93708" cy="148264"/>
              <a:chOff x="7359" y="10643"/>
              <a:chExt cx="613" cy="71"/>
            </a:xfrm>
          </p:grpSpPr>
          <p:sp>
            <p:nvSpPr>
              <p:cNvPr id="285"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6"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 name="Group 248"/>
            <p:cNvGrpSpPr>
              <a:grpSpLocks/>
            </p:cNvGrpSpPr>
            <p:nvPr/>
          </p:nvGrpSpPr>
          <p:grpSpPr bwMode="auto">
            <a:xfrm>
              <a:off x="418542" y="2471378"/>
              <a:ext cx="93708" cy="148264"/>
              <a:chOff x="3256" y="11013"/>
              <a:chExt cx="613" cy="71"/>
            </a:xfrm>
          </p:grpSpPr>
          <p:sp>
            <p:nvSpPr>
              <p:cNvPr id="283"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4"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0" name="Rectangle 251"/>
            <p:cNvSpPr>
              <a:spLocks noChangeArrowheads="1"/>
            </p:cNvSpPr>
            <p:nvPr/>
          </p:nvSpPr>
          <p:spPr bwMode="auto">
            <a:xfrm>
              <a:off x="200095" y="190755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 name="Group 252"/>
            <p:cNvGrpSpPr>
              <a:grpSpLocks/>
            </p:cNvGrpSpPr>
            <p:nvPr/>
          </p:nvGrpSpPr>
          <p:grpSpPr bwMode="auto">
            <a:xfrm>
              <a:off x="418542" y="1907559"/>
              <a:ext cx="93708" cy="148264"/>
              <a:chOff x="3256" y="10743"/>
              <a:chExt cx="613" cy="71"/>
            </a:xfrm>
          </p:grpSpPr>
          <p:sp>
            <p:nvSpPr>
              <p:cNvPr id="281"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2"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 name="Group 255"/>
            <p:cNvGrpSpPr>
              <a:grpSpLocks/>
            </p:cNvGrpSpPr>
            <p:nvPr/>
          </p:nvGrpSpPr>
          <p:grpSpPr bwMode="auto">
            <a:xfrm>
              <a:off x="166311" y="2118470"/>
              <a:ext cx="80103" cy="148264"/>
              <a:chOff x="1606" y="10844"/>
              <a:chExt cx="524" cy="71"/>
            </a:xfrm>
          </p:grpSpPr>
          <p:sp>
            <p:nvSpPr>
              <p:cNvPr id="279"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0"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 name="Group 258"/>
            <p:cNvGrpSpPr>
              <a:grpSpLocks/>
            </p:cNvGrpSpPr>
            <p:nvPr/>
          </p:nvGrpSpPr>
          <p:grpSpPr bwMode="auto">
            <a:xfrm>
              <a:off x="405701" y="2767904"/>
              <a:ext cx="78727" cy="148264"/>
              <a:chOff x="3172" y="10844"/>
              <a:chExt cx="515" cy="71"/>
            </a:xfrm>
          </p:grpSpPr>
          <p:sp>
            <p:nvSpPr>
              <p:cNvPr id="277"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8"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8" name="Group 261"/>
            <p:cNvGrpSpPr>
              <a:grpSpLocks/>
            </p:cNvGrpSpPr>
            <p:nvPr/>
          </p:nvGrpSpPr>
          <p:grpSpPr bwMode="auto">
            <a:xfrm>
              <a:off x="202999" y="2619640"/>
              <a:ext cx="80103" cy="148264"/>
              <a:chOff x="1846" y="11084"/>
              <a:chExt cx="524" cy="71"/>
            </a:xfrm>
          </p:grpSpPr>
          <p:sp>
            <p:nvSpPr>
              <p:cNvPr id="275"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6"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9" name="Group 264"/>
            <p:cNvGrpSpPr>
              <a:grpSpLocks/>
            </p:cNvGrpSpPr>
            <p:nvPr/>
          </p:nvGrpSpPr>
          <p:grpSpPr bwMode="auto">
            <a:xfrm>
              <a:off x="239688" y="3120812"/>
              <a:ext cx="80103" cy="148264"/>
              <a:chOff x="2086" y="11324"/>
              <a:chExt cx="524" cy="71"/>
            </a:xfrm>
          </p:grpSpPr>
          <p:sp>
            <p:nvSpPr>
              <p:cNvPr id="273"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4"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6" name="Rectangle 267"/>
            <p:cNvSpPr>
              <a:spLocks noChangeArrowheads="1"/>
            </p:cNvSpPr>
            <p:nvPr/>
          </p:nvSpPr>
          <p:spPr bwMode="auto">
            <a:xfrm>
              <a:off x="285701"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7" name="Rectangle 268"/>
            <p:cNvSpPr>
              <a:spLocks noChangeArrowheads="1"/>
            </p:cNvSpPr>
            <p:nvPr/>
          </p:nvSpPr>
          <p:spPr bwMode="auto">
            <a:xfrm>
              <a:off x="500480"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8" name="Rectangle 269"/>
            <p:cNvSpPr>
              <a:spLocks noChangeArrowheads="1"/>
            </p:cNvSpPr>
            <p:nvPr/>
          </p:nvSpPr>
          <p:spPr bwMode="auto">
            <a:xfrm>
              <a:off x="305879" y="261964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9" name="Rectangle 270"/>
            <p:cNvSpPr>
              <a:spLocks noChangeArrowheads="1"/>
            </p:cNvSpPr>
            <p:nvPr/>
          </p:nvSpPr>
          <p:spPr bwMode="auto">
            <a:xfrm>
              <a:off x="485499" y="276790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0" name="Rectangle 271"/>
            <p:cNvSpPr>
              <a:spLocks noChangeArrowheads="1"/>
            </p:cNvSpPr>
            <p:nvPr/>
          </p:nvSpPr>
          <p:spPr bwMode="auto">
            <a:xfrm>
              <a:off x="208502" y="2323114"/>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0" name="Group 272"/>
            <p:cNvGrpSpPr>
              <a:grpSpLocks/>
            </p:cNvGrpSpPr>
            <p:nvPr/>
          </p:nvGrpSpPr>
          <p:grpSpPr bwMode="auto">
            <a:xfrm>
              <a:off x="326975" y="2972548"/>
              <a:ext cx="78727" cy="148264"/>
              <a:chOff x="3172" y="10844"/>
              <a:chExt cx="515" cy="71"/>
            </a:xfrm>
          </p:grpSpPr>
          <p:sp>
            <p:nvSpPr>
              <p:cNvPr id="271"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2"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1" name="Group 275"/>
            <p:cNvGrpSpPr>
              <a:grpSpLocks/>
            </p:cNvGrpSpPr>
            <p:nvPr/>
          </p:nvGrpSpPr>
          <p:grpSpPr bwMode="auto">
            <a:xfrm>
              <a:off x="152400" y="2916165"/>
              <a:ext cx="80103" cy="148264"/>
              <a:chOff x="1633" y="11977"/>
              <a:chExt cx="524" cy="71"/>
            </a:xfrm>
          </p:grpSpPr>
          <p:sp>
            <p:nvSpPr>
              <p:cNvPr id="269"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0"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33" name="Rectangle 278"/>
            <p:cNvSpPr>
              <a:spLocks noChangeArrowheads="1"/>
            </p:cNvSpPr>
            <p:nvPr/>
          </p:nvSpPr>
          <p:spPr bwMode="auto">
            <a:xfrm>
              <a:off x="287229" y="232311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4" name="Rectangle 279"/>
            <p:cNvSpPr>
              <a:spLocks noChangeArrowheads="1"/>
            </p:cNvSpPr>
            <p:nvPr/>
          </p:nvSpPr>
          <p:spPr bwMode="auto">
            <a:xfrm>
              <a:off x="406772" y="2174853"/>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5" name="Rectangle 280"/>
            <p:cNvSpPr>
              <a:spLocks noChangeArrowheads="1"/>
            </p:cNvSpPr>
            <p:nvPr/>
          </p:nvSpPr>
          <p:spPr bwMode="auto">
            <a:xfrm>
              <a:off x="418542" y="312081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2" name="Group 281"/>
            <p:cNvGrpSpPr>
              <a:grpSpLocks/>
            </p:cNvGrpSpPr>
            <p:nvPr/>
          </p:nvGrpSpPr>
          <p:grpSpPr bwMode="auto">
            <a:xfrm>
              <a:off x="417167" y="4033357"/>
              <a:ext cx="93708" cy="148264"/>
              <a:chOff x="3256" y="11013"/>
              <a:chExt cx="613" cy="71"/>
            </a:xfrm>
          </p:grpSpPr>
          <p:sp>
            <p:nvSpPr>
              <p:cNvPr id="267"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8"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37" name="Rectangle 284"/>
            <p:cNvSpPr>
              <a:spLocks noChangeArrowheads="1"/>
            </p:cNvSpPr>
            <p:nvPr/>
          </p:nvSpPr>
          <p:spPr bwMode="auto">
            <a:xfrm>
              <a:off x="198719" y="3469541"/>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3" name="Group 285"/>
            <p:cNvGrpSpPr>
              <a:grpSpLocks/>
            </p:cNvGrpSpPr>
            <p:nvPr/>
          </p:nvGrpSpPr>
          <p:grpSpPr bwMode="auto">
            <a:xfrm>
              <a:off x="417167" y="3469541"/>
              <a:ext cx="93708" cy="148264"/>
              <a:chOff x="3256" y="10743"/>
              <a:chExt cx="613" cy="71"/>
            </a:xfrm>
          </p:grpSpPr>
          <p:sp>
            <p:nvSpPr>
              <p:cNvPr id="265"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6"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4" name="Group 288"/>
            <p:cNvGrpSpPr>
              <a:grpSpLocks/>
            </p:cNvGrpSpPr>
            <p:nvPr/>
          </p:nvGrpSpPr>
          <p:grpSpPr bwMode="auto">
            <a:xfrm>
              <a:off x="164935" y="3680452"/>
              <a:ext cx="80103" cy="148264"/>
              <a:chOff x="1606" y="10844"/>
              <a:chExt cx="524" cy="71"/>
            </a:xfrm>
          </p:grpSpPr>
          <p:sp>
            <p:nvSpPr>
              <p:cNvPr id="263"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4"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 name="Group 291"/>
            <p:cNvGrpSpPr>
              <a:grpSpLocks/>
            </p:cNvGrpSpPr>
            <p:nvPr/>
          </p:nvGrpSpPr>
          <p:grpSpPr bwMode="auto">
            <a:xfrm>
              <a:off x="619563" y="1354187"/>
              <a:ext cx="78727" cy="148264"/>
              <a:chOff x="3172" y="10844"/>
              <a:chExt cx="515" cy="71"/>
            </a:xfrm>
          </p:grpSpPr>
          <p:sp>
            <p:nvSpPr>
              <p:cNvPr id="261"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2"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 name="Group 294"/>
            <p:cNvGrpSpPr>
              <a:grpSpLocks/>
            </p:cNvGrpSpPr>
            <p:nvPr/>
          </p:nvGrpSpPr>
          <p:grpSpPr bwMode="auto">
            <a:xfrm>
              <a:off x="201623" y="4181622"/>
              <a:ext cx="80103" cy="148264"/>
              <a:chOff x="1846" y="11084"/>
              <a:chExt cx="524" cy="71"/>
            </a:xfrm>
          </p:grpSpPr>
          <p:sp>
            <p:nvSpPr>
              <p:cNvPr id="259"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0"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 name="Group 297"/>
            <p:cNvGrpSpPr>
              <a:grpSpLocks/>
            </p:cNvGrpSpPr>
            <p:nvPr/>
          </p:nvGrpSpPr>
          <p:grpSpPr bwMode="auto">
            <a:xfrm>
              <a:off x="601219" y="2118470"/>
              <a:ext cx="80103" cy="148264"/>
              <a:chOff x="2086" y="11324"/>
              <a:chExt cx="524" cy="71"/>
            </a:xfrm>
          </p:grpSpPr>
          <p:sp>
            <p:nvSpPr>
              <p:cNvPr id="257"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8"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43" name="Rectangle 300"/>
            <p:cNvSpPr>
              <a:spLocks noChangeArrowheads="1"/>
            </p:cNvSpPr>
            <p:nvPr/>
          </p:nvSpPr>
          <p:spPr bwMode="auto">
            <a:xfrm>
              <a:off x="284325"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4" name="Rectangle 301"/>
            <p:cNvSpPr>
              <a:spLocks noChangeArrowheads="1"/>
            </p:cNvSpPr>
            <p:nvPr/>
          </p:nvSpPr>
          <p:spPr bwMode="auto">
            <a:xfrm>
              <a:off x="499104"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5" name="Rectangle 302"/>
            <p:cNvSpPr>
              <a:spLocks noChangeArrowheads="1"/>
            </p:cNvSpPr>
            <p:nvPr/>
          </p:nvSpPr>
          <p:spPr bwMode="auto">
            <a:xfrm>
              <a:off x="304503" y="418162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6" name="Rectangle 303"/>
            <p:cNvSpPr>
              <a:spLocks noChangeArrowheads="1"/>
            </p:cNvSpPr>
            <p:nvPr/>
          </p:nvSpPr>
          <p:spPr bwMode="auto">
            <a:xfrm>
              <a:off x="1010446" y="388509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7" name="Rectangle 304"/>
            <p:cNvSpPr>
              <a:spLocks noChangeArrowheads="1"/>
            </p:cNvSpPr>
            <p:nvPr/>
          </p:nvSpPr>
          <p:spPr bwMode="auto">
            <a:xfrm>
              <a:off x="207127" y="3885096"/>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 name="Group 305"/>
            <p:cNvGrpSpPr>
              <a:grpSpLocks/>
            </p:cNvGrpSpPr>
            <p:nvPr/>
          </p:nvGrpSpPr>
          <p:grpSpPr bwMode="auto">
            <a:xfrm>
              <a:off x="281420" y="1462772"/>
              <a:ext cx="78727" cy="148264"/>
              <a:chOff x="3172" y="10844"/>
              <a:chExt cx="515" cy="71"/>
            </a:xfrm>
          </p:grpSpPr>
          <p:sp>
            <p:nvSpPr>
              <p:cNvPr id="255"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6"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2" name="Group 308"/>
            <p:cNvGrpSpPr>
              <a:grpSpLocks/>
            </p:cNvGrpSpPr>
            <p:nvPr/>
          </p:nvGrpSpPr>
          <p:grpSpPr bwMode="auto">
            <a:xfrm>
              <a:off x="815081" y="4033357"/>
              <a:ext cx="80103" cy="148264"/>
              <a:chOff x="1633" y="11977"/>
              <a:chExt cx="524" cy="71"/>
            </a:xfrm>
          </p:grpSpPr>
          <p:sp>
            <p:nvSpPr>
              <p:cNvPr id="253"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4"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50" name="Rectangle 311"/>
            <p:cNvSpPr>
              <a:spLocks noChangeArrowheads="1"/>
            </p:cNvSpPr>
            <p:nvPr/>
          </p:nvSpPr>
          <p:spPr bwMode="auto">
            <a:xfrm>
              <a:off x="285853" y="388509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1" name="Rectangle 312"/>
            <p:cNvSpPr>
              <a:spLocks noChangeArrowheads="1"/>
            </p:cNvSpPr>
            <p:nvPr/>
          </p:nvSpPr>
          <p:spPr bwMode="auto">
            <a:xfrm>
              <a:off x="405396" y="373683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2" name="Rectangle 313"/>
            <p:cNvSpPr>
              <a:spLocks noChangeArrowheads="1"/>
            </p:cNvSpPr>
            <p:nvPr/>
          </p:nvSpPr>
          <p:spPr bwMode="auto">
            <a:xfrm>
              <a:off x="326975" y="12059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426" name="CustomShape 1"/>
          <p:cNvSpPr/>
          <p:nvPr/>
        </p:nvSpPr>
        <p:spPr>
          <a:xfrm>
            <a:off x="-18000" y="0"/>
            <a:ext cx="1584000" cy="6885384"/>
          </a:xfrm>
          <a:prstGeom prst="rect">
            <a:avLst/>
          </a:prstGeom>
          <a:solidFill>
            <a:srgbClr val="0FA1E3"/>
          </a:solidFill>
          <a:ln w="9360">
            <a:noFill/>
          </a:ln>
        </p:spPr>
        <p:style>
          <a:lnRef idx="0">
            <a:scrgbClr r="0" g="0" b="0"/>
          </a:lnRef>
          <a:fillRef idx="0">
            <a:scrgbClr r="0" g="0" b="0"/>
          </a:fillRef>
          <a:effectRef idx="0">
            <a:scrgbClr r="0" g="0" b="0"/>
          </a:effectRef>
          <a:fontRef idx="minor"/>
        </p:style>
      </p:sp>
      <p:grpSp>
        <p:nvGrpSpPr>
          <p:cNvPr id="93" name="137 Grupo"/>
          <p:cNvGrpSpPr/>
          <p:nvPr/>
        </p:nvGrpSpPr>
        <p:grpSpPr>
          <a:xfrm>
            <a:off x="-119627" y="1398319"/>
            <a:ext cx="1692827" cy="4621481"/>
            <a:chOff x="-119627" y="1398319"/>
            <a:chExt cx="1692827" cy="4621481"/>
          </a:xfrm>
        </p:grpSpPr>
        <p:grpSp>
          <p:nvGrpSpPr>
            <p:cNvPr id="95" name="520 Grupo"/>
            <p:cNvGrpSpPr/>
            <p:nvPr/>
          </p:nvGrpSpPr>
          <p:grpSpPr>
            <a:xfrm>
              <a:off x="76200" y="1398319"/>
              <a:ext cx="1434956" cy="1794790"/>
              <a:chOff x="76200" y="1398319"/>
              <a:chExt cx="1434956" cy="1794790"/>
            </a:xfrm>
          </p:grpSpPr>
          <p:sp>
            <p:nvSpPr>
              <p:cNvPr id="624" name="Rectangle 215"/>
              <p:cNvSpPr>
                <a:spLocks noChangeArrowheads="1"/>
              </p:cNvSpPr>
              <p:nvPr/>
            </p:nvSpPr>
            <p:spPr bwMode="auto">
              <a:xfrm>
                <a:off x="186190"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5" name="Rectangle 216"/>
              <p:cNvSpPr>
                <a:spLocks noChangeArrowheads="1"/>
              </p:cNvSpPr>
              <p:nvPr/>
            </p:nvSpPr>
            <p:spPr bwMode="auto">
              <a:xfrm>
                <a:off x="448944" y="2064299"/>
                <a:ext cx="10298"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6" name="Rectangle 217"/>
              <p:cNvSpPr>
                <a:spLocks noChangeArrowheads="1"/>
              </p:cNvSpPr>
              <p:nvPr/>
            </p:nvSpPr>
            <p:spPr bwMode="auto">
              <a:xfrm>
                <a:off x="707355"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7" name="Rectangle 218"/>
              <p:cNvSpPr>
                <a:spLocks noChangeArrowheads="1"/>
              </p:cNvSpPr>
              <p:nvPr/>
            </p:nvSpPr>
            <p:spPr bwMode="auto">
              <a:xfrm>
                <a:off x="894324" y="2064299"/>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8" name="Rectangle 219"/>
              <p:cNvSpPr>
                <a:spLocks noChangeArrowheads="1"/>
              </p:cNvSpPr>
              <p:nvPr/>
            </p:nvSpPr>
            <p:spPr bwMode="auto">
              <a:xfrm>
                <a:off x="1099314" y="2064299"/>
                <a:ext cx="10459"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9" name="Rectangle 220"/>
              <p:cNvSpPr>
                <a:spLocks noChangeArrowheads="1"/>
              </p:cNvSpPr>
              <p:nvPr/>
            </p:nvSpPr>
            <p:spPr bwMode="auto">
              <a:xfrm>
                <a:off x="1255551" y="2064299"/>
                <a:ext cx="3250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0" name="Rectangle 221"/>
              <p:cNvSpPr>
                <a:spLocks noChangeArrowheads="1"/>
              </p:cNvSpPr>
              <p:nvPr/>
            </p:nvSpPr>
            <p:spPr bwMode="auto">
              <a:xfrm>
                <a:off x="1326831" y="1971370"/>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57" name="Group 222"/>
              <p:cNvGrpSpPr>
                <a:grpSpLocks/>
              </p:cNvGrpSpPr>
              <p:nvPr/>
            </p:nvGrpSpPr>
            <p:grpSpPr bwMode="auto">
              <a:xfrm>
                <a:off x="186184" y="2015188"/>
                <a:ext cx="1210865" cy="64058"/>
                <a:chOff x="2745" y="15338"/>
                <a:chExt cx="7525" cy="71"/>
              </a:xfrm>
            </p:grpSpPr>
            <p:sp>
              <p:nvSpPr>
                <p:cNvPr id="850"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1"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2"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3"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4"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5"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6"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8" name="Group 245"/>
              <p:cNvGrpSpPr>
                <a:grpSpLocks/>
              </p:cNvGrpSpPr>
              <p:nvPr/>
            </p:nvGrpSpPr>
            <p:grpSpPr bwMode="auto">
              <a:xfrm>
                <a:off x="878674" y="2132954"/>
                <a:ext cx="93708" cy="64059"/>
                <a:chOff x="7359" y="10643"/>
                <a:chExt cx="613" cy="71"/>
              </a:xfrm>
            </p:grpSpPr>
            <p:sp>
              <p:nvSpPr>
                <p:cNvPr id="848"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9"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9" name="519 Grupo"/>
              <p:cNvGrpSpPr/>
              <p:nvPr/>
            </p:nvGrpSpPr>
            <p:grpSpPr>
              <a:xfrm>
                <a:off x="76200" y="2133600"/>
                <a:ext cx="1434956" cy="1059509"/>
                <a:chOff x="76200" y="2674291"/>
                <a:chExt cx="1434956" cy="1059509"/>
              </a:xfrm>
            </p:grpSpPr>
            <p:grpSp>
              <p:nvGrpSpPr>
                <p:cNvPr id="860" name="Group 139"/>
                <p:cNvGrpSpPr>
                  <a:grpSpLocks/>
                </p:cNvGrpSpPr>
                <p:nvPr/>
              </p:nvGrpSpPr>
              <p:grpSpPr bwMode="auto">
                <a:xfrm>
                  <a:off x="76200" y="3670472"/>
                  <a:ext cx="1434956" cy="63328"/>
                  <a:chOff x="2535" y="15338"/>
                  <a:chExt cx="7838" cy="71"/>
                </a:xfrm>
              </p:grpSpPr>
              <p:sp>
                <p:nvSpPr>
                  <p:cNvPr id="84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1" name="Group 139"/>
                <p:cNvGrpSpPr>
                  <a:grpSpLocks/>
                </p:cNvGrpSpPr>
                <p:nvPr/>
              </p:nvGrpSpPr>
              <p:grpSpPr bwMode="auto">
                <a:xfrm>
                  <a:off x="76200" y="3505200"/>
                  <a:ext cx="1066800" cy="76200"/>
                  <a:chOff x="2535" y="15338"/>
                  <a:chExt cx="7838" cy="71"/>
                </a:xfrm>
              </p:grpSpPr>
              <p:sp>
                <p:nvSpPr>
                  <p:cNvPr id="83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2" name="Group 14"/>
                <p:cNvGrpSpPr>
                  <a:grpSpLocks/>
                </p:cNvGrpSpPr>
                <p:nvPr/>
              </p:nvGrpSpPr>
              <p:grpSpPr bwMode="auto">
                <a:xfrm>
                  <a:off x="710214" y="2674291"/>
                  <a:ext cx="93708" cy="64059"/>
                  <a:chOff x="5031" y="10743"/>
                  <a:chExt cx="613" cy="71"/>
                </a:xfrm>
              </p:grpSpPr>
              <p:sp>
                <p:nvSpPr>
                  <p:cNvPr id="8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28" name="Rectangle 17"/>
                <p:cNvSpPr>
                  <a:spLocks noChangeArrowheads="1"/>
                </p:cNvSpPr>
                <p:nvPr/>
              </p:nvSpPr>
              <p:spPr bwMode="auto">
                <a:xfrm>
                  <a:off x="566977" y="2917894"/>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3" name="Group 21"/>
                <p:cNvGrpSpPr>
                  <a:grpSpLocks/>
                </p:cNvGrpSpPr>
                <p:nvPr/>
              </p:nvGrpSpPr>
              <p:grpSpPr bwMode="auto">
                <a:xfrm>
                  <a:off x="1104154" y="3044206"/>
                  <a:ext cx="93708" cy="65863"/>
                  <a:chOff x="8491" y="10743"/>
                  <a:chExt cx="613" cy="73"/>
                </a:xfrm>
              </p:grpSpPr>
              <p:sp>
                <p:nvSpPr>
                  <p:cNvPr id="828"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9"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0" name="Rectangle 24"/>
                <p:cNvSpPr>
                  <a:spLocks noChangeArrowheads="1"/>
                </p:cNvSpPr>
                <p:nvPr/>
              </p:nvSpPr>
              <p:spPr bwMode="auto">
                <a:xfrm>
                  <a:off x="1361124" y="267429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6" name="Group 25"/>
                <p:cNvGrpSpPr>
                  <a:grpSpLocks/>
                </p:cNvGrpSpPr>
                <p:nvPr/>
              </p:nvGrpSpPr>
              <p:grpSpPr bwMode="auto">
                <a:xfrm>
                  <a:off x="710214" y="2917894"/>
                  <a:ext cx="93708" cy="64059"/>
                  <a:chOff x="5140" y="10844"/>
                  <a:chExt cx="613" cy="71"/>
                </a:xfrm>
              </p:grpSpPr>
              <p:sp>
                <p:nvSpPr>
                  <p:cNvPr id="826"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7"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8" name="Group 28"/>
                <p:cNvGrpSpPr>
                  <a:grpSpLocks/>
                </p:cNvGrpSpPr>
                <p:nvPr/>
              </p:nvGrpSpPr>
              <p:grpSpPr bwMode="auto">
                <a:xfrm>
                  <a:off x="887540" y="2765417"/>
                  <a:ext cx="111135" cy="64059"/>
                  <a:chOff x="6191" y="10844"/>
                  <a:chExt cx="727" cy="71"/>
                </a:xfrm>
              </p:grpSpPr>
              <p:sp>
                <p:nvSpPr>
                  <p:cNvPr id="824"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5"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9" name="Group 31"/>
                <p:cNvGrpSpPr>
                  <a:grpSpLocks/>
                </p:cNvGrpSpPr>
                <p:nvPr/>
              </p:nvGrpSpPr>
              <p:grpSpPr bwMode="auto">
                <a:xfrm>
                  <a:off x="1076943" y="2765417"/>
                  <a:ext cx="93708" cy="64059"/>
                  <a:chOff x="7430" y="10844"/>
                  <a:chExt cx="613" cy="71"/>
                </a:xfrm>
              </p:grpSpPr>
              <p:sp>
                <p:nvSpPr>
                  <p:cNvPr id="822"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3"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4" name="Rectangle 34"/>
                <p:cNvSpPr>
                  <a:spLocks noChangeArrowheads="1"/>
                </p:cNvSpPr>
                <p:nvPr/>
              </p:nvSpPr>
              <p:spPr bwMode="auto">
                <a:xfrm>
                  <a:off x="1361124" y="276541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5" name="Rectangle 35"/>
                <p:cNvSpPr>
                  <a:spLocks noChangeArrowheads="1"/>
                </p:cNvSpPr>
                <p:nvPr/>
              </p:nvSpPr>
              <p:spPr bwMode="auto">
                <a:xfrm>
                  <a:off x="616506" y="276541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0" name="Group 37"/>
                <p:cNvGrpSpPr>
                  <a:grpSpLocks/>
                </p:cNvGrpSpPr>
                <p:nvPr/>
              </p:nvGrpSpPr>
              <p:grpSpPr bwMode="auto">
                <a:xfrm>
                  <a:off x="1206269" y="2765417"/>
                  <a:ext cx="116027" cy="64059"/>
                  <a:chOff x="8276" y="10844"/>
                  <a:chExt cx="759" cy="71"/>
                </a:xfrm>
              </p:grpSpPr>
              <p:sp>
                <p:nvSpPr>
                  <p:cNvPr id="820"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1"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7" name="Rectangle 41"/>
                <p:cNvSpPr>
                  <a:spLocks noChangeArrowheads="1"/>
                </p:cNvSpPr>
                <p:nvPr/>
              </p:nvSpPr>
              <p:spPr bwMode="auto">
                <a:xfrm>
                  <a:off x="840151" y="2917894"/>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8" name="Rectangle 42"/>
                <p:cNvSpPr>
                  <a:spLocks noChangeArrowheads="1"/>
                </p:cNvSpPr>
                <p:nvPr/>
              </p:nvSpPr>
              <p:spPr bwMode="auto">
                <a:xfrm>
                  <a:off x="727946" y="2789777"/>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9" name="Rectangle 43"/>
                <p:cNvSpPr>
                  <a:spLocks noChangeArrowheads="1"/>
                </p:cNvSpPr>
                <p:nvPr/>
              </p:nvSpPr>
              <p:spPr bwMode="auto">
                <a:xfrm>
                  <a:off x="784813" y="278977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4" name="Group 44"/>
                <p:cNvGrpSpPr>
                  <a:grpSpLocks/>
                </p:cNvGrpSpPr>
                <p:nvPr/>
              </p:nvGrpSpPr>
              <p:grpSpPr bwMode="auto">
                <a:xfrm>
                  <a:off x="866292" y="2981952"/>
                  <a:ext cx="93708" cy="64059"/>
                  <a:chOff x="7359" y="10643"/>
                  <a:chExt cx="613" cy="71"/>
                </a:xfrm>
              </p:grpSpPr>
              <p:sp>
                <p:nvSpPr>
                  <p:cNvPr id="818"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9"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1" name="Rectangle 47"/>
                <p:cNvSpPr>
                  <a:spLocks noChangeArrowheads="1"/>
                </p:cNvSpPr>
                <p:nvPr/>
              </p:nvSpPr>
              <p:spPr bwMode="auto">
                <a:xfrm>
                  <a:off x="1214066" y="2980147"/>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8" name="Group 48"/>
                <p:cNvGrpSpPr>
                  <a:grpSpLocks/>
                </p:cNvGrpSpPr>
                <p:nvPr/>
              </p:nvGrpSpPr>
              <p:grpSpPr bwMode="auto">
                <a:xfrm>
                  <a:off x="1254423" y="2890827"/>
                  <a:ext cx="136052" cy="64059"/>
                  <a:chOff x="8966" y="10643"/>
                  <a:chExt cx="890" cy="71"/>
                </a:xfrm>
              </p:grpSpPr>
              <p:sp>
                <p:nvSpPr>
                  <p:cNvPr id="816"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7"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0" name="Group 51"/>
                <p:cNvGrpSpPr>
                  <a:grpSpLocks/>
                </p:cNvGrpSpPr>
                <p:nvPr/>
              </p:nvGrpSpPr>
              <p:grpSpPr bwMode="auto">
                <a:xfrm>
                  <a:off x="716023" y="3046010"/>
                  <a:ext cx="93708" cy="64059"/>
                  <a:chOff x="3256" y="10743"/>
                  <a:chExt cx="613" cy="71"/>
                </a:xfrm>
              </p:grpSpPr>
              <p:sp>
                <p:nvSpPr>
                  <p:cNvPr id="814"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5"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4" name="Rectangle 57"/>
                <p:cNvSpPr>
                  <a:spLocks noChangeArrowheads="1"/>
                </p:cNvSpPr>
                <p:nvPr/>
              </p:nvSpPr>
              <p:spPr bwMode="auto">
                <a:xfrm>
                  <a:off x="619563" y="304601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1" name="Group 58"/>
                <p:cNvGrpSpPr>
                  <a:grpSpLocks/>
                </p:cNvGrpSpPr>
                <p:nvPr/>
              </p:nvGrpSpPr>
              <p:grpSpPr bwMode="auto">
                <a:xfrm>
                  <a:off x="987210" y="2981952"/>
                  <a:ext cx="93708" cy="65863"/>
                  <a:chOff x="7502" y="10743"/>
                  <a:chExt cx="613" cy="73"/>
                </a:xfrm>
              </p:grpSpPr>
              <p:sp>
                <p:nvSpPr>
                  <p:cNvPr id="812"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3"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2" name="Group 61"/>
                <p:cNvGrpSpPr>
                  <a:grpSpLocks/>
                </p:cNvGrpSpPr>
                <p:nvPr/>
              </p:nvGrpSpPr>
              <p:grpSpPr bwMode="auto">
                <a:xfrm>
                  <a:off x="1160715" y="3198487"/>
                  <a:ext cx="93708" cy="65863"/>
                  <a:chOff x="8491" y="10743"/>
                  <a:chExt cx="613" cy="73"/>
                </a:xfrm>
              </p:grpSpPr>
              <p:sp>
                <p:nvSpPr>
                  <p:cNvPr id="810"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1"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7" name="Rectangle 64"/>
                <p:cNvSpPr>
                  <a:spLocks noChangeArrowheads="1"/>
                </p:cNvSpPr>
                <p:nvPr/>
              </p:nvSpPr>
              <p:spPr bwMode="auto">
                <a:xfrm>
                  <a:off x="1289735" y="307037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4" name="Group 65"/>
                <p:cNvGrpSpPr>
                  <a:grpSpLocks/>
                </p:cNvGrpSpPr>
                <p:nvPr/>
              </p:nvGrpSpPr>
              <p:grpSpPr bwMode="auto">
                <a:xfrm>
                  <a:off x="953426" y="2853835"/>
                  <a:ext cx="80103" cy="64059"/>
                  <a:chOff x="1393" y="11737"/>
                  <a:chExt cx="524" cy="71"/>
                </a:xfrm>
              </p:grpSpPr>
              <p:sp>
                <p:nvSpPr>
                  <p:cNvPr id="808"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9"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5" name="Group 71"/>
                <p:cNvGrpSpPr>
                  <a:grpSpLocks/>
                </p:cNvGrpSpPr>
                <p:nvPr/>
              </p:nvGrpSpPr>
              <p:grpSpPr bwMode="auto">
                <a:xfrm>
                  <a:off x="833119" y="3110068"/>
                  <a:ext cx="111135" cy="64059"/>
                  <a:chOff x="6191" y="10844"/>
                  <a:chExt cx="727" cy="71"/>
                </a:xfrm>
              </p:grpSpPr>
              <p:sp>
                <p:nvSpPr>
                  <p:cNvPr id="806"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7"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7" name="Group 74"/>
                <p:cNvGrpSpPr>
                  <a:grpSpLocks/>
                </p:cNvGrpSpPr>
                <p:nvPr/>
              </p:nvGrpSpPr>
              <p:grpSpPr bwMode="auto">
                <a:xfrm>
                  <a:off x="1104154" y="2890827"/>
                  <a:ext cx="93708" cy="64059"/>
                  <a:chOff x="7430" y="10844"/>
                  <a:chExt cx="613" cy="71"/>
                </a:xfrm>
              </p:grpSpPr>
              <p:sp>
                <p:nvSpPr>
                  <p:cNvPr id="804"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5"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1" name="Rectangle 77"/>
                <p:cNvSpPr>
                  <a:spLocks noChangeArrowheads="1"/>
                </p:cNvSpPr>
                <p:nvPr/>
              </p:nvSpPr>
              <p:spPr bwMode="auto">
                <a:xfrm>
                  <a:off x="1275212" y="3200292"/>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8" name="Group 78"/>
                <p:cNvGrpSpPr>
                  <a:grpSpLocks/>
                </p:cNvGrpSpPr>
                <p:nvPr/>
              </p:nvGrpSpPr>
              <p:grpSpPr bwMode="auto">
                <a:xfrm>
                  <a:off x="1367697" y="3134429"/>
                  <a:ext cx="80103" cy="64059"/>
                  <a:chOff x="1873" y="12217"/>
                  <a:chExt cx="524" cy="71"/>
                </a:xfrm>
              </p:grpSpPr>
              <p:sp>
                <p:nvSpPr>
                  <p:cNvPr id="802"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3"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3" name="Rectangle 81"/>
                <p:cNvSpPr>
                  <a:spLocks noChangeArrowheads="1"/>
                </p:cNvSpPr>
                <p:nvPr/>
              </p:nvSpPr>
              <p:spPr bwMode="auto">
                <a:xfrm>
                  <a:off x="689729" y="3198487"/>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54" name="Rectangle 82"/>
                <p:cNvSpPr>
                  <a:spLocks noChangeArrowheads="1"/>
                </p:cNvSpPr>
                <p:nvPr/>
              </p:nvSpPr>
              <p:spPr bwMode="auto">
                <a:xfrm>
                  <a:off x="566977" y="319848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9" name="Group 83"/>
                <p:cNvGrpSpPr>
                  <a:grpSpLocks/>
                </p:cNvGrpSpPr>
                <p:nvPr/>
              </p:nvGrpSpPr>
              <p:grpSpPr bwMode="auto">
                <a:xfrm>
                  <a:off x="964891" y="3110068"/>
                  <a:ext cx="116027" cy="64059"/>
                  <a:chOff x="8276" y="10844"/>
                  <a:chExt cx="759" cy="71"/>
                </a:xfrm>
              </p:grpSpPr>
              <p:sp>
                <p:nvSpPr>
                  <p:cNvPr id="800"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1"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0" name="Group 248"/>
                <p:cNvGrpSpPr>
                  <a:grpSpLocks/>
                </p:cNvGrpSpPr>
                <p:nvPr/>
              </p:nvGrpSpPr>
              <p:grpSpPr bwMode="auto">
                <a:xfrm>
                  <a:off x="418542" y="2676998"/>
                  <a:ext cx="93708" cy="64059"/>
                  <a:chOff x="3256" y="11013"/>
                  <a:chExt cx="613" cy="71"/>
                </a:xfrm>
              </p:grpSpPr>
              <p:sp>
                <p:nvSpPr>
                  <p:cNvPr id="798"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9"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2" name="Group 258"/>
                <p:cNvGrpSpPr>
                  <a:grpSpLocks/>
                </p:cNvGrpSpPr>
                <p:nvPr/>
              </p:nvGrpSpPr>
              <p:grpSpPr bwMode="auto">
                <a:xfrm>
                  <a:off x="405701" y="2805115"/>
                  <a:ext cx="78727" cy="64059"/>
                  <a:chOff x="3172" y="10844"/>
                  <a:chExt cx="515" cy="71"/>
                </a:xfrm>
              </p:grpSpPr>
              <p:sp>
                <p:nvSpPr>
                  <p:cNvPr id="796"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7"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5" name="Group 261"/>
                <p:cNvGrpSpPr>
                  <a:grpSpLocks/>
                </p:cNvGrpSpPr>
                <p:nvPr/>
              </p:nvGrpSpPr>
              <p:grpSpPr bwMode="auto">
                <a:xfrm>
                  <a:off x="202999" y="2741056"/>
                  <a:ext cx="80103" cy="64059"/>
                  <a:chOff x="1846" y="11084"/>
                  <a:chExt cx="524" cy="71"/>
                </a:xfrm>
              </p:grpSpPr>
              <p:sp>
                <p:nvSpPr>
                  <p:cNvPr id="794"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5"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6" name="Group 264"/>
                <p:cNvGrpSpPr>
                  <a:grpSpLocks/>
                </p:cNvGrpSpPr>
                <p:nvPr/>
              </p:nvGrpSpPr>
              <p:grpSpPr bwMode="auto">
                <a:xfrm>
                  <a:off x="239688" y="2957592"/>
                  <a:ext cx="80103" cy="64059"/>
                  <a:chOff x="2086" y="11324"/>
                  <a:chExt cx="524" cy="71"/>
                </a:xfrm>
              </p:grpSpPr>
              <p:sp>
                <p:nvSpPr>
                  <p:cNvPr id="792"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3"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0" name="Rectangle 269"/>
                <p:cNvSpPr>
                  <a:spLocks noChangeArrowheads="1"/>
                </p:cNvSpPr>
                <p:nvPr/>
              </p:nvSpPr>
              <p:spPr bwMode="auto">
                <a:xfrm>
                  <a:off x="305879" y="2741056"/>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61" name="Rectangle 270"/>
                <p:cNvSpPr>
                  <a:spLocks noChangeArrowheads="1"/>
                </p:cNvSpPr>
                <p:nvPr/>
              </p:nvSpPr>
              <p:spPr bwMode="auto">
                <a:xfrm>
                  <a:off x="485499" y="2805115"/>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4" name="Group 272"/>
                <p:cNvGrpSpPr>
                  <a:grpSpLocks/>
                </p:cNvGrpSpPr>
                <p:nvPr/>
              </p:nvGrpSpPr>
              <p:grpSpPr bwMode="auto">
                <a:xfrm>
                  <a:off x="326975" y="2893533"/>
                  <a:ext cx="78727" cy="64059"/>
                  <a:chOff x="3172" y="10844"/>
                  <a:chExt cx="515" cy="71"/>
                </a:xfrm>
              </p:grpSpPr>
              <p:sp>
                <p:nvSpPr>
                  <p:cNvPr id="790"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1"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5" name="Group 275"/>
                <p:cNvGrpSpPr>
                  <a:grpSpLocks/>
                </p:cNvGrpSpPr>
                <p:nvPr/>
              </p:nvGrpSpPr>
              <p:grpSpPr bwMode="auto">
                <a:xfrm>
                  <a:off x="152400" y="2869173"/>
                  <a:ext cx="80103" cy="64059"/>
                  <a:chOff x="1633" y="11977"/>
                  <a:chExt cx="524" cy="71"/>
                </a:xfrm>
              </p:grpSpPr>
              <p:sp>
                <p:nvSpPr>
                  <p:cNvPr id="788"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9"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4" name="Rectangle 280"/>
                <p:cNvSpPr>
                  <a:spLocks noChangeArrowheads="1"/>
                </p:cNvSpPr>
                <p:nvPr/>
              </p:nvSpPr>
              <p:spPr bwMode="auto">
                <a:xfrm>
                  <a:off x="418542" y="29575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6" name="Group 281"/>
                <p:cNvGrpSpPr>
                  <a:grpSpLocks/>
                </p:cNvGrpSpPr>
                <p:nvPr/>
              </p:nvGrpSpPr>
              <p:grpSpPr bwMode="auto">
                <a:xfrm>
                  <a:off x="417167" y="3351865"/>
                  <a:ext cx="93708" cy="64059"/>
                  <a:chOff x="3256" y="11013"/>
                  <a:chExt cx="613" cy="71"/>
                </a:xfrm>
              </p:grpSpPr>
              <p:sp>
                <p:nvSpPr>
                  <p:cNvPr id="786"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7"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6" name="Rectangle 284"/>
                <p:cNvSpPr>
                  <a:spLocks noChangeArrowheads="1"/>
                </p:cNvSpPr>
                <p:nvPr/>
              </p:nvSpPr>
              <p:spPr bwMode="auto">
                <a:xfrm>
                  <a:off x="198719" y="3108263"/>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8" name="Group 285"/>
                <p:cNvGrpSpPr>
                  <a:grpSpLocks/>
                </p:cNvGrpSpPr>
                <p:nvPr/>
              </p:nvGrpSpPr>
              <p:grpSpPr bwMode="auto">
                <a:xfrm>
                  <a:off x="417167" y="3108263"/>
                  <a:ext cx="93708" cy="64059"/>
                  <a:chOff x="3256" y="10743"/>
                  <a:chExt cx="613" cy="71"/>
                </a:xfrm>
              </p:grpSpPr>
              <p:sp>
                <p:nvSpPr>
                  <p:cNvPr id="784"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5"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9" name="Group 288"/>
                <p:cNvGrpSpPr>
                  <a:grpSpLocks/>
                </p:cNvGrpSpPr>
                <p:nvPr/>
              </p:nvGrpSpPr>
              <p:grpSpPr bwMode="auto">
                <a:xfrm>
                  <a:off x="164935" y="3199389"/>
                  <a:ext cx="80103" cy="64059"/>
                  <a:chOff x="1606" y="10844"/>
                  <a:chExt cx="524" cy="71"/>
                </a:xfrm>
              </p:grpSpPr>
              <p:sp>
                <p:nvSpPr>
                  <p:cNvPr id="782"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3"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0" name="Group 294"/>
                <p:cNvGrpSpPr>
                  <a:grpSpLocks/>
                </p:cNvGrpSpPr>
                <p:nvPr/>
              </p:nvGrpSpPr>
              <p:grpSpPr bwMode="auto">
                <a:xfrm>
                  <a:off x="201623" y="3415924"/>
                  <a:ext cx="80103" cy="64059"/>
                  <a:chOff x="1846" y="11084"/>
                  <a:chExt cx="524" cy="71"/>
                </a:xfrm>
              </p:grpSpPr>
              <p:sp>
                <p:nvSpPr>
                  <p:cNvPr id="78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0" name="Rectangle 300"/>
                <p:cNvSpPr>
                  <a:spLocks noChangeArrowheads="1"/>
                </p:cNvSpPr>
                <p:nvPr/>
              </p:nvSpPr>
              <p:spPr bwMode="auto">
                <a:xfrm>
                  <a:off x="284325"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1" name="Rectangle 301"/>
                <p:cNvSpPr>
                  <a:spLocks noChangeArrowheads="1"/>
                </p:cNvSpPr>
                <p:nvPr/>
              </p:nvSpPr>
              <p:spPr bwMode="auto">
                <a:xfrm>
                  <a:off x="499104"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2" name="Rectangle 302"/>
                <p:cNvSpPr>
                  <a:spLocks noChangeArrowheads="1"/>
                </p:cNvSpPr>
                <p:nvPr/>
              </p:nvSpPr>
              <p:spPr bwMode="auto">
                <a:xfrm>
                  <a:off x="304503" y="341592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3" name="Rectangle 303"/>
                <p:cNvSpPr>
                  <a:spLocks noChangeArrowheads="1"/>
                </p:cNvSpPr>
                <p:nvPr/>
              </p:nvSpPr>
              <p:spPr bwMode="auto">
                <a:xfrm>
                  <a:off x="1010446" y="3287808"/>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4" name="Rectangle 304"/>
                <p:cNvSpPr>
                  <a:spLocks noChangeArrowheads="1"/>
                </p:cNvSpPr>
                <p:nvPr/>
              </p:nvSpPr>
              <p:spPr bwMode="auto">
                <a:xfrm>
                  <a:off x="207127" y="32878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41" name="Group 308"/>
                <p:cNvGrpSpPr>
                  <a:grpSpLocks/>
                </p:cNvGrpSpPr>
                <p:nvPr/>
              </p:nvGrpSpPr>
              <p:grpSpPr bwMode="auto">
                <a:xfrm>
                  <a:off x="815081" y="3351865"/>
                  <a:ext cx="80103" cy="64059"/>
                  <a:chOff x="1633" y="11977"/>
                  <a:chExt cx="524" cy="71"/>
                </a:xfrm>
              </p:grpSpPr>
              <p:sp>
                <p:nvSpPr>
                  <p:cNvPr id="778"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9"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6" name="Rectangle 311"/>
                <p:cNvSpPr>
                  <a:spLocks noChangeArrowheads="1"/>
                </p:cNvSpPr>
                <p:nvPr/>
              </p:nvSpPr>
              <p:spPr bwMode="auto">
                <a:xfrm>
                  <a:off x="285853" y="3287808"/>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7" name="Rectangle 312"/>
                <p:cNvSpPr>
                  <a:spLocks noChangeArrowheads="1"/>
                </p:cNvSpPr>
                <p:nvPr/>
              </p:nvSpPr>
              <p:spPr bwMode="auto">
                <a:xfrm>
                  <a:off x="405396" y="322374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34" name="Rectangle 313"/>
              <p:cNvSpPr>
                <a:spLocks noChangeArrowheads="1"/>
              </p:cNvSpPr>
              <p:nvPr/>
            </p:nvSpPr>
            <p:spPr bwMode="auto">
              <a:xfrm>
                <a:off x="326975" y="213024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5" name="Rectangle 8"/>
              <p:cNvSpPr>
                <a:spLocks noChangeArrowheads="1"/>
              </p:cNvSpPr>
              <p:nvPr/>
            </p:nvSpPr>
            <p:spPr bwMode="auto">
              <a:xfrm>
                <a:off x="475868" y="1515608"/>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6" name="Rectangle 9"/>
              <p:cNvSpPr>
                <a:spLocks noChangeArrowheads="1"/>
              </p:cNvSpPr>
              <p:nvPr/>
            </p:nvSpPr>
            <p:spPr bwMode="auto">
              <a:xfrm>
                <a:off x="741552" y="157335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7" name="Rectangle 10"/>
              <p:cNvSpPr>
                <a:spLocks noChangeArrowheads="1"/>
              </p:cNvSpPr>
              <p:nvPr/>
            </p:nvSpPr>
            <p:spPr bwMode="auto">
              <a:xfrm>
                <a:off x="1228588" y="1761014"/>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42" name="Group 11"/>
              <p:cNvGrpSpPr>
                <a:grpSpLocks/>
              </p:cNvGrpSpPr>
              <p:nvPr/>
            </p:nvGrpSpPr>
            <p:grpSpPr bwMode="auto">
              <a:xfrm>
                <a:off x="1311748" y="1788080"/>
                <a:ext cx="136052" cy="64059"/>
                <a:chOff x="8966" y="10643"/>
                <a:chExt cx="890" cy="71"/>
              </a:xfrm>
            </p:grpSpPr>
            <p:sp>
              <p:nvSpPr>
                <p:cNvPr id="723"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4"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8" name="Group 14"/>
              <p:cNvGrpSpPr>
                <a:grpSpLocks/>
              </p:cNvGrpSpPr>
              <p:nvPr/>
            </p:nvGrpSpPr>
            <p:grpSpPr bwMode="auto">
              <a:xfrm>
                <a:off x="710214" y="1878303"/>
                <a:ext cx="93708" cy="64059"/>
                <a:chOff x="5031" y="10743"/>
                <a:chExt cx="613" cy="71"/>
              </a:xfrm>
            </p:grpSpPr>
            <p:sp>
              <p:nvSpPr>
                <p:cNvPr id="721"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2"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0" name="Rectangle 17"/>
              <p:cNvSpPr>
                <a:spLocks noChangeArrowheads="1"/>
              </p:cNvSpPr>
              <p:nvPr/>
            </p:nvSpPr>
            <p:spPr bwMode="auto">
              <a:xfrm>
                <a:off x="566977" y="2121906"/>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49" name="Group 18"/>
              <p:cNvGrpSpPr>
                <a:grpSpLocks/>
              </p:cNvGrpSpPr>
              <p:nvPr/>
            </p:nvGrpSpPr>
            <p:grpSpPr bwMode="auto">
              <a:xfrm>
                <a:off x="1010446" y="1695152"/>
                <a:ext cx="93708" cy="65863"/>
                <a:chOff x="7502" y="10743"/>
                <a:chExt cx="613" cy="73"/>
              </a:xfrm>
            </p:grpSpPr>
            <p:sp>
              <p:nvSpPr>
                <p:cNvPr id="719"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0"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2" name="Rectangle 24"/>
              <p:cNvSpPr>
                <a:spLocks noChangeArrowheads="1"/>
              </p:cNvSpPr>
              <p:nvPr/>
            </p:nvSpPr>
            <p:spPr bwMode="auto">
              <a:xfrm>
                <a:off x="1361124" y="1878303"/>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3" name="Group 25"/>
              <p:cNvGrpSpPr>
                <a:grpSpLocks/>
              </p:cNvGrpSpPr>
              <p:nvPr/>
            </p:nvGrpSpPr>
            <p:grpSpPr bwMode="auto">
              <a:xfrm>
                <a:off x="710214" y="2121906"/>
                <a:ext cx="93708" cy="64059"/>
                <a:chOff x="5140" y="10844"/>
                <a:chExt cx="613" cy="71"/>
              </a:xfrm>
            </p:grpSpPr>
            <p:sp>
              <p:nvSpPr>
                <p:cNvPr id="717"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8"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5" name="Group 28"/>
              <p:cNvGrpSpPr>
                <a:grpSpLocks/>
              </p:cNvGrpSpPr>
              <p:nvPr/>
            </p:nvGrpSpPr>
            <p:grpSpPr bwMode="auto">
              <a:xfrm>
                <a:off x="887540" y="1969429"/>
                <a:ext cx="111135" cy="64059"/>
                <a:chOff x="6191" y="10844"/>
                <a:chExt cx="727" cy="71"/>
              </a:xfrm>
            </p:grpSpPr>
            <p:sp>
              <p:nvSpPr>
                <p:cNvPr id="715"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6"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6" name="Group 31"/>
              <p:cNvGrpSpPr>
                <a:grpSpLocks/>
              </p:cNvGrpSpPr>
              <p:nvPr/>
            </p:nvGrpSpPr>
            <p:grpSpPr bwMode="auto">
              <a:xfrm>
                <a:off x="1076943" y="1969429"/>
                <a:ext cx="93708" cy="64059"/>
                <a:chOff x="7430" y="10844"/>
                <a:chExt cx="613" cy="71"/>
              </a:xfrm>
            </p:grpSpPr>
            <p:sp>
              <p:nvSpPr>
                <p:cNvPr id="713"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4"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6" name="Rectangle 34"/>
              <p:cNvSpPr>
                <a:spLocks noChangeArrowheads="1"/>
              </p:cNvSpPr>
              <p:nvPr/>
            </p:nvSpPr>
            <p:spPr bwMode="auto">
              <a:xfrm>
                <a:off x="1361124" y="1969429"/>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7" name="Rectangle 35"/>
              <p:cNvSpPr>
                <a:spLocks noChangeArrowheads="1"/>
              </p:cNvSpPr>
              <p:nvPr/>
            </p:nvSpPr>
            <p:spPr bwMode="auto">
              <a:xfrm>
                <a:off x="616506" y="1969429"/>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8" name="Rectangle 36"/>
              <p:cNvSpPr>
                <a:spLocks noChangeArrowheads="1"/>
              </p:cNvSpPr>
              <p:nvPr/>
            </p:nvSpPr>
            <p:spPr bwMode="auto">
              <a:xfrm>
                <a:off x="504760" y="15092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7" name="Group 37"/>
              <p:cNvGrpSpPr>
                <a:grpSpLocks/>
              </p:cNvGrpSpPr>
              <p:nvPr/>
            </p:nvGrpSpPr>
            <p:grpSpPr bwMode="auto">
              <a:xfrm>
                <a:off x="1206269" y="1969429"/>
                <a:ext cx="116027" cy="64059"/>
                <a:chOff x="8276" y="10844"/>
                <a:chExt cx="759" cy="71"/>
              </a:xfrm>
            </p:grpSpPr>
            <p:sp>
              <p:nvSpPr>
                <p:cNvPr id="711"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2"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0" name="Rectangle 41"/>
              <p:cNvSpPr>
                <a:spLocks noChangeArrowheads="1"/>
              </p:cNvSpPr>
              <p:nvPr/>
            </p:nvSpPr>
            <p:spPr bwMode="auto">
              <a:xfrm>
                <a:off x="840151" y="2121906"/>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1" name="Rectangle 42"/>
              <p:cNvSpPr>
                <a:spLocks noChangeArrowheads="1"/>
              </p:cNvSpPr>
              <p:nvPr/>
            </p:nvSpPr>
            <p:spPr bwMode="auto">
              <a:xfrm>
                <a:off x="727946" y="199379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2" name="Rectangle 43"/>
              <p:cNvSpPr>
                <a:spLocks noChangeArrowheads="1"/>
              </p:cNvSpPr>
              <p:nvPr/>
            </p:nvSpPr>
            <p:spPr bwMode="auto">
              <a:xfrm>
                <a:off x="784813" y="199379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8" name="Group 48"/>
              <p:cNvGrpSpPr>
                <a:grpSpLocks/>
              </p:cNvGrpSpPr>
              <p:nvPr/>
            </p:nvGrpSpPr>
            <p:grpSpPr bwMode="auto">
              <a:xfrm>
                <a:off x="1254423" y="2094839"/>
                <a:ext cx="136052" cy="64059"/>
                <a:chOff x="8966" y="10643"/>
                <a:chExt cx="890" cy="71"/>
              </a:xfrm>
            </p:grpSpPr>
            <p:sp>
              <p:nvSpPr>
                <p:cNvPr id="709"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0"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9" name="Group 54"/>
              <p:cNvGrpSpPr>
                <a:grpSpLocks/>
              </p:cNvGrpSpPr>
              <p:nvPr/>
            </p:nvGrpSpPr>
            <p:grpSpPr bwMode="auto">
              <a:xfrm>
                <a:off x="878674" y="1573350"/>
                <a:ext cx="93708" cy="64059"/>
                <a:chOff x="5031" y="10743"/>
                <a:chExt cx="613" cy="71"/>
              </a:xfrm>
            </p:grpSpPr>
            <p:sp>
              <p:nvSpPr>
                <p:cNvPr id="707"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8"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5" name="Group 65"/>
              <p:cNvGrpSpPr>
                <a:grpSpLocks/>
              </p:cNvGrpSpPr>
              <p:nvPr/>
            </p:nvGrpSpPr>
            <p:grpSpPr bwMode="auto">
              <a:xfrm>
                <a:off x="953426" y="2057847"/>
                <a:ext cx="80103" cy="64059"/>
                <a:chOff x="1393" y="11737"/>
                <a:chExt cx="524" cy="71"/>
              </a:xfrm>
            </p:grpSpPr>
            <p:sp>
              <p:nvSpPr>
                <p:cNvPr id="705"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6"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6" name="Group 68"/>
              <p:cNvGrpSpPr>
                <a:grpSpLocks/>
              </p:cNvGrpSpPr>
              <p:nvPr/>
            </p:nvGrpSpPr>
            <p:grpSpPr bwMode="auto">
              <a:xfrm>
                <a:off x="829298" y="1825072"/>
                <a:ext cx="93708" cy="64059"/>
                <a:chOff x="5140" y="10844"/>
                <a:chExt cx="613" cy="71"/>
              </a:xfrm>
            </p:grpSpPr>
            <p:sp>
              <p:nvSpPr>
                <p:cNvPr id="703"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4"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3" name="Group 74"/>
              <p:cNvGrpSpPr>
                <a:grpSpLocks/>
              </p:cNvGrpSpPr>
              <p:nvPr/>
            </p:nvGrpSpPr>
            <p:grpSpPr bwMode="auto">
              <a:xfrm>
                <a:off x="1104154" y="2094839"/>
                <a:ext cx="93708" cy="64059"/>
                <a:chOff x="7430" y="10844"/>
                <a:chExt cx="613" cy="71"/>
              </a:xfrm>
            </p:grpSpPr>
            <p:sp>
              <p:nvSpPr>
                <p:cNvPr id="701"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2"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8" name="Rectangle 221"/>
              <p:cNvSpPr>
                <a:spLocks noChangeArrowheads="1"/>
              </p:cNvSpPr>
              <p:nvPr/>
            </p:nvSpPr>
            <p:spPr bwMode="auto">
              <a:xfrm>
                <a:off x="1326831" y="1539321"/>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74" name="Group 248"/>
              <p:cNvGrpSpPr>
                <a:grpSpLocks/>
              </p:cNvGrpSpPr>
              <p:nvPr/>
            </p:nvGrpSpPr>
            <p:grpSpPr bwMode="auto">
              <a:xfrm>
                <a:off x="418542" y="1881011"/>
                <a:ext cx="93708" cy="64059"/>
                <a:chOff x="3256" y="11013"/>
                <a:chExt cx="613" cy="71"/>
              </a:xfrm>
            </p:grpSpPr>
            <p:sp>
              <p:nvSpPr>
                <p:cNvPr id="699"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0"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0" name="Rectangle 251"/>
              <p:cNvSpPr>
                <a:spLocks noChangeArrowheads="1"/>
              </p:cNvSpPr>
              <p:nvPr/>
            </p:nvSpPr>
            <p:spPr bwMode="auto">
              <a:xfrm>
                <a:off x="200095" y="16374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76" name="Group 252"/>
              <p:cNvGrpSpPr>
                <a:grpSpLocks/>
              </p:cNvGrpSpPr>
              <p:nvPr/>
            </p:nvGrpSpPr>
            <p:grpSpPr bwMode="auto">
              <a:xfrm>
                <a:off x="418542" y="1637408"/>
                <a:ext cx="93708" cy="64059"/>
                <a:chOff x="3256" y="10743"/>
                <a:chExt cx="613" cy="71"/>
              </a:xfrm>
            </p:grpSpPr>
            <p:sp>
              <p:nvSpPr>
                <p:cNvPr id="697"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8"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7" name="Group 255"/>
              <p:cNvGrpSpPr>
                <a:grpSpLocks/>
              </p:cNvGrpSpPr>
              <p:nvPr/>
            </p:nvGrpSpPr>
            <p:grpSpPr bwMode="auto">
              <a:xfrm>
                <a:off x="166311" y="1728534"/>
                <a:ext cx="80103" cy="64059"/>
                <a:chOff x="1606" y="10844"/>
                <a:chExt cx="524" cy="71"/>
              </a:xfrm>
            </p:grpSpPr>
            <p:sp>
              <p:nvSpPr>
                <p:cNvPr id="695"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6"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9" name="Group 258"/>
              <p:cNvGrpSpPr>
                <a:grpSpLocks/>
              </p:cNvGrpSpPr>
              <p:nvPr/>
            </p:nvGrpSpPr>
            <p:grpSpPr bwMode="auto">
              <a:xfrm>
                <a:off x="405701" y="2009127"/>
                <a:ext cx="78727" cy="64059"/>
                <a:chOff x="3172" y="10844"/>
                <a:chExt cx="515" cy="71"/>
              </a:xfrm>
            </p:grpSpPr>
            <p:sp>
              <p:nvSpPr>
                <p:cNvPr id="693"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4"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0" name="Group 261"/>
              <p:cNvGrpSpPr>
                <a:grpSpLocks/>
              </p:cNvGrpSpPr>
              <p:nvPr/>
            </p:nvGrpSpPr>
            <p:grpSpPr bwMode="auto">
              <a:xfrm>
                <a:off x="202999" y="1945069"/>
                <a:ext cx="80103" cy="64059"/>
                <a:chOff x="1846" y="11084"/>
                <a:chExt cx="524" cy="71"/>
              </a:xfrm>
            </p:grpSpPr>
            <p:sp>
              <p:nvSpPr>
                <p:cNvPr id="691"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2"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1" name="Group 264"/>
              <p:cNvGrpSpPr>
                <a:grpSpLocks/>
              </p:cNvGrpSpPr>
              <p:nvPr/>
            </p:nvGrpSpPr>
            <p:grpSpPr bwMode="auto">
              <a:xfrm>
                <a:off x="239688" y="2161604"/>
                <a:ext cx="80103" cy="64059"/>
                <a:chOff x="2086" y="11324"/>
                <a:chExt cx="524" cy="71"/>
              </a:xfrm>
            </p:grpSpPr>
            <p:sp>
              <p:nvSpPr>
                <p:cNvPr id="689"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0"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6" name="Rectangle 267"/>
              <p:cNvSpPr>
                <a:spLocks noChangeArrowheads="1"/>
              </p:cNvSpPr>
              <p:nvPr/>
            </p:nvSpPr>
            <p:spPr bwMode="auto">
              <a:xfrm>
                <a:off x="285701"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7" name="Rectangle 268"/>
              <p:cNvSpPr>
                <a:spLocks noChangeArrowheads="1"/>
              </p:cNvSpPr>
              <p:nvPr/>
            </p:nvSpPr>
            <p:spPr bwMode="auto">
              <a:xfrm>
                <a:off x="500480"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8" name="Rectangle 269"/>
              <p:cNvSpPr>
                <a:spLocks noChangeArrowheads="1"/>
              </p:cNvSpPr>
              <p:nvPr/>
            </p:nvSpPr>
            <p:spPr bwMode="auto">
              <a:xfrm>
                <a:off x="305879" y="194506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9" name="Rectangle 270"/>
              <p:cNvSpPr>
                <a:spLocks noChangeArrowheads="1"/>
              </p:cNvSpPr>
              <p:nvPr/>
            </p:nvSpPr>
            <p:spPr bwMode="auto">
              <a:xfrm>
                <a:off x="485499" y="200912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0" name="Rectangle 271"/>
              <p:cNvSpPr>
                <a:spLocks noChangeArrowheads="1"/>
              </p:cNvSpPr>
              <p:nvPr/>
            </p:nvSpPr>
            <p:spPr bwMode="auto">
              <a:xfrm>
                <a:off x="208502" y="1816952"/>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85" name="Group 272"/>
              <p:cNvGrpSpPr>
                <a:grpSpLocks/>
              </p:cNvGrpSpPr>
              <p:nvPr/>
            </p:nvGrpSpPr>
            <p:grpSpPr bwMode="auto">
              <a:xfrm>
                <a:off x="326975" y="2097546"/>
                <a:ext cx="78727" cy="64059"/>
                <a:chOff x="3172" y="10844"/>
                <a:chExt cx="515" cy="71"/>
              </a:xfrm>
            </p:grpSpPr>
            <p:sp>
              <p:nvSpPr>
                <p:cNvPr id="687"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8"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9" name="Group 275"/>
              <p:cNvGrpSpPr>
                <a:grpSpLocks/>
              </p:cNvGrpSpPr>
              <p:nvPr/>
            </p:nvGrpSpPr>
            <p:grpSpPr bwMode="auto">
              <a:xfrm>
                <a:off x="152400" y="2073185"/>
                <a:ext cx="80103" cy="64059"/>
                <a:chOff x="1633" y="11977"/>
                <a:chExt cx="524" cy="71"/>
              </a:xfrm>
            </p:grpSpPr>
            <p:sp>
              <p:nvSpPr>
                <p:cNvPr id="685"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6"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73" name="Rectangle 278"/>
              <p:cNvSpPr>
                <a:spLocks noChangeArrowheads="1"/>
              </p:cNvSpPr>
              <p:nvPr/>
            </p:nvSpPr>
            <p:spPr bwMode="auto">
              <a:xfrm>
                <a:off x="287229" y="1816952"/>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4" name="Rectangle 279"/>
              <p:cNvSpPr>
                <a:spLocks noChangeArrowheads="1"/>
              </p:cNvSpPr>
              <p:nvPr/>
            </p:nvSpPr>
            <p:spPr bwMode="auto">
              <a:xfrm>
                <a:off x="406772" y="175289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5" name="Rectangle 280"/>
              <p:cNvSpPr>
                <a:spLocks noChangeArrowheads="1"/>
              </p:cNvSpPr>
              <p:nvPr/>
            </p:nvSpPr>
            <p:spPr bwMode="auto">
              <a:xfrm>
                <a:off x="418542" y="2161604"/>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91" name="Group 291"/>
              <p:cNvGrpSpPr>
                <a:grpSpLocks/>
              </p:cNvGrpSpPr>
              <p:nvPr/>
            </p:nvGrpSpPr>
            <p:grpSpPr bwMode="auto">
              <a:xfrm>
                <a:off x="619563" y="1398319"/>
                <a:ext cx="78727" cy="64059"/>
                <a:chOff x="3172" y="10844"/>
                <a:chExt cx="515" cy="71"/>
              </a:xfrm>
            </p:grpSpPr>
            <p:sp>
              <p:nvSpPr>
                <p:cNvPr id="683"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4"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2" name="Group 297"/>
              <p:cNvGrpSpPr>
                <a:grpSpLocks/>
              </p:cNvGrpSpPr>
              <p:nvPr/>
            </p:nvGrpSpPr>
            <p:grpSpPr bwMode="auto">
              <a:xfrm>
                <a:off x="601219" y="1728534"/>
                <a:ext cx="80103" cy="64059"/>
                <a:chOff x="2086" y="11324"/>
                <a:chExt cx="524" cy="71"/>
              </a:xfrm>
            </p:grpSpPr>
            <p:sp>
              <p:nvSpPr>
                <p:cNvPr id="681"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2"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3" name="Group 305"/>
              <p:cNvGrpSpPr>
                <a:grpSpLocks/>
              </p:cNvGrpSpPr>
              <p:nvPr/>
            </p:nvGrpSpPr>
            <p:grpSpPr bwMode="auto">
              <a:xfrm>
                <a:off x="281420" y="1445234"/>
                <a:ext cx="78727" cy="64059"/>
                <a:chOff x="3172" y="10844"/>
                <a:chExt cx="515" cy="71"/>
              </a:xfrm>
            </p:grpSpPr>
            <p:sp>
              <p:nvSpPr>
                <p:cNvPr id="679"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0"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195" name="587 Grupo"/>
            <p:cNvGrpSpPr/>
            <p:nvPr/>
          </p:nvGrpSpPr>
          <p:grpSpPr>
            <a:xfrm>
              <a:off x="-119627" y="4876800"/>
              <a:ext cx="1692827" cy="228600"/>
              <a:chOff x="-119627" y="4876800"/>
              <a:chExt cx="1692827" cy="228600"/>
            </a:xfrm>
          </p:grpSpPr>
          <p:sp>
            <p:nvSpPr>
              <p:cNvPr id="587" name="586 Rectángulo"/>
              <p:cNvSpPr/>
              <p:nvPr/>
            </p:nvSpPr>
            <p:spPr>
              <a:xfrm>
                <a:off x="0" y="4876800"/>
                <a:ext cx="15732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39"/>
              <p:cNvGrpSpPr>
                <a:grpSpLocks/>
              </p:cNvGrpSpPr>
              <p:nvPr/>
            </p:nvGrpSpPr>
            <p:grpSpPr bwMode="auto">
              <a:xfrm flipH="1">
                <a:off x="817200" y="4953000"/>
                <a:ext cx="738000" cy="76200"/>
                <a:chOff x="2535" y="15338"/>
                <a:chExt cx="7838" cy="71"/>
              </a:xfrm>
            </p:grpSpPr>
            <p:sp>
              <p:nvSpPr>
                <p:cNvPr id="616"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7"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8"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9"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0"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1"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2"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3"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8" name="Group 139"/>
              <p:cNvGrpSpPr>
                <a:grpSpLocks/>
              </p:cNvGrpSpPr>
              <p:nvPr/>
            </p:nvGrpSpPr>
            <p:grpSpPr bwMode="auto">
              <a:xfrm>
                <a:off x="304800" y="4953000"/>
                <a:ext cx="677115" cy="63328"/>
                <a:chOff x="2535" y="15338"/>
                <a:chExt cx="7838" cy="71"/>
              </a:xfrm>
            </p:grpSpPr>
            <p:sp>
              <p:nvSpPr>
                <p:cNvPr id="608"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9"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0"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1"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2"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3"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4"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5"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9" name="Group 139"/>
              <p:cNvGrpSpPr>
                <a:grpSpLocks/>
              </p:cNvGrpSpPr>
              <p:nvPr/>
            </p:nvGrpSpPr>
            <p:grpSpPr bwMode="auto">
              <a:xfrm flipH="1">
                <a:off x="-119627" y="4953000"/>
                <a:ext cx="805427" cy="76200"/>
                <a:chOff x="2535" y="15338"/>
                <a:chExt cx="7838" cy="71"/>
              </a:xfrm>
            </p:grpSpPr>
            <p:sp>
              <p:nvSpPr>
                <p:cNvPr id="60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00" name="Group 139"/>
              <p:cNvGrpSpPr>
                <a:grpSpLocks/>
              </p:cNvGrpSpPr>
              <p:nvPr/>
            </p:nvGrpSpPr>
            <p:grpSpPr bwMode="auto">
              <a:xfrm flipH="1">
                <a:off x="685800" y="4953000"/>
                <a:ext cx="563799" cy="76200"/>
                <a:chOff x="2535" y="15338"/>
                <a:chExt cx="7838" cy="71"/>
              </a:xfrm>
            </p:grpSpPr>
            <p:sp>
              <p:nvSpPr>
                <p:cNvPr id="59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201" name="588 Grupo"/>
            <p:cNvGrpSpPr/>
            <p:nvPr/>
          </p:nvGrpSpPr>
          <p:grpSpPr>
            <a:xfrm>
              <a:off x="-76200" y="3505200"/>
              <a:ext cx="1603826" cy="990600"/>
              <a:chOff x="-76200" y="3505200"/>
              <a:chExt cx="1603826" cy="990600"/>
            </a:xfrm>
          </p:grpSpPr>
          <p:grpSp>
            <p:nvGrpSpPr>
              <p:cNvPr id="203" name="Group 139"/>
              <p:cNvGrpSpPr>
                <a:grpSpLocks/>
              </p:cNvGrpSpPr>
              <p:nvPr/>
            </p:nvGrpSpPr>
            <p:grpSpPr bwMode="auto">
              <a:xfrm flipH="1">
                <a:off x="-36639" y="3899072"/>
                <a:ext cx="758368" cy="63328"/>
                <a:chOff x="2535" y="15338"/>
                <a:chExt cx="7838" cy="71"/>
              </a:xfrm>
            </p:grpSpPr>
            <p:sp>
              <p:nvSpPr>
                <p:cNvPr id="57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09" name="Group 139"/>
              <p:cNvGrpSpPr>
                <a:grpSpLocks/>
              </p:cNvGrpSpPr>
              <p:nvPr/>
            </p:nvGrpSpPr>
            <p:grpSpPr bwMode="auto">
              <a:xfrm>
                <a:off x="-76200" y="4114800"/>
                <a:ext cx="677115" cy="63328"/>
                <a:chOff x="2535" y="15338"/>
                <a:chExt cx="7838" cy="71"/>
              </a:xfrm>
            </p:grpSpPr>
            <p:sp>
              <p:nvSpPr>
                <p:cNvPr id="57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17" name="Group 139"/>
              <p:cNvGrpSpPr>
                <a:grpSpLocks/>
              </p:cNvGrpSpPr>
              <p:nvPr/>
            </p:nvGrpSpPr>
            <p:grpSpPr bwMode="auto">
              <a:xfrm flipH="1">
                <a:off x="-43427" y="4419600"/>
                <a:ext cx="805427" cy="76200"/>
                <a:chOff x="2535" y="15338"/>
                <a:chExt cx="7838" cy="71"/>
              </a:xfrm>
            </p:grpSpPr>
            <p:sp>
              <p:nvSpPr>
                <p:cNvPr id="56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18" name="Group 139"/>
              <p:cNvGrpSpPr>
                <a:grpSpLocks/>
              </p:cNvGrpSpPr>
              <p:nvPr/>
            </p:nvGrpSpPr>
            <p:grpSpPr bwMode="auto">
              <a:xfrm flipH="1">
                <a:off x="198201" y="3733800"/>
                <a:ext cx="563799" cy="76200"/>
                <a:chOff x="2535" y="15338"/>
                <a:chExt cx="7838" cy="71"/>
              </a:xfrm>
            </p:grpSpPr>
            <p:sp>
              <p:nvSpPr>
                <p:cNvPr id="55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19" name="Group 139"/>
              <p:cNvGrpSpPr>
                <a:grpSpLocks/>
              </p:cNvGrpSpPr>
              <p:nvPr/>
            </p:nvGrpSpPr>
            <p:grpSpPr bwMode="auto">
              <a:xfrm>
                <a:off x="990600" y="3810000"/>
                <a:ext cx="537026" cy="76200"/>
                <a:chOff x="2535" y="15338"/>
                <a:chExt cx="7838" cy="71"/>
              </a:xfrm>
            </p:grpSpPr>
            <p:sp>
              <p:nvSpPr>
                <p:cNvPr id="54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0"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1"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3"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4"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21" name="Group 139"/>
              <p:cNvGrpSpPr>
                <a:grpSpLocks/>
              </p:cNvGrpSpPr>
              <p:nvPr/>
            </p:nvGrpSpPr>
            <p:grpSpPr bwMode="auto">
              <a:xfrm flipH="1">
                <a:off x="908441" y="3962400"/>
                <a:ext cx="615559" cy="63328"/>
                <a:chOff x="2535" y="15338"/>
                <a:chExt cx="7838" cy="71"/>
              </a:xfrm>
            </p:grpSpPr>
            <p:sp>
              <p:nvSpPr>
                <p:cNvPr id="53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22" name="Group 139"/>
              <p:cNvGrpSpPr>
                <a:grpSpLocks/>
              </p:cNvGrpSpPr>
              <p:nvPr/>
            </p:nvGrpSpPr>
            <p:grpSpPr bwMode="auto">
              <a:xfrm>
                <a:off x="838200" y="4191000"/>
                <a:ext cx="685800" cy="76200"/>
                <a:chOff x="2535" y="15338"/>
                <a:chExt cx="7838" cy="71"/>
              </a:xfrm>
            </p:grpSpPr>
            <p:sp>
              <p:nvSpPr>
                <p:cNvPr id="53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23" name="Group 139"/>
              <p:cNvGrpSpPr>
                <a:grpSpLocks/>
              </p:cNvGrpSpPr>
              <p:nvPr/>
            </p:nvGrpSpPr>
            <p:grpSpPr bwMode="auto">
              <a:xfrm>
                <a:off x="838200" y="3505200"/>
                <a:ext cx="512545" cy="76200"/>
                <a:chOff x="2535" y="15338"/>
                <a:chExt cx="7838" cy="71"/>
              </a:xfrm>
            </p:grpSpPr>
            <p:sp>
              <p:nvSpPr>
                <p:cNvPr id="52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18" name="Arc 16"/>
              <p:cNvSpPr>
                <a:spLocks/>
              </p:cNvSpPr>
              <p:nvPr/>
            </p:nvSpPr>
            <p:spPr bwMode="auto">
              <a:xfrm rot="10800000" flipV="1">
                <a:off x="762000" y="35814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Arc 17"/>
              <p:cNvSpPr>
                <a:spLocks/>
              </p:cNvSpPr>
              <p:nvPr/>
            </p:nvSpPr>
            <p:spPr bwMode="auto">
              <a:xfrm rot="3563054" flipV="1">
                <a:off x="709100" y="392153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Arc 17"/>
              <p:cNvSpPr>
                <a:spLocks/>
              </p:cNvSpPr>
              <p:nvPr/>
            </p:nvSpPr>
            <p:spPr bwMode="auto">
              <a:xfrm rot="3563054" flipV="1">
                <a:off x="785301" y="377336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Arc 16"/>
              <p:cNvSpPr>
                <a:spLocks/>
              </p:cNvSpPr>
              <p:nvPr/>
            </p:nvSpPr>
            <p:spPr bwMode="auto">
              <a:xfrm rot="10800000" flipV="1">
                <a:off x="762000" y="42672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Arc 17"/>
              <p:cNvSpPr>
                <a:spLocks/>
              </p:cNvSpPr>
              <p:nvPr/>
            </p:nvSpPr>
            <p:spPr bwMode="auto">
              <a:xfrm rot="3563054" flipV="1">
                <a:off x="649599" y="4116622"/>
                <a:ext cx="181999" cy="196734"/>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4" name="586 Grupo"/>
            <p:cNvGrpSpPr/>
            <p:nvPr/>
          </p:nvGrpSpPr>
          <p:grpSpPr>
            <a:xfrm>
              <a:off x="-119627" y="5486400"/>
              <a:ext cx="1415027" cy="533400"/>
              <a:chOff x="-119627" y="5486400"/>
              <a:chExt cx="1415027" cy="533400"/>
            </a:xfrm>
          </p:grpSpPr>
          <p:grpSp>
            <p:nvGrpSpPr>
              <p:cNvPr id="225" name="Group 139"/>
              <p:cNvGrpSpPr>
                <a:grpSpLocks/>
              </p:cNvGrpSpPr>
              <p:nvPr/>
            </p:nvGrpSpPr>
            <p:grpSpPr bwMode="auto">
              <a:xfrm flipH="1">
                <a:off x="-119627" y="5486400"/>
                <a:ext cx="805427" cy="76200"/>
                <a:chOff x="2535" y="15338"/>
                <a:chExt cx="7838" cy="71"/>
              </a:xfrm>
            </p:grpSpPr>
            <p:sp>
              <p:nvSpPr>
                <p:cNvPr id="50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31" name="Group 139"/>
              <p:cNvGrpSpPr>
                <a:grpSpLocks/>
              </p:cNvGrpSpPr>
              <p:nvPr/>
            </p:nvGrpSpPr>
            <p:grpSpPr bwMode="auto">
              <a:xfrm flipH="1">
                <a:off x="-119627" y="5638800"/>
                <a:ext cx="805427" cy="76200"/>
                <a:chOff x="2535" y="15338"/>
                <a:chExt cx="7838" cy="71"/>
              </a:xfrm>
            </p:grpSpPr>
            <p:sp>
              <p:nvSpPr>
                <p:cNvPr id="49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32" name="Group 139"/>
              <p:cNvGrpSpPr>
                <a:grpSpLocks/>
              </p:cNvGrpSpPr>
              <p:nvPr/>
            </p:nvGrpSpPr>
            <p:grpSpPr bwMode="auto">
              <a:xfrm flipH="1">
                <a:off x="731601" y="5638800"/>
                <a:ext cx="563799" cy="76200"/>
                <a:chOff x="2535" y="15338"/>
                <a:chExt cx="7838" cy="71"/>
              </a:xfrm>
            </p:grpSpPr>
            <p:sp>
              <p:nvSpPr>
                <p:cNvPr id="48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8"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36" name="Group 139"/>
              <p:cNvGrpSpPr>
                <a:grpSpLocks/>
              </p:cNvGrpSpPr>
              <p:nvPr/>
            </p:nvGrpSpPr>
            <p:grpSpPr bwMode="auto">
              <a:xfrm flipH="1">
                <a:off x="731601" y="5486400"/>
                <a:ext cx="563799" cy="76200"/>
                <a:chOff x="2535" y="15338"/>
                <a:chExt cx="7838" cy="71"/>
              </a:xfrm>
            </p:grpSpPr>
            <p:sp>
              <p:nvSpPr>
                <p:cNvPr id="47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38" name="Group 139"/>
              <p:cNvGrpSpPr>
                <a:grpSpLocks/>
              </p:cNvGrpSpPr>
              <p:nvPr/>
            </p:nvGrpSpPr>
            <p:grpSpPr bwMode="auto">
              <a:xfrm flipH="1">
                <a:off x="731601" y="5791200"/>
                <a:ext cx="563799" cy="76200"/>
                <a:chOff x="2535" y="15338"/>
                <a:chExt cx="7838" cy="71"/>
              </a:xfrm>
            </p:grpSpPr>
            <p:sp>
              <p:nvSpPr>
                <p:cNvPr id="47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39" name="Group 139"/>
              <p:cNvGrpSpPr>
                <a:grpSpLocks/>
              </p:cNvGrpSpPr>
              <p:nvPr/>
            </p:nvGrpSpPr>
            <p:grpSpPr bwMode="auto">
              <a:xfrm flipH="1">
                <a:off x="731601" y="5943600"/>
                <a:ext cx="563799" cy="76200"/>
                <a:chOff x="2535" y="15338"/>
                <a:chExt cx="7838" cy="71"/>
              </a:xfrm>
            </p:grpSpPr>
            <p:sp>
              <p:nvSpPr>
                <p:cNvPr id="46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pic>
        <p:nvPicPr>
          <p:cNvPr id="54274" name="Picture 2" descr="C:\Users\Mel\Documents\BIOINFORMATICS\DELFT_Research\Data\CBS_Novogene\PloEstNovogene_2000\readsDistribution.jpg"/>
          <p:cNvPicPr>
            <a:picLocks noChangeAspect="1" noChangeArrowheads="1"/>
          </p:cNvPicPr>
          <p:nvPr/>
        </p:nvPicPr>
        <p:blipFill>
          <a:blip r:embed="rId3" cstate="print"/>
          <a:srcRect/>
          <a:stretch>
            <a:fillRect/>
          </a:stretch>
        </p:blipFill>
        <p:spPr bwMode="auto">
          <a:xfrm>
            <a:off x="1619672" y="2204864"/>
            <a:ext cx="7440826" cy="4464496"/>
          </a:xfrm>
          <a:prstGeom prst="rect">
            <a:avLst/>
          </a:prstGeom>
          <a:noFill/>
        </p:spPr>
      </p:pic>
      <p:sp>
        <p:nvSpPr>
          <p:cNvPr id="864" name="863 Rectángulo"/>
          <p:cNvSpPr/>
          <p:nvPr/>
        </p:nvSpPr>
        <p:spPr>
          <a:xfrm>
            <a:off x="2627784" y="1124744"/>
            <a:ext cx="4572000" cy="1200329"/>
          </a:xfrm>
          <a:prstGeom prst="rect">
            <a:avLst/>
          </a:prstGeom>
        </p:spPr>
        <p:txBody>
          <a:bodyPr>
            <a:spAutoFit/>
          </a:bodyPr>
          <a:lstStyle/>
          <a:p>
            <a:r>
              <a:rPr lang="en-US" dirty="0" smtClean="0"/>
              <a:t>Window length:2000bp</a:t>
            </a:r>
          </a:p>
          <a:p>
            <a:r>
              <a:rPr lang="en-US" dirty="0" smtClean="0"/>
              <a:t>Ploidy estimation for 38/59 contigs</a:t>
            </a:r>
          </a:p>
          <a:p>
            <a:r>
              <a:rPr lang="en-US" dirty="0" smtClean="0"/>
              <a:t>Ploidy estimation: 2,4,6,8,9 </a:t>
            </a:r>
          </a:p>
          <a:p>
            <a:r>
              <a:rPr lang="en-US" dirty="0" smtClean="0"/>
              <a:t> </a:t>
            </a:r>
            <a:endParaRPr lang="en-US" dirty="0"/>
          </a:p>
        </p:txBody>
      </p:sp>
      <p:pic>
        <p:nvPicPr>
          <p:cNvPr id="54275" name="Picture 3" descr="C:\Users\Mel\Documents\BIOINFORMATICS\DELFT_Research\Data\CBS_Novogene\PloEstNovogene_2000\Ploidy_Estimation_Charts\Ploidy_Estimation_scaffold19_size463269.jpg"/>
          <p:cNvPicPr>
            <a:picLocks noChangeAspect="1" noChangeArrowheads="1"/>
          </p:cNvPicPr>
          <p:nvPr/>
        </p:nvPicPr>
        <p:blipFill>
          <a:blip r:embed="rId4" cstate="print"/>
          <a:srcRect/>
          <a:stretch>
            <a:fillRect/>
          </a:stretch>
        </p:blipFill>
        <p:spPr bwMode="auto">
          <a:xfrm>
            <a:off x="1620000" y="2206800"/>
            <a:ext cx="7440000" cy="4464000"/>
          </a:xfrm>
          <a:prstGeom prst="rect">
            <a:avLst/>
          </a:prstGeom>
          <a:noFill/>
        </p:spPr>
      </p:pic>
      <p:pic>
        <p:nvPicPr>
          <p:cNvPr id="54276" name="Picture 4" descr="C:\Users\Mel\Documents\BIOINFORMATICS\DELFT_Research\Data\CBS_Novogene\PloEstNovogene_2000\Ploidy_Estimation_Charts\Ploidy_Estimation_scaffold45_size12552.jpg"/>
          <p:cNvPicPr>
            <a:picLocks noChangeAspect="1" noChangeArrowheads="1"/>
          </p:cNvPicPr>
          <p:nvPr/>
        </p:nvPicPr>
        <p:blipFill>
          <a:blip r:embed="rId5" cstate="print"/>
          <a:srcRect/>
          <a:stretch>
            <a:fillRect/>
          </a:stretch>
        </p:blipFill>
        <p:spPr bwMode="auto">
          <a:xfrm>
            <a:off x="1620000" y="2206800"/>
            <a:ext cx="7440000" cy="44640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275"/>
                                        </p:tgtEl>
                                        <p:attrNameLst>
                                          <p:attrName>style.visibility</p:attrName>
                                        </p:attrNameLst>
                                      </p:cBhvr>
                                      <p:to>
                                        <p:strVal val="visible"/>
                                      </p:to>
                                    </p:set>
                                    <p:animEffect transition="in" filter="fade">
                                      <p:cBhvr>
                                        <p:cTn id="7" dur="2000"/>
                                        <p:tgtEl>
                                          <p:spTgt spid="542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276"/>
                                        </p:tgtEl>
                                        <p:attrNameLst>
                                          <p:attrName>style.visibility</p:attrName>
                                        </p:attrNameLst>
                                      </p:cBhvr>
                                      <p:to>
                                        <p:strVal val="visible"/>
                                      </p:to>
                                    </p:set>
                                    <p:animEffect transition="in" filter="fade">
                                      <p:cBhvr>
                                        <p:cTn id="12" dur="2000"/>
                                        <p:tgtEl>
                                          <p:spTgt spid="5427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427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2000"/>
                                        <p:tgtEl>
                                          <p:spTgt spid="54276"/>
                                        </p:tgtEl>
                                      </p:cBhvr>
                                    </p:animEffect>
                                    <p:set>
                                      <p:cBhvr>
                                        <p:cTn id="21" dur="1" fill="hold">
                                          <p:stCondLst>
                                            <p:cond delay="1999"/>
                                          </p:stCondLst>
                                        </p:cTn>
                                        <p:tgtEl>
                                          <p:spTgt spid="542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3" name="Picture 5" descr="C:\Users\Mel\Documents\BIOINFORMATICS\DELFT_Research\Data\CBS_Novogene\PloEstNovogene_50\readsDistributionPoissonFittedFINALRESULT.jpg"/>
          <p:cNvPicPr>
            <a:picLocks noChangeAspect="1" noChangeArrowheads="1"/>
          </p:cNvPicPr>
          <p:nvPr/>
        </p:nvPicPr>
        <p:blipFill>
          <a:blip r:embed="rId3" cstate="print"/>
          <a:srcRect/>
          <a:stretch>
            <a:fillRect/>
          </a:stretch>
        </p:blipFill>
        <p:spPr bwMode="auto">
          <a:xfrm>
            <a:off x="0" y="1080000"/>
            <a:ext cx="8953500" cy="5372100"/>
          </a:xfrm>
          <a:prstGeom prst="rect">
            <a:avLst/>
          </a:prstGeom>
          <a:noFill/>
        </p:spPr>
      </p:pic>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Conclusions : Ploidy estimation</a:t>
            </a:r>
            <a:endParaRPr dirty="0"/>
          </a:p>
        </p:txBody>
      </p:sp>
      <p:sp>
        <p:nvSpPr>
          <p:cNvPr id="8" name="7 Rectángulo"/>
          <p:cNvSpPr/>
          <p:nvPr/>
        </p:nvSpPr>
        <p:spPr>
          <a:xfrm>
            <a:off x="2483768" y="1327408"/>
            <a:ext cx="6984776" cy="3162404"/>
          </a:xfrm>
          <a:prstGeom prst="rect">
            <a:avLst/>
          </a:prstGeom>
        </p:spPr>
        <p:txBody>
          <a:bodyPr wrap="square">
            <a:spAutoFit/>
          </a:bodyPr>
          <a:lstStyle/>
          <a:p>
            <a:r>
              <a:rPr lang="en-US" sz="1050" dirty="0" smtClean="0"/>
              <a:t>&gt;FINAL NUMBER OF CLUSTERS: 2</a:t>
            </a:r>
          </a:p>
          <a:p>
            <a:endParaRPr lang="en-US" sz="1050" dirty="0" smtClean="0"/>
          </a:p>
          <a:p>
            <a:r>
              <a:rPr lang="en-US" sz="1050" dirty="0" smtClean="0"/>
              <a:t>cluster </a:t>
            </a:r>
            <a:r>
              <a:rPr lang="en-US" sz="1050" smtClean="0"/>
              <a:t>center [0]:</a:t>
            </a:r>
            <a:r>
              <a:rPr lang="en-US" sz="1050" dirty="0" smtClean="0"/>
              <a:t>	54.0</a:t>
            </a:r>
          </a:p>
          <a:p>
            <a:r>
              <a:rPr lang="en-US" sz="1050" dirty="0" smtClean="0"/>
              <a:t>cluster center [1]:	110.0</a:t>
            </a:r>
          </a:p>
          <a:p>
            <a:endParaRPr lang="en-US" sz="1050" dirty="0" smtClean="0"/>
          </a:p>
          <a:p>
            <a:endParaRPr lang="en-US" sz="1050" dirty="0" smtClean="0"/>
          </a:p>
          <a:p>
            <a:endParaRPr lang="en-US" sz="1050" dirty="0" smtClean="0"/>
          </a:p>
          <a:p>
            <a:endParaRPr lang="en-US" sz="1050" dirty="0" smtClean="0"/>
          </a:p>
          <a:p>
            <a:endParaRPr lang="en-US" sz="1050" dirty="0" smtClean="0"/>
          </a:p>
          <a:p>
            <a:r>
              <a:rPr lang="en-US" sz="1050" dirty="0" smtClean="0"/>
              <a:t>&gt; WINDOW LENGTH FOR PLOIDY ESTIMATION :50</a:t>
            </a:r>
          </a:p>
          <a:p>
            <a:r>
              <a:rPr lang="en-US" sz="1050" dirty="0" smtClean="0"/>
              <a:t>&gt; CLUSTER_NUMBER 	COPY_NUMBER_ESTIMATION 	 DISTANCE_ERROR (% MAX reads counts) </a:t>
            </a:r>
          </a:p>
          <a:p>
            <a:r>
              <a:rPr lang="en-US" sz="1050" smtClean="0"/>
              <a:t>	0 </a:t>
            </a:r>
            <a:r>
              <a:rPr lang="en-US" sz="1050" dirty="0" smtClean="0"/>
              <a:t>		1 		0.0</a:t>
            </a:r>
          </a:p>
          <a:p>
            <a:r>
              <a:rPr lang="en-US" sz="1050" dirty="0" smtClean="0"/>
              <a:t>	1 		2 		0.004</a:t>
            </a:r>
          </a:p>
          <a:p>
            <a:endParaRPr lang="en-US" sz="1050" dirty="0" smtClean="0"/>
          </a:p>
          <a:p>
            <a:endParaRPr lang="en-US" sz="1050" dirty="0" smtClean="0"/>
          </a:p>
          <a:p>
            <a:endParaRPr lang="en-US" sz="1050" dirty="0" smtClean="0"/>
          </a:p>
          <a:p>
            <a:endParaRPr lang="en-US" sz="1050" dirty="0" smtClean="0"/>
          </a:p>
          <a:p>
            <a:endParaRPr lang="en-US" sz="1050" dirty="0" smtClean="0"/>
          </a:p>
          <a:p>
            <a:r>
              <a:rPr lang="en-US" sz="1050" dirty="0" smtClean="0"/>
              <a:t>	&gt;Estimation distance score: 0.004</a:t>
            </a:r>
          </a:p>
        </p:txBody>
      </p:sp>
      <p:sp>
        <p:nvSpPr>
          <p:cNvPr id="9" name="CustomShape 1"/>
          <p:cNvSpPr/>
          <p:nvPr/>
        </p:nvSpPr>
        <p:spPr>
          <a:xfrm>
            <a:off x="-100136" y="260648"/>
            <a:ext cx="9396536"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10" name="CustomShape 3"/>
          <p:cNvSpPr/>
          <p:nvPr/>
        </p:nvSpPr>
        <p:spPr>
          <a:xfrm>
            <a:off x="323528" y="413048"/>
            <a:ext cx="8496944"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Novogene CBS1483: Exploring different window lengths</a:t>
            </a:r>
            <a:endParaRPr dirty="0"/>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2" name="Picture 4" descr="C:\Users\Mel\Documents\BIOINFORMATICS\DELFT_Research\Data\CBS_Novogene\PloEstNovogene_100\readsDistributionPoissonFittedFINALRESULT.jpg"/>
          <p:cNvPicPr>
            <a:picLocks noChangeAspect="1" noChangeArrowheads="1"/>
          </p:cNvPicPr>
          <p:nvPr/>
        </p:nvPicPr>
        <p:blipFill>
          <a:blip r:embed="rId3" cstate="print"/>
          <a:srcRect/>
          <a:stretch>
            <a:fillRect/>
          </a:stretch>
        </p:blipFill>
        <p:spPr bwMode="auto">
          <a:xfrm>
            <a:off x="0" y="1080000"/>
            <a:ext cx="8953500" cy="5372100"/>
          </a:xfrm>
          <a:prstGeom prst="rect">
            <a:avLst/>
          </a:prstGeom>
          <a:noFill/>
        </p:spPr>
      </p:pic>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Conclusions : Ploidy estimation</a:t>
            </a:r>
            <a:endParaRPr dirty="0"/>
          </a:p>
        </p:txBody>
      </p:sp>
      <p:sp>
        <p:nvSpPr>
          <p:cNvPr id="8" name="7 Rectángulo"/>
          <p:cNvSpPr/>
          <p:nvPr/>
        </p:nvSpPr>
        <p:spPr>
          <a:xfrm>
            <a:off x="2483768" y="1327408"/>
            <a:ext cx="6984776" cy="3162404"/>
          </a:xfrm>
          <a:prstGeom prst="rect">
            <a:avLst/>
          </a:prstGeom>
        </p:spPr>
        <p:txBody>
          <a:bodyPr wrap="square">
            <a:spAutoFit/>
          </a:bodyPr>
          <a:lstStyle/>
          <a:p>
            <a:r>
              <a:rPr lang="en-US" sz="1050" dirty="0" smtClean="0"/>
              <a:t>&gt;FINAL NUMBER OF CLUSTERS: 4</a:t>
            </a:r>
          </a:p>
          <a:p>
            <a:endParaRPr lang="en-US" sz="1050" dirty="0" smtClean="0"/>
          </a:p>
          <a:p>
            <a:r>
              <a:rPr lang="en-US" sz="1050" dirty="0" smtClean="0"/>
              <a:t>cluster </a:t>
            </a:r>
            <a:r>
              <a:rPr lang="en-US" sz="1050" smtClean="0"/>
              <a:t>center [0]:</a:t>
            </a:r>
            <a:r>
              <a:rPr lang="en-US" sz="1050" dirty="0" smtClean="0"/>
              <a:t>	55.0</a:t>
            </a:r>
          </a:p>
          <a:p>
            <a:r>
              <a:rPr lang="en-US" sz="1050" dirty="0" smtClean="0"/>
              <a:t>cluster center [1]:	107.0</a:t>
            </a:r>
          </a:p>
          <a:p>
            <a:r>
              <a:rPr lang="en-US" sz="1050" dirty="0" smtClean="0"/>
              <a:t>cluster center [2]:	169.0</a:t>
            </a:r>
          </a:p>
          <a:p>
            <a:r>
              <a:rPr lang="en-US" sz="1050" dirty="0" smtClean="0"/>
              <a:t>cluster center [3]:	214.0</a:t>
            </a:r>
          </a:p>
          <a:p>
            <a:endParaRPr lang="en-US" sz="1050" dirty="0" smtClean="0"/>
          </a:p>
          <a:p>
            <a:endParaRPr lang="en-US" sz="1050" dirty="0" smtClean="0"/>
          </a:p>
          <a:p>
            <a:endParaRPr lang="en-US" sz="1050" dirty="0" smtClean="0"/>
          </a:p>
          <a:p>
            <a:r>
              <a:rPr lang="en-US" sz="1050" dirty="0" smtClean="0"/>
              <a:t>&gt; WINDOW LENGTH FOR PLOIDY ESTIMATION :100</a:t>
            </a:r>
          </a:p>
          <a:p>
            <a:r>
              <a:rPr lang="en-US" sz="1050" dirty="0" smtClean="0"/>
              <a:t>&gt; CLUSTER_NUMBER 	COPY_NUMBER_ESTIMATION 	 DISTANCE_ERROR (% MAX reads counts) </a:t>
            </a:r>
          </a:p>
          <a:p>
            <a:r>
              <a:rPr lang="en-US" sz="1050" smtClean="0"/>
              <a:t>	0 </a:t>
            </a:r>
            <a:r>
              <a:rPr lang="en-US" sz="1050" dirty="0" smtClean="0"/>
              <a:t>		1 		0.0</a:t>
            </a:r>
          </a:p>
          <a:p>
            <a:r>
              <a:rPr lang="en-US" sz="1050" dirty="0" smtClean="0"/>
              <a:t>	1 		2 		0.009</a:t>
            </a:r>
          </a:p>
          <a:p>
            <a:r>
              <a:rPr lang="en-US" sz="1050" dirty="0" smtClean="0"/>
              <a:t>	2 		3 		0.013</a:t>
            </a:r>
          </a:p>
          <a:p>
            <a:r>
              <a:rPr lang="en-US" sz="1050" dirty="0" smtClean="0"/>
              <a:t>	3 		4 		0.019</a:t>
            </a:r>
          </a:p>
          <a:p>
            <a:endParaRPr lang="en-US" sz="1050" dirty="0" smtClean="0"/>
          </a:p>
          <a:p>
            <a:endParaRPr lang="en-US" sz="1050" dirty="0" smtClean="0"/>
          </a:p>
          <a:p>
            <a:endParaRPr lang="en-US" sz="1050" dirty="0" smtClean="0"/>
          </a:p>
          <a:p>
            <a:r>
              <a:rPr lang="en-US" sz="1050" dirty="0" smtClean="0"/>
              <a:t>	&gt;Estimation distance score: 0.040999999999999995</a:t>
            </a:r>
          </a:p>
        </p:txBody>
      </p:sp>
      <p:sp>
        <p:nvSpPr>
          <p:cNvPr id="6" name="CustomShape 1"/>
          <p:cNvSpPr/>
          <p:nvPr/>
        </p:nvSpPr>
        <p:spPr>
          <a:xfrm>
            <a:off x="-100136" y="260648"/>
            <a:ext cx="9396536"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7" name="CustomShape 3"/>
          <p:cNvSpPr/>
          <p:nvPr/>
        </p:nvSpPr>
        <p:spPr>
          <a:xfrm>
            <a:off x="323528" y="413048"/>
            <a:ext cx="8496944"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Novogene CBS1483: Exploring different window lengths</a:t>
            </a:r>
            <a:endParaRPr dirty="0"/>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1" name="Picture 3" descr="C:\Users\Mel\Documents\BIOINFORMATICS\DELFT_Research\Data\CBS_Novogene\PloEstNovogene_500\readsDistributionPoissonFittedFINALRESULT.jpg"/>
          <p:cNvPicPr>
            <a:picLocks noChangeAspect="1" noChangeArrowheads="1"/>
          </p:cNvPicPr>
          <p:nvPr/>
        </p:nvPicPr>
        <p:blipFill>
          <a:blip r:embed="rId3" cstate="print"/>
          <a:srcRect/>
          <a:stretch>
            <a:fillRect/>
          </a:stretch>
        </p:blipFill>
        <p:spPr bwMode="auto">
          <a:xfrm>
            <a:off x="0" y="1080000"/>
            <a:ext cx="8953500" cy="5372100"/>
          </a:xfrm>
          <a:prstGeom prst="rect">
            <a:avLst/>
          </a:prstGeom>
          <a:noFill/>
        </p:spPr>
      </p:pic>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Conclusions : Ploidy estimation</a:t>
            </a:r>
            <a:endParaRPr dirty="0"/>
          </a:p>
        </p:txBody>
      </p:sp>
      <p:sp>
        <p:nvSpPr>
          <p:cNvPr id="8" name="7 Rectángulo"/>
          <p:cNvSpPr/>
          <p:nvPr/>
        </p:nvSpPr>
        <p:spPr>
          <a:xfrm>
            <a:off x="2483768" y="1327408"/>
            <a:ext cx="6984776" cy="3162404"/>
          </a:xfrm>
          <a:prstGeom prst="rect">
            <a:avLst/>
          </a:prstGeom>
        </p:spPr>
        <p:txBody>
          <a:bodyPr wrap="square">
            <a:spAutoFit/>
          </a:bodyPr>
          <a:lstStyle/>
          <a:p>
            <a:r>
              <a:rPr lang="en-US" sz="1050" dirty="0" smtClean="0"/>
              <a:t>&gt;FINAL NUMBER OF CLUSTERS: 4</a:t>
            </a:r>
          </a:p>
          <a:p>
            <a:endParaRPr lang="en-US" sz="1050" dirty="0" smtClean="0"/>
          </a:p>
          <a:p>
            <a:r>
              <a:rPr lang="en-US" sz="1050" dirty="0" smtClean="0"/>
              <a:t>cluster </a:t>
            </a:r>
            <a:r>
              <a:rPr lang="en-US" sz="1050" smtClean="0"/>
              <a:t>center [0]:</a:t>
            </a:r>
            <a:r>
              <a:rPr lang="en-US" sz="1050" dirty="0" smtClean="0"/>
              <a:t>	56.0</a:t>
            </a:r>
          </a:p>
          <a:p>
            <a:r>
              <a:rPr lang="en-US" sz="1050" dirty="0" smtClean="0"/>
              <a:t>cluster center [1]:	110.0</a:t>
            </a:r>
          </a:p>
          <a:p>
            <a:r>
              <a:rPr lang="en-US" sz="1050" dirty="0" smtClean="0"/>
              <a:t>cluster center [2]:	168.0</a:t>
            </a:r>
          </a:p>
          <a:p>
            <a:r>
              <a:rPr lang="en-US" sz="1050" dirty="0" smtClean="0"/>
              <a:t>cluster center [3]:	226.0</a:t>
            </a:r>
          </a:p>
          <a:p>
            <a:endParaRPr lang="en-US" sz="1050" dirty="0" smtClean="0"/>
          </a:p>
          <a:p>
            <a:endParaRPr lang="en-US" sz="1050" dirty="0" smtClean="0"/>
          </a:p>
          <a:p>
            <a:endParaRPr lang="en-US" sz="1050" dirty="0" smtClean="0"/>
          </a:p>
          <a:p>
            <a:r>
              <a:rPr lang="en-US" sz="1050" dirty="0" smtClean="0"/>
              <a:t>&gt; WINDOW LENGTH FOR PLOIDY ESTIMATION :500</a:t>
            </a:r>
          </a:p>
          <a:p>
            <a:r>
              <a:rPr lang="en-US" sz="1050" dirty="0" smtClean="0"/>
              <a:t>&gt; CLUSTER_NUMBER 	COPY_NUMBER_ESTIMATION 	 DISTANCE_ERROR (% MAX reads counts) </a:t>
            </a:r>
          </a:p>
          <a:p>
            <a:r>
              <a:rPr lang="en-US" sz="1050" smtClean="0"/>
              <a:t>	0 </a:t>
            </a:r>
            <a:r>
              <a:rPr lang="en-US" sz="1050" dirty="0" smtClean="0"/>
              <a:t>		1 		0.0</a:t>
            </a:r>
          </a:p>
          <a:p>
            <a:r>
              <a:rPr lang="en-US" sz="1050" dirty="0" smtClean="0"/>
              <a:t>	1 		2 		0.012</a:t>
            </a:r>
          </a:p>
          <a:p>
            <a:r>
              <a:rPr lang="en-US" sz="1050" dirty="0" smtClean="0"/>
              <a:t>	2 		3 		0.0</a:t>
            </a:r>
          </a:p>
          <a:p>
            <a:r>
              <a:rPr lang="en-US" sz="1050" dirty="0" smtClean="0"/>
              <a:t>	3 		4 		0.012</a:t>
            </a:r>
          </a:p>
          <a:p>
            <a:endParaRPr lang="en-US" sz="1050" dirty="0" smtClean="0"/>
          </a:p>
          <a:p>
            <a:endParaRPr lang="en-US" sz="1050" dirty="0" smtClean="0"/>
          </a:p>
          <a:p>
            <a:endParaRPr lang="en-US" sz="1050" dirty="0" smtClean="0"/>
          </a:p>
          <a:p>
            <a:r>
              <a:rPr lang="en-US" sz="1050" dirty="0" smtClean="0"/>
              <a:t>	&gt;Estimation distance score: 0.024</a:t>
            </a:r>
          </a:p>
        </p:txBody>
      </p:sp>
      <p:sp>
        <p:nvSpPr>
          <p:cNvPr id="6" name="CustomShape 1"/>
          <p:cNvSpPr/>
          <p:nvPr/>
        </p:nvSpPr>
        <p:spPr>
          <a:xfrm>
            <a:off x="-100136" y="260648"/>
            <a:ext cx="9396536"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7" name="CustomShape 3"/>
          <p:cNvSpPr/>
          <p:nvPr/>
        </p:nvSpPr>
        <p:spPr>
          <a:xfrm>
            <a:off x="323528" y="413048"/>
            <a:ext cx="8496944"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Novogene CBS1483: Exploring different window lengths</a:t>
            </a:r>
            <a:endParaRPr dirty="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7" name="Picture 3" descr="C:\Users\Mel\Documents\BIOINFORMATICS\DELFT_Research\Data\CBS_Novogene\PloEstNovogene_750\readsDistributionPoissonFittedFINALRESULT.jpg"/>
          <p:cNvPicPr>
            <a:picLocks noChangeAspect="1" noChangeArrowheads="1"/>
          </p:cNvPicPr>
          <p:nvPr/>
        </p:nvPicPr>
        <p:blipFill>
          <a:blip r:embed="rId3" cstate="print"/>
          <a:srcRect/>
          <a:stretch>
            <a:fillRect/>
          </a:stretch>
        </p:blipFill>
        <p:spPr bwMode="auto">
          <a:xfrm>
            <a:off x="0" y="1080000"/>
            <a:ext cx="8953500" cy="5372100"/>
          </a:xfrm>
          <a:prstGeom prst="rect">
            <a:avLst/>
          </a:prstGeom>
          <a:noFill/>
        </p:spPr>
      </p:pic>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Conclusions : Ploidy estimation</a:t>
            </a:r>
            <a:endParaRPr dirty="0"/>
          </a:p>
        </p:txBody>
      </p:sp>
      <p:sp>
        <p:nvSpPr>
          <p:cNvPr id="8" name="7 Rectángulo"/>
          <p:cNvSpPr/>
          <p:nvPr/>
        </p:nvSpPr>
        <p:spPr>
          <a:xfrm>
            <a:off x="2483768" y="1327408"/>
            <a:ext cx="6984776" cy="3162404"/>
          </a:xfrm>
          <a:prstGeom prst="rect">
            <a:avLst/>
          </a:prstGeom>
        </p:spPr>
        <p:txBody>
          <a:bodyPr wrap="square">
            <a:spAutoFit/>
          </a:bodyPr>
          <a:lstStyle/>
          <a:p>
            <a:r>
              <a:rPr lang="en-US" sz="1050" dirty="0" smtClean="0"/>
              <a:t>&gt;FINAL NUMBER OF CLUSTERS: 5</a:t>
            </a:r>
          </a:p>
          <a:p>
            <a:endParaRPr lang="en-US" sz="1050" dirty="0" smtClean="0"/>
          </a:p>
          <a:p>
            <a:r>
              <a:rPr lang="en-US" sz="1050" dirty="0" smtClean="0"/>
              <a:t>cluster </a:t>
            </a:r>
            <a:r>
              <a:rPr lang="en-US" sz="1050" smtClean="0"/>
              <a:t>center [0]:</a:t>
            </a:r>
            <a:r>
              <a:rPr lang="en-US" sz="1050" dirty="0" smtClean="0"/>
              <a:t>	56.0</a:t>
            </a:r>
          </a:p>
          <a:p>
            <a:r>
              <a:rPr lang="en-US" sz="1050" dirty="0" smtClean="0"/>
              <a:t>cluster center [1]:	110.0</a:t>
            </a:r>
          </a:p>
          <a:p>
            <a:r>
              <a:rPr lang="en-US" sz="1050" dirty="0" smtClean="0"/>
              <a:t>cluster center [2]:	166.0</a:t>
            </a:r>
          </a:p>
          <a:p>
            <a:r>
              <a:rPr lang="en-US" sz="1050" dirty="0" smtClean="0"/>
              <a:t>cluster center [3]:	228.0</a:t>
            </a:r>
          </a:p>
          <a:p>
            <a:r>
              <a:rPr lang="en-US" sz="1050" dirty="0" smtClean="0"/>
              <a:t>cluster center [4]:	258.0</a:t>
            </a:r>
          </a:p>
          <a:p>
            <a:endParaRPr lang="en-US" sz="1050" dirty="0" smtClean="0"/>
          </a:p>
          <a:p>
            <a:endParaRPr lang="en-US" sz="1050" dirty="0" smtClean="0"/>
          </a:p>
          <a:p>
            <a:r>
              <a:rPr lang="en-US" sz="1050" dirty="0" smtClean="0"/>
              <a:t>&gt; WINDOW LENGTH FOR PLOIDY ESTIMATION :750</a:t>
            </a:r>
          </a:p>
          <a:p>
            <a:r>
              <a:rPr lang="en-US" sz="1050" dirty="0" smtClean="0"/>
              <a:t>&gt; CLUSTER_NUMBER 	COPY_NUMBER_ESTIMATION 	 DISTANCE_ERROR (% MAX reads counts) </a:t>
            </a:r>
          </a:p>
          <a:p>
            <a:r>
              <a:rPr lang="en-US" sz="1050" smtClean="0"/>
              <a:t>	0 </a:t>
            </a:r>
            <a:r>
              <a:rPr lang="en-US" sz="1050" dirty="0" smtClean="0"/>
              <a:t>		2 		0.0</a:t>
            </a:r>
          </a:p>
          <a:p>
            <a:r>
              <a:rPr lang="en-US" sz="1050" dirty="0" smtClean="0"/>
              <a:t>	1 		4 		0.014</a:t>
            </a:r>
          </a:p>
          <a:p>
            <a:r>
              <a:rPr lang="en-US" sz="1050" dirty="0" smtClean="0"/>
              <a:t>	2 		6 		0.014</a:t>
            </a:r>
          </a:p>
          <a:p>
            <a:r>
              <a:rPr lang="en-US" sz="1050" dirty="0" smtClean="0"/>
              <a:t>	3 		8 		0.028</a:t>
            </a:r>
          </a:p>
          <a:p>
            <a:r>
              <a:rPr lang="en-US" sz="1050" dirty="0" smtClean="0"/>
              <a:t>	4 		9 		0.041</a:t>
            </a:r>
          </a:p>
          <a:p>
            <a:endParaRPr lang="en-US" sz="1050" dirty="0" smtClean="0"/>
          </a:p>
          <a:p>
            <a:endParaRPr lang="en-US" sz="1050" dirty="0" smtClean="0"/>
          </a:p>
          <a:p>
            <a:r>
              <a:rPr lang="en-US" sz="1050" dirty="0" smtClean="0"/>
              <a:t>	&gt;Estimation distance score: 0.097</a:t>
            </a:r>
          </a:p>
        </p:txBody>
      </p:sp>
      <p:sp>
        <p:nvSpPr>
          <p:cNvPr id="6" name="CustomShape 1"/>
          <p:cNvSpPr/>
          <p:nvPr/>
        </p:nvSpPr>
        <p:spPr>
          <a:xfrm>
            <a:off x="-100136" y="260648"/>
            <a:ext cx="9396536"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7" name="CustomShape 3"/>
          <p:cNvSpPr/>
          <p:nvPr/>
        </p:nvSpPr>
        <p:spPr>
          <a:xfrm>
            <a:off x="323528" y="413048"/>
            <a:ext cx="8496944"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Novogene CBS1483: Exploring different window lengths</a:t>
            </a:r>
            <a:endParaRPr dirty="0"/>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descr="C:\Users\Mel\Documents\BIOINFORMATICS\DELFT_Research\Data\CBS_Novogene\PloEstNovogene_2000\readsDistributionPoissonFittedFINALRESULT.jpg"/>
          <p:cNvPicPr>
            <a:picLocks noChangeAspect="1" noChangeArrowheads="1"/>
          </p:cNvPicPr>
          <p:nvPr/>
        </p:nvPicPr>
        <p:blipFill>
          <a:blip r:embed="rId3" cstate="print"/>
          <a:srcRect/>
          <a:stretch>
            <a:fillRect/>
          </a:stretch>
        </p:blipFill>
        <p:spPr bwMode="auto">
          <a:xfrm>
            <a:off x="0" y="1080000"/>
            <a:ext cx="8953500" cy="5372100"/>
          </a:xfrm>
          <a:prstGeom prst="rect">
            <a:avLst/>
          </a:prstGeom>
          <a:noFill/>
        </p:spPr>
      </p:pic>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Conclusions : Ploidy estimation</a:t>
            </a:r>
            <a:endParaRPr dirty="0"/>
          </a:p>
        </p:txBody>
      </p:sp>
      <p:sp>
        <p:nvSpPr>
          <p:cNvPr id="8" name="7 Rectángulo"/>
          <p:cNvSpPr/>
          <p:nvPr/>
        </p:nvSpPr>
        <p:spPr>
          <a:xfrm>
            <a:off x="2483768" y="1327408"/>
            <a:ext cx="6984776" cy="3162404"/>
          </a:xfrm>
          <a:prstGeom prst="rect">
            <a:avLst/>
          </a:prstGeom>
        </p:spPr>
        <p:txBody>
          <a:bodyPr wrap="square">
            <a:spAutoFit/>
          </a:bodyPr>
          <a:lstStyle/>
          <a:p>
            <a:r>
              <a:rPr lang="en-US" sz="1050" dirty="0" smtClean="0"/>
              <a:t>&gt;FINAL NUMBER OF CLUSTERS: 5</a:t>
            </a:r>
          </a:p>
          <a:p>
            <a:endParaRPr lang="en-US" sz="1050" dirty="0" smtClean="0"/>
          </a:p>
          <a:p>
            <a:r>
              <a:rPr lang="en-US" sz="1050" dirty="0" smtClean="0"/>
              <a:t>cluster </a:t>
            </a:r>
            <a:r>
              <a:rPr lang="en-US" sz="1050" smtClean="0"/>
              <a:t>center [0]:</a:t>
            </a:r>
            <a:r>
              <a:rPr lang="en-US" sz="1050" dirty="0" smtClean="0"/>
              <a:t>	56.0</a:t>
            </a:r>
          </a:p>
          <a:p>
            <a:r>
              <a:rPr lang="en-US" sz="1050" dirty="0" smtClean="0"/>
              <a:t>cluster center [1]:	110.0</a:t>
            </a:r>
          </a:p>
          <a:p>
            <a:r>
              <a:rPr lang="en-US" sz="1050" dirty="0" smtClean="0"/>
              <a:t>cluster center [2]:	165.0</a:t>
            </a:r>
          </a:p>
          <a:p>
            <a:r>
              <a:rPr lang="en-US" sz="1050" dirty="0" smtClean="0"/>
              <a:t>cluster center [3]:	228.0</a:t>
            </a:r>
          </a:p>
          <a:p>
            <a:r>
              <a:rPr lang="en-US" sz="1050" dirty="0" smtClean="0"/>
              <a:t>cluster center [4]:	259.0</a:t>
            </a:r>
          </a:p>
          <a:p>
            <a:endParaRPr lang="en-US" sz="1050" dirty="0" smtClean="0"/>
          </a:p>
          <a:p>
            <a:endParaRPr lang="en-US" sz="1050" dirty="0" smtClean="0"/>
          </a:p>
          <a:p>
            <a:r>
              <a:rPr lang="en-US" sz="1050" dirty="0" smtClean="0"/>
              <a:t>&gt; WINDOW LENGTH FOR PLOIDY ESTIMATION :2000</a:t>
            </a:r>
          </a:p>
          <a:p>
            <a:r>
              <a:rPr lang="en-US" sz="1050" dirty="0" smtClean="0"/>
              <a:t>&gt; CLUSTER_NUMBER 	COPY_NUMBER_ESTIMATION 	 DISTANCE_ERROR (% MAX reads counts) </a:t>
            </a:r>
          </a:p>
          <a:p>
            <a:r>
              <a:rPr lang="en-US" sz="1050" smtClean="0"/>
              <a:t>	0 </a:t>
            </a:r>
            <a:r>
              <a:rPr lang="en-US" sz="1050" dirty="0" smtClean="0"/>
              <a:t>		2 		0.0</a:t>
            </a:r>
          </a:p>
          <a:p>
            <a:r>
              <a:rPr lang="en-US" sz="1050" dirty="0" smtClean="0"/>
              <a:t>	1 		4 		0.016</a:t>
            </a:r>
          </a:p>
          <a:p>
            <a:r>
              <a:rPr lang="en-US" sz="1050" dirty="0" smtClean="0"/>
              <a:t>	2 		6 		0.024</a:t>
            </a:r>
          </a:p>
          <a:p>
            <a:r>
              <a:rPr lang="en-US" sz="1050" dirty="0" smtClean="0"/>
              <a:t>	3 		8 		0.033</a:t>
            </a:r>
          </a:p>
          <a:p>
            <a:r>
              <a:rPr lang="en-US" sz="1050" dirty="0" smtClean="0"/>
              <a:t>	4 		9 		0.057</a:t>
            </a:r>
          </a:p>
          <a:p>
            <a:endParaRPr lang="en-US" sz="1050" dirty="0" smtClean="0"/>
          </a:p>
          <a:p>
            <a:endParaRPr lang="en-US" sz="1050" dirty="0" smtClean="0"/>
          </a:p>
          <a:p>
            <a:r>
              <a:rPr lang="en-US" sz="1050" dirty="0" smtClean="0"/>
              <a:t>	&gt;Estimation distance score: 0.13</a:t>
            </a:r>
          </a:p>
        </p:txBody>
      </p:sp>
      <p:sp>
        <p:nvSpPr>
          <p:cNvPr id="6" name="CustomShape 1"/>
          <p:cNvSpPr/>
          <p:nvPr/>
        </p:nvSpPr>
        <p:spPr>
          <a:xfrm>
            <a:off x="-100136" y="260648"/>
            <a:ext cx="9396536"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7" name="CustomShape 3"/>
          <p:cNvSpPr/>
          <p:nvPr/>
        </p:nvSpPr>
        <p:spPr>
          <a:xfrm>
            <a:off x="323528" y="413048"/>
            <a:ext cx="8496944"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Novogene CBS1483: Exploring different window lengths</a:t>
            </a:r>
            <a:endParaRPr dirty="0"/>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3" name="Picture 5" descr="C:\Users\Mel\Documents\BIOINFORMATICS\DELFT_Research\Data\CBS_Novogene\PloEstNovogene_WindowTest\readsDistributionPoissonFittedFINALRESULT.jpg"/>
          <p:cNvPicPr>
            <a:picLocks noChangeAspect="1" noChangeArrowheads="1"/>
          </p:cNvPicPr>
          <p:nvPr/>
        </p:nvPicPr>
        <p:blipFill>
          <a:blip r:embed="rId3" cstate="print"/>
          <a:srcRect/>
          <a:stretch>
            <a:fillRect/>
          </a:stretch>
        </p:blipFill>
        <p:spPr bwMode="auto">
          <a:xfrm>
            <a:off x="0" y="1080000"/>
            <a:ext cx="8953500" cy="5372100"/>
          </a:xfrm>
          <a:prstGeom prst="rect">
            <a:avLst/>
          </a:prstGeom>
          <a:noFill/>
        </p:spPr>
      </p:pic>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Conclusions : Ploidy estimation</a:t>
            </a:r>
            <a:endParaRPr dirty="0"/>
          </a:p>
        </p:txBody>
      </p:sp>
      <p:sp>
        <p:nvSpPr>
          <p:cNvPr id="8" name="7 Rectángulo"/>
          <p:cNvSpPr/>
          <p:nvPr/>
        </p:nvSpPr>
        <p:spPr>
          <a:xfrm>
            <a:off x="2483768" y="1327408"/>
            <a:ext cx="6984776" cy="3162404"/>
          </a:xfrm>
          <a:prstGeom prst="rect">
            <a:avLst/>
          </a:prstGeom>
        </p:spPr>
        <p:txBody>
          <a:bodyPr wrap="square">
            <a:spAutoFit/>
          </a:bodyPr>
          <a:lstStyle/>
          <a:p>
            <a:r>
              <a:rPr lang="en-US" sz="1050" dirty="0" smtClean="0"/>
              <a:t>&gt;FINAL NUMBER OF CLUSTERS: 6</a:t>
            </a:r>
          </a:p>
          <a:p>
            <a:endParaRPr lang="en-US" sz="1050" dirty="0" smtClean="0"/>
          </a:p>
          <a:p>
            <a:r>
              <a:rPr lang="en-US" sz="1050" dirty="0" smtClean="0"/>
              <a:t>cluster </a:t>
            </a:r>
            <a:r>
              <a:rPr lang="en-US" sz="1050" smtClean="0"/>
              <a:t>center [0]:</a:t>
            </a:r>
            <a:r>
              <a:rPr lang="en-US" sz="1050" dirty="0" smtClean="0"/>
              <a:t>	56.0</a:t>
            </a:r>
          </a:p>
          <a:p>
            <a:r>
              <a:rPr lang="en-US" sz="1050" dirty="0" smtClean="0"/>
              <a:t>cluster center [1]:	110.0</a:t>
            </a:r>
          </a:p>
          <a:p>
            <a:r>
              <a:rPr lang="en-US" sz="1050" dirty="0" smtClean="0"/>
              <a:t>cluster center [2]:	121.0</a:t>
            </a:r>
          </a:p>
          <a:p>
            <a:r>
              <a:rPr lang="en-US" sz="1050" dirty="0" smtClean="0"/>
              <a:t>cluster center [3]:	165.0</a:t>
            </a:r>
          </a:p>
          <a:p>
            <a:r>
              <a:rPr lang="en-US" sz="1050" dirty="0" smtClean="0"/>
              <a:t>cluster center [4]:	228.0</a:t>
            </a:r>
          </a:p>
          <a:p>
            <a:r>
              <a:rPr lang="en-US" sz="1050" dirty="0" smtClean="0"/>
              <a:t>cluster center [5]:	264.0</a:t>
            </a:r>
          </a:p>
          <a:p>
            <a:endParaRPr lang="en-US" sz="1050" dirty="0" smtClean="0"/>
          </a:p>
          <a:p>
            <a:r>
              <a:rPr lang="en-US" sz="1050" dirty="0" smtClean="0"/>
              <a:t>&gt; WINDOW LENGTH FOR PLOIDY ESTIMATION :6000</a:t>
            </a:r>
          </a:p>
          <a:p>
            <a:r>
              <a:rPr lang="en-US" sz="1050" dirty="0" smtClean="0"/>
              <a:t>&gt; CLUSTER_NUMBER 	COPY_NUMBER_ESTIMATION 	 DISTANCE_ERROR (% MAX reads counts) </a:t>
            </a:r>
          </a:p>
          <a:p>
            <a:r>
              <a:rPr lang="en-US" sz="1050" smtClean="0"/>
              <a:t>	0 </a:t>
            </a:r>
            <a:r>
              <a:rPr lang="en-US" sz="1050" dirty="0" smtClean="0"/>
              <a:t>		2 		0.0</a:t>
            </a:r>
          </a:p>
          <a:p>
            <a:r>
              <a:rPr lang="en-US" sz="1050" dirty="0" smtClean="0"/>
              <a:t>	1 		4 		0.017</a:t>
            </a:r>
          </a:p>
          <a:p>
            <a:r>
              <a:rPr lang="en-US" sz="1050" dirty="0" smtClean="0"/>
              <a:t>	2 		5 		0.158</a:t>
            </a:r>
          </a:p>
          <a:p>
            <a:r>
              <a:rPr lang="en-US" sz="1050" dirty="0" smtClean="0"/>
              <a:t>	3 		6 		0.025</a:t>
            </a:r>
          </a:p>
          <a:p>
            <a:r>
              <a:rPr lang="en-US" sz="1050" dirty="0" smtClean="0"/>
              <a:t>	4		8 		0.033</a:t>
            </a:r>
          </a:p>
          <a:p>
            <a:r>
              <a:rPr lang="en-US" sz="1050" dirty="0" smtClean="0"/>
              <a:t>	5		9 		0.1</a:t>
            </a:r>
          </a:p>
          <a:p>
            <a:endParaRPr lang="en-US" sz="1050" dirty="0" smtClean="0"/>
          </a:p>
          <a:p>
            <a:r>
              <a:rPr lang="en-US" sz="1050" dirty="0" smtClean="0"/>
              <a:t>	&gt;Estimation distance score: 0.33299999999999996</a:t>
            </a:r>
          </a:p>
        </p:txBody>
      </p:sp>
      <p:sp>
        <p:nvSpPr>
          <p:cNvPr id="6" name="CustomShape 1"/>
          <p:cNvSpPr/>
          <p:nvPr/>
        </p:nvSpPr>
        <p:spPr>
          <a:xfrm>
            <a:off x="-100136" y="260648"/>
            <a:ext cx="9396536"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7" name="CustomShape 3"/>
          <p:cNvSpPr/>
          <p:nvPr/>
        </p:nvSpPr>
        <p:spPr>
          <a:xfrm>
            <a:off x="323528" y="413048"/>
            <a:ext cx="8496944"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Novogene CBS1483: Exploring different window lengths</a:t>
            </a:r>
            <a:endParaRPr dirty="0"/>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3" descr="C:\Users\Mel\Documents\BIOINFORMATICS\DELFT_Research\Data\CBS_Novogene\PloEstNovogene_WindowTest\readsDistributionPoissonFittedFINALRESULT.jpg"/>
          <p:cNvPicPr>
            <a:picLocks noChangeAspect="1" noChangeArrowheads="1"/>
          </p:cNvPicPr>
          <p:nvPr/>
        </p:nvPicPr>
        <p:blipFill>
          <a:blip r:embed="rId3" cstate="print"/>
          <a:srcRect/>
          <a:stretch>
            <a:fillRect/>
          </a:stretch>
        </p:blipFill>
        <p:spPr bwMode="auto">
          <a:xfrm>
            <a:off x="0" y="1080000"/>
            <a:ext cx="8953500" cy="5372100"/>
          </a:xfrm>
          <a:prstGeom prst="rect">
            <a:avLst/>
          </a:prstGeom>
          <a:noFill/>
        </p:spPr>
      </p:pic>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Conclusions : Ploidy estimation</a:t>
            </a:r>
            <a:endParaRPr dirty="0"/>
          </a:p>
        </p:txBody>
      </p:sp>
      <p:sp>
        <p:nvSpPr>
          <p:cNvPr id="8" name="7 Rectángulo"/>
          <p:cNvSpPr/>
          <p:nvPr/>
        </p:nvSpPr>
        <p:spPr>
          <a:xfrm>
            <a:off x="2483768" y="1327408"/>
            <a:ext cx="6984776" cy="3162404"/>
          </a:xfrm>
          <a:prstGeom prst="rect">
            <a:avLst/>
          </a:prstGeom>
        </p:spPr>
        <p:txBody>
          <a:bodyPr wrap="square">
            <a:spAutoFit/>
          </a:bodyPr>
          <a:lstStyle/>
          <a:p>
            <a:r>
              <a:rPr lang="en-US" sz="1050" dirty="0" smtClean="0"/>
              <a:t>&gt;FINAL NUMBER OF CLUSTERS: 5</a:t>
            </a:r>
          </a:p>
          <a:p>
            <a:endParaRPr lang="en-US" sz="1050" dirty="0" smtClean="0"/>
          </a:p>
          <a:p>
            <a:r>
              <a:rPr lang="en-US" sz="1050" dirty="0" smtClean="0"/>
              <a:t>cluster </a:t>
            </a:r>
            <a:r>
              <a:rPr lang="en-US" sz="1050" smtClean="0"/>
              <a:t>center [0]:</a:t>
            </a:r>
            <a:r>
              <a:rPr lang="en-US" sz="1050" dirty="0" smtClean="0"/>
              <a:t>	55.0</a:t>
            </a:r>
          </a:p>
          <a:p>
            <a:r>
              <a:rPr lang="en-US" sz="1050" dirty="0" smtClean="0"/>
              <a:t>cluster center [1]:	110.0</a:t>
            </a:r>
          </a:p>
          <a:p>
            <a:r>
              <a:rPr lang="en-US" sz="1050" dirty="0" smtClean="0"/>
              <a:t>cluster center [2]:	166.0</a:t>
            </a:r>
          </a:p>
          <a:p>
            <a:r>
              <a:rPr lang="en-US" sz="1050" dirty="0" smtClean="0"/>
              <a:t>cluster center [3]:	227.0</a:t>
            </a:r>
          </a:p>
          <a:p>
            <a:r>
              <a:rPr lang="en-US" sz="1050" dirty="0" smtClean="0"/>
              <a:t>cluster center [4]:	263.0</a:t>
            </a:r>
          </a:p>
          <a:p>
            <a:endParaRPr lang="en-US" sz="1050" dirty="0" smtClean="0"/>
          </a:p>
          <a:p>
            <a:endParaRPr lang="en-US" sz="1050" dirty="0" smtClean="0"/>
          </a:p>
          <a:p>
            <a:r>
              <a:rPr lang="en-US" sz="1050" dirty="0" smtClean="0"/>
              <a:t>&gt; WINDOW LENGTH FOR PLOIDY ESTIMATION :10000</a:t>
            </a:r>
          </a:p>
          <a:p>
            <a:r>
              <a:rPr lang="en-US" sz="1050" dirty="0" smtClean="0"/>
              <a:t>&gt; CLUSTER_NUMBER 	COPY_NUMBER_ESTIMATION 	 DISTANCE_ERROR (% MAX reads counts) </a:t>
            </a:r>
          </a:p>
          <a:p>
            <a:r>
              <a:rPr lang="en-US" sz="1050" smtClean="0"/>
              <a:t>	0 </a:t>
            </a:r>
            <a:r>
              <a:rPr lang="en-US" sz="1050" dirty="0" smtClean="0"/>
              <a:t>		1 		0.0</a:t>
            </a:r>
          </a:p>
          <a:p>
            <a:r>
              <a:rPr lang="en-US" sz="1050" dirty="0" smtClean="0"/>
              <a:t>	1 		2 		0.0</a:t>
            </a:r>
          </a:p>
          <a:p>
            <a:r>
              <a:rPr lang="en-US" sz="1050" dirty="0" smtClean="0"/>
              <a:t>	2 		3 		0.014</a:t>
            </a:r>
          </a:p>
          <a:p>
            <a:r>
              <a:rPr lang="en-US" sz="1050" dirty="0" smtClean="0"/>
              <a:t>	3 		4 		0.1</a:t>
            </a:r>
          </a:p>
          <a:p>
            <a:r>
              <a:rPr lang="en-US" sz="1050" dirty="0" smtClean="0"/>
              <a:t>	4 		5 		0.171</a:t>
            </a:r>
          </a:p>
          <a:p>
            <a:endParaRPr lang="en-US" sz="1050" dirty="0" smtClean="0"/>
          </a:p>
          <a:p>
            <a:endParaRPr lang="en-US" sz="1050" dirty="0" smtClean="0"/>
          </a:p>
          <a:p>
            <a:r>
              <a:rPr lang="en-US" sz="1050" dirty="0" smtClean="0"/>
              <a:t>	&gt;Estimation distance score: 0.28500000000000003</a:t>
            </a:r>
          </a:p>
        </p:txBody>
      </p:sp>
      <p:sp>
        <p:nvSpPr>
          <p:cNvPr id="6" name="CustomShape 1"/>
          <p:cNvSpPr/>
          <p:nvPr/>
        </p:nvSpPr>
        <p:spPr>
          <a:xfrm>
            <a:off x="-100136" y="260648"/>
            <a:ext cx="9396536"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7" name="CustomShape 3"/>
          <p:cNvSpPr/>
          <p:nvPr/>
        </p:nvSpPr>
        <p:spPr>
          <a:xfrm>
            <a:off x="323528" y="413048"/>
            <a:ext cx="8496944"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Novogene CBS1483: Exploring different window lengths</a:t>
            </a:r>
            <a:endParaRPr dirty="0"/>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Conclusions : Ploidy estimation</a:t>
            </a:r>
            <a:endParaRPr dirty="0"/>
          </a:p>
        </p:txBody>
      </p:sp>
      <p:pic>
        <p:nvPicPr>
          <p:cNvPr id="58370" name="Picture 2" descr="C:\Users\Mel\Documents\BIOINFORMATICS\DELFT_Research\Data\CBS_Novogene\PloEstNovogene_13000\readsDistributionPoissonFittedFINALRESULT.jpg"/>
          <p:cNvPicPr>
            <a:picLocks noChangeAspect="1" noChangeArrowheads="1"/>
          </p:cNvPicPr>
          <p:nvPr/>
        </p:nvPicPr>
        <p:blipFill>
          <a:blip r:embed="rId3" cstate="print"/>
          <a:srcRect/>
          <a:stretch>
            <a:fillRect/>
          </a:stretch>
        </p:blipFill>
        <p:spPr bwMode="auto">
          <a:xfrm>
            <a:off x="0" y="1080000"/>
            <a:ext cx="9000000" cy="5400000"/>
          </a:xfrm>
          <a:prstGeom prst="rect">
            <a:avLst/>
          </a:prstGeom>
          <a:noFill/>
        </p:spPr>
      </p:pic>
      <p:sp>
        <p:nvSpPr>
          <p:cNvPr id="8" name="7 Rectángulo"/>
          <p:cNvSpPr/>
          <p:nvPr/>
        </p:nvSpPr>
        <p:spPr>
          <a:xfrm>
            <a:off x="2483768" y="1327408"/>
            <a:ext cx="6984776" cy="3162404"/>
          </a:xfrm>
          <a:prstGeom prst="rect">
            <a:avLst/>
          </a:prstGeom>
        </p:spPr>
        <p:txBody>
          <a:bodyPr wrap="square">
            <a:spAutoFit/>
          </a:bodyPr>
          <a:lstStyle/>
          <a:p>
            <a:r>
              <a:rPr lang="en-US" sz="1050" dirty="0" smtClean="0"/>
              <a:t>&gt;FINAL NUMBER OF CLUSTERS: 5</a:t>
            </a:r>
          </a:p>
          <a:p>
            <a:endParaRPr lang="en-US" sz="1050" dirty="0" smtClean="0"/>
          </a:p>
          <a:p>
            <a:r>
              <a:rPr lang="en-US" sz="1050" dirty="0" smtClean="0"/>
              <a:t>cluster </a:t>
            </a:r>
            <a:r>
              <a:rPr lang="en-US" sz="1050" smtClean="0"/>
              <a:t>center [0]:</a:t>
            </a:r>
            <a:r>
              <a:rPr lang="en-US" sz="1050" dirty="0" smtClean="0"/>
              <a:t>	56.0</a:t>
            </a:r>
          </a:p>
          <a:p>
            <a:r>
              <a:rPr lang="en-US" sz="1050" dirty="0" smtClean="0"/>
              <a:t>cluster center [1]:	110.0</a:t>
            </a:r>
          </a:p>
          <a:p>
            <a:r>
              <a:rPr lang="en-US" sz="1050" dirty="0" smtClean="0"/>
              <a:t>cluster center [2]:	166.0</a:t>
            </a:r>
          </a:p>
          <a:p>
            <a:r>
              <a:rPr lang="en-US" sz="1050" dirty="0" smtClean="0"/>
              <a:t>cluster center [3]:	226.0</a:t>
            </a:r>
          </a:p>
          <a:p>
            <a:r>
              <a:rPr lang="en-US" sz="1050" dirty="0" smtClean="0"/>
              <a:t>cluster center [4]:	262.0</a:t>
            </a:r>
          </a:p>
          <a:p>
            <a:endParaRPr lang="en-US" sz="1050" dirty="0" smtClean="0"/>
          </a:p>
          <a:p>
            <a:endParaRPr lang="en-US" sz="1050" dirty="0" smtClean="0"/>
          </a:p>
          <a:p>
            <a:r>
              <a:rPr lang="en-US" sz="1050" dirty="0" smtClean="0"/>
              <a:t>&gt; WINDOW LENGTH FOR PLOIDY ESTIMATION :13000</a:t>
            </a:r>
          </a:p>
          <a:p>
            <a:r>
              <a:rPr lang="en-US" sz="1050" dirty="0" smtClean="0"/>
              <a:t>&gt; CLUSTER_NUMBER 	COPY_NUMBER_ESTIMATION 	 DISTANCE_ERROR (% MAX reads counts) </a:t>
            </a:r>
          </a:p>
          <a:p>
            <a:r>
              <a:rPr lang="en-US" sz="1050" smtClean="0"/>
              <a:t>	0 </a:t>
            </a:r>
            <a:r>
              <a:rPr lang="en-US" sz="1050" dirty="0" smtClean="0"/>
              <a:t>		2 		0.0</a:t>
            </a:r>
          </a:p>
          <a:p>
            <a:r>
              <a:rPr lang="en-US" sz="1050" dirty="0" smtClean="0"/>
              <a:t>	1 		4 		0.052</a:t>
            </a:r>
          </a:p>
          <a:p>
            <a:r>
              <a:rPr lang="en-US" sz="1050" dirty="0" smtClean="0"/>
              <a:t>	2 		6 		0.052</a:t>
            </a:r>
          </a:p>
          <a:p>
            <a:r>
              <a:rPr lang="en-US" sz="1050" dirty="0" smtClean="0"/>
              <a:t>	3 		8 		0.052</a:t>
            </a:r>
          </a:p>
          <a:p>
            <a:r>
              <a:rPr lang="en-US" sz="1050" dirty="0" smtClean="0"/>
              <a:t>	4 		9 		0.258</a:t>
            </a:r>
          </a:p>
          <a:p>
            <a:endParaRPr lang="en-US" sz="1050" dirty="0" smtClean="0"/>
          </a:p>
          <a:p>
            <a:endParaRPr lang="en-US" sz="1050" dirty="0" smtClean="0"/>
          </a:p>
          <a:p>
            <a:r>
              <a:rPr lang="en-US" sz="1050" dirty="0" smtClean="0"/>
              <a:t>	&gt;Estimation distance score: 0.41400000000000003</a:t>
            </a:r>
          </a:p>
        </p:txBody>
      </p:sp>
      <p:sp>
        <p:nvSpPr>
          <p:cNvPr id="6" name="CustomShape 1"/>
          <p:cNvSpPr/>
          <p:nvPr/>
        </p:nvSpPr>
        <p:spPr>
          <a:xfrm>
            <a:off x="-100136" y="260648"/>
            <a:ext cx="9396536"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7" name="CustomShape 3"/>
          <p:cNvSpPr/>
          <p:nvPr/>
        </p:nvSpPr>
        <p:spPr>
          <a:xfrm>
            <a:off x="323528" y="413048"/>
            <a:ext cx="8496944"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Novogene CBS1483: Exploring different window lengths</a:t>
            </a:r>
            <a:endParaRPr dirty="0"/>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Conclusions : Ploidy estimation</a:t>
            </a:r>
            <a:endParaRPr dirty="0"/>
          </a:p>
        </p:txBody>
      </p:sp>
      <p:pic>
        <p:nvPicPr>
          <p:cNvPr id="57346" name="Picture 2" descr="C:\Users\Mel\Documents\BIOINFORMATICS\DELFT_Research\Data\CBS_Novogene\PloEstNovogene_15000\readsDistributionPoissonFittedFINALRESULT.jpg"/>
          <p:cNvPicPr>
            <a:picLocks noChangeAspect="1" noChangeArrowheads="1"/>
          </p:cNvPicPr>
          <p:nvPr/>
        </p:nvPicPr>
        <p:blipFill>
          <a:blip r:embed="rId3" cstate="print"/>
          <a:srcRect/>
          <a:stretch>
            <a:fillRect/>
          </a:stretch>
        </p:blipFill>
        <p:spPr bwMode="auto">
          <a:xfrm>
            <a:off x="0" y="1080000"/>
            <a:ext cx="9000001" cy="5400000"/>
          </a:xfrm>
          <a:prstGeom prst="rect">
            <a:avLst/>
          </a:prstGeom>
          <a:noFill/>
        </p:spPr>
      </p:pic>
      <p:sp>
        <p:nvSpPr>
          <p:cNvPr id="8" name="7 Rectángulo"/>
          <p:cNvSpPr/>
          <p:nvPr/>
        </p:nvSpPr>
        <p:spPr>
          <a:xfrm>
            <a:off x="2483768" y="1340768"/>
            <a:ext cx="6984776" cy="3162404"/>
          </a:xfrm>
          <a:prstGeom prst="rect">
            <a:avLst/>
          </a:prstGeom>
        </p:spPr>
        <p:txBody>
          <a:bodyPr wrap="square">
            <a:spAutoFit/>
          </a:bodyPr>
          <a:lstStyle/>
          <a:p>
            <a:r>
              <a:rPr lang="en-US" sz="1050" dirty="0" smtClean="0"/>
              <a:t>&gt;FINAL NUMBER OF CLUSTERS: 4</a:t>
            </a:r>
          </a:p>
          <a:p>
            <a:endParaRPr lang="en-US" sz="1050" dirty="0" smtClean="0"/>
          </a:p>
          <a:p>
            <a:r>
              <a:rPr lang="en-US" sz="1050" dirty="0" smtClean="0"/>
              <a:t>cluster </a:t>
            </a:r>
            <a:r>
              <a:rPr lang="en-US" sz="1050" smtClean="0"/>
              <a:t>center [0]:</a:t>
            </a:r>
            <a:r>
              <a:rPr lang="en-US" sz="1050" dirty="0" smtClean="0"/>
              <a:t>	55.0</a:t>
            </a:r>
          </a:p>
          <a:p>
            <a:r>
              <a:rPr lang="en-US" sz="1050" dirty="0" smtClean="0"/>
              <a:t>cluster center [1]:	110.0</a:t>
            </a:r>
          </a:p>
          <a:p>
            <a:r>
              <a:rPr lang="en-US" sz="1050" dirty="0" smtClean="0"/>
              <a:t>cluster center [2]:	165.0</a:t>
            </a:r>
          </a:p>
          <a:p>
            <a:r>
              <a:rPr lang="en-US" sz="1050" dirty="0" smtClean="0"/>
              <a:t>cluster center [3]:	226.0</a:t>
            </a:r>
          </a:p>
          <a:p>
            <a:endParaRPr lang="en-US" sz="1050" dirty="0" smtClean="0"/>
          </a:p>
          <a:p>
            <a:endParaRPr lang="en-US" sz="1050" dirty="0" smtClean="0"/>
          </a:p>
          <a:p>
            <a:endParaRPr lang="en-US" sz="1050" dirty="0" smtClean="0"/>
          </a:p>
          <a:p>
            <a:r>
              <a:rPr lang="en-US" sz="1050" dirty="0" smtClean="0"/>
              <a:t>&gt; WINDOW LENGTH FOR PLOIDY ESTIMATION :15000</a:t>
            </a:r>
          </a:p>
          <a:p>
            <a:r>
              <a:rPr lang="en-US" sz="1050" dirty="0" smtClean="0"/>
              <a:t>&gt; CLUSTER_NUMBER 	COPY_NUMBER_ESTIMATION 	 DISTANCE_ERROR (% MAX reads counts) </a:t>
            </a:r>
          </a:p>
          <a:p>
            <a:r>
              <a:rPr lang="en-US" sz="1050" smtClean="0"/>
              <a:t>	0 </a:t>
            </a:r>
            <a:r>
              <a:rPr lang="en-US" sz="1050" dirty="0" smtClean="0"/>
              <a:t>		1 		0.0</a:t>
            </a:r>
          </a:p>
          <a:p>
            <a:r>
              <a:rPr lang="en-US" sz="1050" dirty="0" smtClean="0"/>
              <a:t>	1 		2 		0.0</a:t>
            </a:r>
          </a:p>
          <a:p>
            <a:r>
              <a:rPr lang="en-US" sz="1050" dirty="0" smtClean="0"/>
              <a:t>	2 		3 		0.0</a:t>
            </a:r>
          </a:p>
          <a:p>
            <a:r>
              <a:rPr lang="en-US" sz="1050" dirty="0" smtClean="0"/>
              <a:t>	3 		4 		0.155</a:t>
            </a:r>
          </a:p>
          <a:p>
            <a:endParaRPr lang="en-US" sz="1050" dirty="0" smtClean="0"/>
          </a:p>
          <a:p>
            <a:endParaRPr lang="en-US" sz="1050" dirty="0" smtClean="0"/>
          </a:p>
          <a:p>
            <a:endParaRPr lang="en-US" sz="1050" dirty="0" smtClean="0"/>
          </a:p>
          <a:p>
            <a:r>
              <a:rPr lang="en-US" sz="1050" dirty="0" smtClean="0"/>
              <a:t>	&gt;Estimation distance score: 0.155</a:t>
            </a:r>
          </a:p>
        </p:txBody>
      </p:sp>
      <p:sp>
        <p:nvSpPr>
          <p:cNvPr id="6" name="CustomShape 1"/>
          <p:cNvSpPr/>
          <p:nvPr/>
        </p:nvSpPr>
        <p:spPr>
          <a:xfrm>
            <a:off x="-100136" y="260648"/>
            <a:ext cx="9396536"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7" name="CustomShape 3"/>
          <p:cNvSpPr/>
          <p:nvPr/>
        </p:nvSpPr>
        <p:spPr>
          <a:xfrm>
            <a:off x="323528" y="413048"/>
            <a:ext cx="8496944"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Novogene CBS1483: Exploring different window lengths</a:t>
            </a:r>
            <a:endParaRPr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111618" name="AutoShape 2" descr="data:image/jpeg;base64,/9j/4AAQSkZJRgABAQAAAQABAAD/2wCEAAkGBxISEBUUEhQUFBUXFhwUFhcXFBQXGBQYFxQYFxUXFRUYHCggGBolHhYUIjEhJSksLi4uFx8zODMsNygtLisBCgoKDg0OGxAQGywkHx4sMiwsLCwsLCwsLCwvLCwvLCwsLCwsLCwsLCwsLCwsLCwsLCwsKywsLCw3LDcsNywsLP/AABEIAIgA8AMBIgACEQEDEQH/xAAbAAABBQEBAAAAAAAAAAAAAAAAAQIEBQYDB//EAEMQAAEEAQICBggDBwEGBwAAAAEAAgMRBBIhBTEGEyJBUXEUMmFygZGxsiMzoSQ0QlJiwfCCFUNzwtHhBxclNWOSov/EABoBAQADAQEBAAAAAAAAAAAAAAABAgMEBQb/xAAqEQACAgEDAgMJAQAAAAAAAAAAAQIRAxITITEyBSJRBBQjM0FhcYHw4f/aAAwDAQACEQMRAD8A9vtBSLAcJ4b6TkTgyPZoNgg95keN78lZKyk56aVdTfE+KVYI8RcIsjHnJk0DsuBp2zgDufMFT4OkbYIYWdW+QGMEEuGomyACK9iaGUWVfU1rnACyQAhrgeW6yedx0T408bmGORrbLSeYsXRXHhnHm42JE3SZHu1U0Hu1kDxU6HRO6r+xsyULLZPHWTY87JGOY9re1HqF14g13eFLji9IWY+LC1rXyOcDQJFinVuQPHkAE0Mndia3WLqxfhe/yTliuCZHWcSc8tLCWutp5jZuxU3pQTLkY0HJpdrdR50dvofmo080Qslxs1CFkOP8OmZ1k5yXAXbGC+/kLvn8E6PpUWQxOkYXF7SSQQL0u0ggVvanTatE7qT5VGsLgltZ3A4u3LEkD2GN+k9km7Fc+4gjZdOh2W6TGAdu5jjHfjQFfVRprqSppvgvSUmpFpFUuLaEihcZP7PL3dg/RCHwTkLC8O43G3CfE9zusIdp9Y8+W6lcG4rJDiNIjfKTI5vM9muVnfZXcGZbqZsLRaz0PSlroZH6CHx1bNXcTVh1eK4Q9MGkguic2Mmg8na+/u3CKLLbsDTh4OwINc9+SFi8LKZFn5EjvVDXE137tqvmp2P0tBIL4XMjJ0h92LHPu7vYjgyI5YtcmltI94HMgeZpZPFzYoszJf2xTSSLBa6i3cbczYr4qr6RcaOTCPwnMAcS112HbG965qVBsPMqPQkLM9MJ3DFjY00ZC1t/Af8AUJczjwxnjHbE55a1rW071jXKqv4qqiyXkS4ZpEqy+VxFmXiSkNLHx9qr3aRyIIVzwjLMsEbzzLd/MbH6JpZKmm+CytYPCdlY085ZjveXmgaNCnuII8fWW6pFIpUJw1V9jDM4HP1M8sjblfQDBu7dwc8mu87bexRZw+OXE7BL2sbTDsSQ92y9CKr8rg8ckzJnFwcyqo7Grqx8VZT9TOWHjgynoORO+ed0TmWwhrSDbiSKAB8AOaIOFTxsx5xG5zo71R12vWNH9Vu0KNbJ2UYQ8OyJnTzuicy2ENYR2nE0NhzqhzQ3hk0TYJ2xOc5l6mUdQp50mh4glbtCbjGyjJcEhndnGaWJ0Yc1x35Cw0AX47KXx5ujMxZT6uoxk9wPd9StFa5zwteKe0OHOiLFjko1clnj4oxHH2ZU8vbhkMbHEBrQaI5et334rtnQTSuxHejuYGnSWgbMDZG1fgKtbQlAU6/RFdq23fUy3VPi4hLM5rhGGOOr+E9kd/jspHQaIjGLj/G8uHlQbf6FXskbXNLXAEHYgjY+YSxRhoDWgADYACgFDlaLLHTOiE20Wqmg5Q+Lxl0EjWiyWEAe2lKtCEMyfCuDD0F+uECXt6dTBr/p5qqfwuf0eK45CwPdrjAIdu4G6HiAd916ChXU2ZPCjzxmFIyPIL4nRtLG0D3fiA1ffsnubkZGPDAyEhosh/8ACbsWTyAAJW3z8Vs0Zjfek+HMd6MHFbDG2Nt00VvzPfup3OCuz9+DJ/7EldPO3S4As7DyOy4gt00fbRUfIx8qWGPFEDm6Lt59XvF3yoWfG1vLSWo3GW2UYscDkdPOzSQ0spjyDTiC0jf20oebHlSY7IfR3gRXvRtxO2wW/CRNxkbCM90whPo0T6/Lc0keGw5/JI7He7ibZQxxj03rrbdnitBIwOBDgCDsQQKPmERxhoDWgADYAcgo1Oi7x2zGQMfBFmOka5gcA1pcKDiXP5b77UtL0diLMWIEUdN//btV+oUvIx2SCntDhzoiwuqOViOPSzshJaCVU0InFcoxROeNyBsO6yaFqkh4pI1zCXFwLg0g1RsgbbbVas+kX7s//T9wWef/ALv/AIjfvaspNpnVghFxdosc3iUhle0OLWttorvoCySp2HxI+iulfuWB1/1ab7vbsqab8+b33f2U3BiL8GVo3J1gDxPgpg7kMsIrGqRDbxmZrWvc69xqbQqidwB3KRncUlMsjWuLGsOkUBuRzJv6Ko0642Ab6nAD5hTMttTz3/MT8CBRXpOEdVUclmh4TlukgD3Vq3Bocy0867rXNsryNWs2dx4D2UmcBaRii9r1EeRJopYPUHl/YLwvEskoSSg66muNX1HnJc8iiQAAdjV2AflupGFKTqBNlpG/sIsX496gYn/K37ApWCe3J5t+0rLDmm/aXFvj/BKK02TkJloteoZjrRqTUiAdqRqTbRaAdqSFJaLQWZbKndJNJq3DXOa0WQABtsFdcCmc+FpcbIJbfjTq/wCioT+bL77vqVc9HD+B/rf9xWUH5jrzRSxqigknMhkc4n1nAbnsgOIFeHILR8OynHFa927tBJvvLb5/JZ2WLQ6Vvg51fE6v7q/xYtGIG/8AxH9Wk/3XbnSUFRxjdHYLv4tN6u8mr59ysYJNTWu7y0OPxF/3UG/wz7h+1SsP8tnuN+0LwvDZN3bNsiokWkSWi16pkLSKTbRaA7pLTbQgK/pCf2d/w+4LPOO0f/Eb9wWl4w0GCSzQ0k35bj9aVBigF8QO3bHzG9fMUsprlHXglUGE3583vn+yncPnLMKR42LesIPge5RcwAZElb7gn2Etsj6fNd9AHDn0btjifMncfBTBeYZZfDX6KfrNDGOH8JB/Uf8AdSsx+rImJ7naR5DkoWT+UP8AO8KXkfnz++5eq15rOMveAvJxm+zU0eQJpELqjB/pv9Fz6OurHB8C4/radEy468RfxItfPeLJKcfyzXGLA2jX9LPsCk4Q7Uh9rR8m/wDdcGy6n6j/ACt/Uaj9V3w3esPB1/MLDAo+9Pn+omXYSbRaLQvXMgtFoTSgHITUIByS0iEBlT+bL77vqVc9HPyB7zj/APpVWVXpEunle/nQ1fUfqrjghHUsrw387NrKHczrzS+GjMsfqMh8Xu+4haLhBL8Rg7ywt+oWaxzs/wB5/wB5Wi4NJpw2nwYT8i4r0PaF5DjH6x1V/wBNfGqU+JulrW+DQPkK/soBb+FX9N/Gr+qmxv1NafFoPzFr5/w2vMa5TpaLTEWvVMh9otMtKhKO1pCktFoCBx4/s7/h9wVBqI6sj+dv3BX3H/3d/wAPuCoHcme+37gspdUdns/YzvO78eX3z+my7xn/ANPm/wBf1Ciy/ny++5SI/wD2+byf9VOPvJzfKX6KnJ/KH+d4Uub86f33KJk/lD/PBS5vzpvfK9Z9TgLjgB/Zvi5d4fVHl/ZR+A/u3xcu8TuxfdXNfN+Lr4if5Nsf1GYnL4N+wKRh+vJ5t+0qPiitu/S37RyXfE9aQ+1o+TTaxwJ+9P8AvoWl2ktCZaLXsGDHWltMtFoQLqRqTbRaAdaLTbRaEmXv8WX33fVXHR4/gi/53fcVS/72X33fUq46Pn8L/W77isoPzM7c/wAtfoz2Pyf7zvvKvuGfuQ9x3/MqDGPZf7zvvK0HCG3iNA72uHzLgvQ9o7P70OIkH8s+4ftXbEP4bPcb9oUQzt0EXvWmu+6qqUuFtMaDzDQD5gAFfP8AhsWrtG2VnTUjUkQvVMBbQUiS0BISWmIQmiHxwE4763qj8ARaogL6sDe3ivgQtTa5R4zGm2tAPiFWUbZtjzaItGem2nlvbtE/A8j5KQ0Vw+X2h5HlauZsdj/WaDW26jcc/dpfcKmEakJ5tUFEzGSfwv8APEKXMfxpvfcomT+V/niFKl/Om99y9JvkwLro6fwB7zvqpnozLvSL/wA7lA6PH8Ae876qyJXDmSc3fqTYksLXesLTmAAUNgE20LOldix1pbTEWpA4uTbQhCAtFoRaALS2ktNJQGdyIyyWTVtbi4e0E923NXHBYS2IWKJJdXmbUq0rSqqKXJtPM5Rox2N6r/ed95Wi4Ef2ePyP3FZ7H5P9533lX/A/3ePyP3FdufsRiWG13W/j3/NFpqLXISPtJabaLQgW0WkQgO5KbaLSEoTYto1JAvNOJ8ezo8riM8c8XUYvVRiNzHEdvdxHaFEA7uo8x4ID0y0yeMOaWu3BBB8ivNf/ADHmc6XTG3Sx75xbST6HHGC1539aR7hR8L8FddFukWXJmCDIMD9eK3LHVBw6jW7aN7iTq2PrbckBcx8E3Ac8FoN8qJrcD2ea6ZXCbe5zHAavWBF0fEUsMenuWxsjZAwZJnZjtgELycfXrcJHOD/xwWMsBtWdl0HFuKS5WHG58cLtE072FhaJmRPDWa26+zqB2F9k7m1puy9QeiYeOI2BgNgd57yTdrsAsNwfpfMMLMyMrSZMb18dsbo3QuokMc8uOsHs9oeBVB0j6U54x8mB74S92NFK18LXDq/SHhnU+sbcdWzr+Co3fLB6u1wPIg+RB+iVVPRrhIxMWOAaLY2ndW0taXfxHSSTZKs7UEDrSFyS0iAdqRqTUIB1pCkQgBCE2WQNa5x5NBcfIAk18kA5LS8yHT3KY2OaQQGPIx55442B2uARAdW6V5NO1E8qHJJJ07zoNfXshe/0eCSNrGubokyH6WNeSTYo3t4ISb+fhcbnEmxq3cAQA49/kprWgAAbAbD4LI4XF+I+g5EjoWvnY4iAaOq64UO06IuJaQdXZuzSz7+nOXI2OPFLJ5XROnc9uM8A9rSyHqy/sb3by6vYpcmwen2i1hejnE8uTNzpZ5G9Tjtax0LQTTxF1jgx11Y3BNb7cqVYem+Z1bZHHHDcjFmyY2ta4uxhHWgyOvt6r8BRCgHpgcDyINc9xt5pVlv/AA54QcbAjD9JklAmkc0EFxeA4aySdT6qz3rT2hApSJCUiA72ktNQT8fZ4+AQHHiOdHBE6WV2mNg1OdWwA79vNQhwTEk6x/UsPpDR1pLd5W0C3WPkvL5Zn5eC5skuS7Nnmjx5o3CQRwNkm5NjrTs1vPnXNTIBlvyBix5GXHG/iEjWyFzi9sMMAEnacK0lzgAOVhCT0uPhUDXPcImansETzpHaY0U1h9gHcufDej+NjscyCCOJsnrhra12Ko+OxO3tXm8GflelNDZMr0iLLLTETIYo8KFvOSxpeXgXr52dlGw25ZZC6TIzBqwZ8mYB7wBbvwY2itj5boD0lnRHBbC6EYsIjc4OczRs5zdgSedjf5pzui+ERGDjRVG1zGdnZrXg6mj2Gz815nmZ+aY2xSSZQnbiwHDbFrHXTPvrHSECnVtYdsFLy+LZjZs10T5ciRmOSxzDM1mM4AMkjMBGlzrDnBw3QHpGDwTGhhdDFDGyJ3rMDRT72Ood+y4YvRjDjjMcePE1mtshaGbFzDbHHxo8l5y3IynF0eJkZbseaXGiZM90jn9aXash8ZeLDQ0bj1Qdk7BOWJInRzZT9XEJ2xRve8t6mJjies/m1v0UTsOQQHrfmkK8a4XxLKkgnlkzXwSOi0SAjIeGyvf2S5hbphIALaaO8L0boRMX4EL3MljLmlxbNI6R435l7+0Qe4FAX6CkRaEBaLTSUWgHWi020WgHKJBxKJ80sLHXJEGmQUeyH3os1W4BWU6c5xbk4sUsk0OLI2QyvhD9TnigyMvYCWDclZrHhlGT6RG+dhl4k2IDU7SYMaMh7pQRbrDSN/FCT0KHotgsEgZjQgSipAGgaxd0fZ7Au83BMZ/Wa4Y3da1rJLbetrPUafLuXmsE+U3Fxp8ifKEWVM70hwc+8aAFzo2M0jU3UbBf3UAmxTZj42tkly2RMx8rIHaeJXxF4bitkfzLqB9qA9HHRzE9H9G9Hj6i9XV6ezqvn52ueV0VwZGxsfiwubENMYMY7I50B4WvOZcniEEb3Ry5EknoELpS7U8MdK+tTGcrYy+W+26M3PlZBkGHJyfRjJH6P1xm15JY1xyGRyga4w7UwD28kB6ljcMhjkklZGxsktdY4DeTTdavHmVDx+i+FG2RrMaJrZRpkpvrjnRPgvO+K5+U5742nMinayBuBCHSO1F4uWSZ9VJWwOvlXtUojLnyIXekZLOu4hMymOcGMx4WVIar+IjYnl3ID1JoqgByFAeFCgEp/wA2+a8U/wBpZpx8dj5Zo4XsmeyR75w7UZaiD3sBe4taBTTQOorT9H8iX/axjfLLkhsQGoGWJsDmNDXNmiI0P1myDz2QHoVotCEIOqEIQBqRqQhABem60IQBrRqQhAFoLkiEAaihCEAlotKhAJaQlCEAIQhAAKLSoQCWi0IQBaLSoQCWi0IQBqKLQhACEIQH/9k="/>
          <p:cNvSpPr>
            <a:spLocks noChangeAspect="1" noChangeArrowheads="1"/>
          </p:cNvSpPr>
          <p:nvPr/>
        </p:nvSpPr>
        <p:spPr bwMode="auto">
          <a:xfrm>
            <a:off x="155575" y="-776288"/>
            <a:ext cx="2857500" cy="16192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1620" name="AutoShape 4" descr="data:image/jpeg;base64,/9j/4AAQSkZJRgABAQAAAQABAAD/2wCEAAkGBxISEBUUEhQUFBUXFhwUFhcXFBQXGBQYFxQYFxUXFRUYHCggGBolHhYUIjEhJSksLi4uFx8zODMsNygtLisBCgoKDg0OGxAQGywkHx4sMiwsLCwsLCwsLCwvLCwvLCwsLCwsLCwsLCwsLCwsLCwsLCwsKywsLCw3LDcsNywsLP/AABEIAIgA8AMBIgACEQEDEQH/xAAbAAABBQEBAAAAAAAAAAAAAAAAAQIEBQYDB//EAEMQAAEEAQICBggDBwEGBwAAAAEAAgMRBBIhBTEGEyJBUXEUMmFygZGxsiMzoSQ0QlJiwfCCFUNzwtHhBxclNWOSov/EABoBAQADAQEBAAAAAAAAAAAAAAABAgMEBQb/xAAqEQACAgEDAgMJAQAAAAAAAAAAAQIRAxITITEyBSJRBBQjM0FhcYHw4f/aAAwDAQACEQMRAD8A9vtBSLAcJ4b6TkTgyPZoNgg95keN78lZKyk56aVdTfE+KVYI8RcIsjHnJk0DsuBp2zgDufMFT4OkbYIYWdW+QGMEEuGomyACK9iaGUWVfU1rnACyQAhrgeW6yedx0T408bmGORrbLSeYsXRXHhnHm42JE3SZHu1U0Hu1kDxU6HRO6r+xsyULLZPHWTY87JGOY9re1HqF14g13eFLji9IWY+LC1rXyOcDQJFinVuQPHkAE0Mndia3WLqxfhe/yTliuCZHWcSc8tLCWutp5jZuxU3pQTLkY0HJpdrdR50dvofmo080Qslxs1CFkOP8OmZ1k5yXAXbGC+/kLvn8E6PpUWQxOkYXF7SSQQL0u0ggVvanTatE7qT5VGsLgltZ3A4u3LEkD2GN+k9km7Fc+4gjZdOh2W6TGAdu5jjHfjQFfVRprqSppvgvSUmpFpFUuLaEihcZP7PL3dg/RCHwTkLC8O43G3CfE9zusIdp9Y8+W6lcG4rJDiNIjfKTI5vM9muVnfZXcGZbqZsLRaz0PSlroZH6CHx1bNXcTVh1eK4Q9MGkguic2Mmg8na+/u3CKLLbsDTh4OwINc9+SFi8LKZFn5EjvVDXE137tqvmp2P0tBIL4XMjJ0h92LHPu7vYjgyI5YtcmltI94HMgeZpZPFzYoszJf2xTSSLBa6i3cbczYr4qr6RcaOTCPwnMAcS112HbG965qVBsPMqPQkLM9MJ3DFjY00ZC1t/Af8AUJczjwxnjHbE55a1rW071jXKqv4qqiyXkS4ZpEqy+VxFmXiSkNLHx9qr3aRyIIVzwjLMsEbzzLd/MbH6JpZKmm+CytYPCdlY085ZjveXmgaNCnuII8fWW6pFIpUJw1V9jDM4HP1M8sjblfQDBu7dwc8mu87bexRZw+OXE7BL2sbTDsSQ92y9CKr8rg8ckzJnFwcyqo7Grqx8VZT9TOWHjgynoORO+ed0TmWwhrSDbiSKAB8AOaIOFTxsx5xG5zo71R12vWNH9Vu0KNbJ2UYQ8OyJnTzuicy2ENYR2nE0NhzqhzQ3hk0TYJ2xOc5l6mUdQp50mh4glbtCbjGyjJcEhndnGaWJ0Yc1x35Cw0AX47KXx5ujMxZT6uoxk9wPd9StFa5zwteKe0OHOiLFjko1clnj4oxHH2ZU8vbhkMbHEBrQaI5et334rtnQTSuxHejuYGnSWgbMDZG1fgKtbQlAU6/RFdq23fUy3VPi4hLM5rhGGOOr+E9kd/jspHQaIjGLj/G8uHlQbf6FXskbXNLXAEHYgjY+YSxRhoDWgADYACgFDlaLLHTOiE20Wqmg5Q+Lxl0EjWiyWEAe2lKtCEMyfCuDD0F+uECXt6dTBr/p5qqfwuf0eK45CwPdrjAIdu4G6HiAd916ChXU2ZPCjzxmFIyPIL4nRtLG0D3fiA1ffsnubkZGPDAyEhosh/8ACbsWTyAAJW3z8Vs0Zjfek+HMd6MHFbDG2Nt00VvzPfup3OCuz9+DJ/7EldPO3S4As7DyOy4gt00fbRUfIx8qWGPFEDm6Lt59XvF3yoWfG1vLSWo3GW2UYscDkdPOzSQ0spjyDTiC0jf20oebHlSY7IfR3gRXvRtxO2wW/CRNxkbCM90whPo0T6/Lc0keGw5/JI7He7ibZQxxj03rrbdnitBIwOBDgCDsQQKPmERxhoDWgADYAcgo1Oi7x2zGQMfBFmOka5gcA1pcKDiXP5b77UtL0diLMWIEUdN//btV+oUvIx2SCntDhzoiwuqOViOPSzshJaCVU0InFcoxROeNyBsO6yaFqkh4pI1zCXFwLg0g1RsgbbbVas+kX7s//T9wWef/ALv/AIjfvaspNpnVghFxdosc3iUhle0OLWttorvoCySp2HxI+iulfuWB1/1ab7vbsqab8+b33f2U3BiL8GVo3J1gDxPgpg7kMsIrGqRDbxmZrWvc69xqbQqidwB3KRncUlMsjWuLGsOkUBuRzJv6Ko0642Ab6nAD5hTMttTz3/MT8CBRXpOEdVUclmh4TlukgD3Vq3Bocy0867rXNsryNWs2dx4D2UmcBaRii9r1EeRJopYPUHl/YLwvEskoSSg66muNX1HnJc8iiQAAdjV2AflupGFKTqBNlpG/sIsX496gYn/K37ApWCe3J5t+0rLDmm/aXFvj/BKK02TkJloteoZjrRqTUiAdqRqTbRaAdqSFJaLQWZbKndJNJq3DXOa0WQABtsFdcCmc+FpcbIJbfjTq/wCioT+bL77vqVc9HD+B/rf9xWUH5jrzRSxqigknMhkc4n1nAbnsgOIFeHILR8OynHFa927tBJvvLb5/JZ2WLQ6Vvg51fE6v7q/xYtGIG/8AxH9Wk/3XbnSUFRxjdHYLv4tN6u8mr59ysYJNTWu7y0OPxF/3UG/wz7h+1SsP8tnuN+0LwvDZN3bNsiokWkSWi16pkLSKTbRaA7pLTbQgK/pCf2d/w+4LPOO0f/Eb9wWl4w0GCSzQ0k35bj9aVBigF8QO3bHzG9fMUsprlHXglUGE3583vn+yncPnLMKR42LesIPge5RcwAZElb7gn2Etsj6fNd9AHDn0btjifMncfBTBeYZZfDX6KfrNDGOH8JB/Uf8AdSsx+rImJ7naR5DkoWT+UP8AO8KXkfnz++5eq15rOMveAvJxm+zU0eQJpELqjB/pv9Fz6OurHB8C4/radEy468RfxItfPeLJKcfyzXGLA2jX9LPsCk4Q7Uh9rR8m/wDdcGy6n6j/ACt/Uaj9V3w3esPB1/MLDAo+9Pn+omXYSbRaLQvXMgtFoTSgHITUIByS0iEBlT+bL77vqVc9HPyB7zj/APpVWVXpEunle/nQ1fUfqrjghHUsrw387NrKHczrzS+GjMsfqMh8Xu+4haLhBL8Rg7ywt+oWaxzs/wB5/wB5Wi4NJpw2nwYT8i4r0PaF5DjH6x1V/wBNfGqU+JulrW+DQPkK/soBb+FX9N/Gr+qmxv1NafFoPzFr5/w2vMa5TpaLTEWvVMh9otMtKhKO1pCktFoCBx4/s7/h9wVBqI6sj+dv3BX3H/3d/wAPuCoHcme+37gspdUdns/YzvO78eX3z+my7xn/ANPm/wBf1Ciy/ny++5SI/wD2+byf9VOPvJzfKX6KnJ/KH+d4Uub86f33KJk/lD/PBS5vzpvfK9Z9TgLjgB/Zvi5d4fVHl/ZR+A/u3xcu8TuxfdXNfN+Lr4if5Nsf1GYnL4N+wKRh+vJ5t+0qPiitu/S37RyXfE9aQ+1o+TTaxwJ+9P8AvoWl2ktCZaLXsGDHWltMtFoQLqRqTbRaAdaLTbRaEmXv8WX33fVXHR4/gi/53fcVS/72X33fUq46Pn8L/W77isoPzM7c/wAtfoz2Pyf7zvvKvuGfuQ9x3/MqDGPZf7zvvK0HCG3iNA72uHzLgvQ9o7P70OIkH8s+4ftXbEP4bPcb9oUQzt0EXvWmu+6qqUuFtMaDzDQD5gAFfP8AhsWrtG2VnTUjUkQvVMBbQUiS0BISWmIQmiHxwE4763qj8ARaogL6sDe3ivgQtTa5R4zGm2tAPiFWUbZtjzaItGem2nlvbtE/A8j5KQ0Vw+X2h5HlauZsdj/WaDW26jcc/dpfcKmEakJ5tUFEzGSfwv8APEKXMfxpvfcomT+V/niFKl/Om99y9JvkwLro6fwB7zvqpnozLvSL/wA7lA6PH8Ae876qyJXDmSc3fqTYksLXesLTmAAUNgE20LOldix1pbTEWpA4uTbQhCAtFoRaALS2ktNJQGdyIyyWTVtbi4e0E923NXHBYS2IWKJJdXmbUq0rSqqKXJtPM5Rox2N6r/ed95Wi4Ef2ePyP3FZ7H5P9533lX/A/3ePyP3FdufsRiWG13W/j3/NFpqLXISPtJabaLQgW0WkQgO5KbaLSEoTYto1JAvNOJ8ezo8riM8c8XUYvVRiNzHEdvdxHaFEA7uo8x4ID0y0yeMOaWu3BBB8ivNf/ADHmc6XTG3Sx75xbST6HHGC1539aR7hR8L8FddFukWXJmCDIMD9eK3LHVBw6jW7aN7iTq2PrbckBcx8E3Ac8FoN8qJrcD2ea6ZXCbe5zHAavWBF0fEUsMenuWxsjZAwZJnZjtgELycfXrcJHOD/xwWMsBtWdl0HFuKS5WHG58cLtE072FhaJmRPDWa26+zqB2F9k7m1puy9QeiYeOI2BgNgd57yTdrsAsNwfpfMMLMyMrSZMb18dsbo3QuokMc8uOsHs9oeBVB0j6U54x8mB74S92NFK18LXDq/SHhnU+sbcdWzr+Co3fLB6u1wPIg+RB+iVVPRrhIxMWOAaLY2ndW0taXfxHSSTZKs7UEDrSFyS0iAdqRqTUIB1pCkQgBCE2WQNa5x5NBcfIAk18kA5LS8yHT3KY2OaQQGPIx55442B2uARAdW6V5NO1E8qHJJJ07zoNfXshe/0eCSNrGubokyH6WNeSTYo3t4ISb+fhcbnEmxq3cAQA49/kprWgAAbAbD4LI4XF+I+g5EjoWvnY4iAaOq64UO06IuJaQdXZuzSz7+nOXI2OPFLJ5XROnc9uM8A9rSyHqy/sb3by6vYpcmwen2i1hejnE8uTNzpZ5G9Tjtax0LQTTxF1jgx11Y3BNb7cqVYem+Z1bZHHHDcjFmyY2ta4uxhHWgyOvt6r8BRCgHpgcDyINc9xt5pVlv/AA54QcbAjD9JklAmkc0EFxeA4aySdT6qz3rT2hApSJCUiA72ktNQT8fZ4+AQHHiOdHBE6WV2mNg1OdWwA79vNQhwTEk6x/UsPpDR1pLd5W0C3WPkvL5Zn5eC5skuS7Nnmjx5o3CQRwNkm5NjrTs1vPnXNTIBlvyBix5GXHG/iEjWyFzi9sMMAEnacK0lzgAOVhCT0uPhUDXPcImansETzpHaY0U1h9gHcufDej+NjscyCCOJsnrhra12Ko+OxO3tXm8GflelNDZMr0iLLLTETIYo8KFvOSxpeXgXr52dlGw25ZZC6TIzBqwZ8mYB7wBbvwY2itj5boD0lnRHBbC6EYsIjc4OczRs5zdgSedjf5pzui+ERGDjRVG1zGdnZrXg6mj2Gz815nmZ+aY2xSSZQnbiwHDbFrHXTPvrHSECnVtYdsFLy+LZjZs10T5ciRmOSxzDM1mM4AMkjMBGlzrDnBw3QHpGDwTGhhdDFDGyJ3rMDRT72Ood+y4YvRjDjjMcePE1mtshaGbFzDbHHxo8l5y3IynF0eJkZbseaXGiZM90jn9aXash8ZeLDQ0bj1Qdk7BOWJInRzZT9XEJ2xRve8t6mJjies/m1v0UTsOQQHrfmkK8a4XxLKkgnlkzXwSOi0SAjIeGyvf2S5hbphIALaaO8L0boRMX4EL3MljLmlxbNI6R435l7+0Qe4FAX6CkRaEBaLTSUWgHWi020WgHKJBxKJ80sLHXJEGmQUeyH3os1W4BWU6c5xbk4sUsk0OLI2QyvhD9TnigyMvYCWDclZrHhlGT6RG+dhl4k2IDU7SYMaMh7pQRbrDSN/FCT0KHotgsEgZjQgSipAGgaxd0fZ7Au83BMZ/Wa4Y3da1rJLbetrPUafLuXmsE+U3Fxp8ifKEWVM70hwc+8aAFzo2M0jU3UbBf3UAmxTZj42tkly2RMx8rIHaeJXxF4bitkfzLqB9qA9HHRzE9H9G9Hj6i9XV6ezqvn52ueV0VwZGxsfiwubENMYMY7I50B4WvOZcniEEb3Ry5EknoELpS7U8MdK+tTGcrYy+W+26M3PlZBkGHJyfRjJH6P1xm15JY1xyGRyga4w7UwD28kB6ljcMhjkklZGxsktdY4DeTTdavHmVDx+i+FG2RrMaJrZRpkpvrjnRPgvO+K5+U5742nMinayBuBCHSO1F4uWSZ9VJWwOvlXtUojLnyIXekZLOu4hMymOcGMx4WVIar+IjYnl3ID1JoqgByFAeFCgEp/wA2+a8U/wBpZpx8dj5Zo4XsmeyR75w7UZaiD3sBe4taBTTQOorT9H8iX/axjfLLkhsQGoGWJsDmNDXNmiI0P1myDz2QHoVotCEIOqEIQBqRqQhABem60IQBrRqQhAFoLkiEAaihCEAlotKhAJaQlCEAIQhAAKLSoQCWi0IQBaLSoQCWi0IQBqKLQhACEIQH/9k="/>
          <p:cNvSpPr>
            <a:spLocks noChangeAspect="1" noChangeArrowheads="1"/>
          </p:cNvSpPr>
          <p:nvPr/>
        </p:nvSpPr>
        <p:spPr bwMode="auto">
          <a:xfrm>
            <a:off x="155575" y="-776288"/>
            <a:ext cx="2857500" cy="16192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8" name="22 Grupo"/>
          <p:cNvGrpSpPr/>
          <p:nvPr/>
        </p:nvGrpSpPr>
        <p:grpSpPr>
          <a:xfrm>
            <a:off x="683568" y="228600"/>
            <a:ext cx="8460432" cy="752128"/>
            <a:chOff x="228600" y="228600"/>
            <a:chExt cx="8915400" cy="753480"/>
          </a:xfrm>
        </p:grpSpPr>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8" name="CustomShape 3"/>
            <p:cNvSpPr/>
            <p:nvPr/>
          </p:nvSpPr>
          <p:spPr>
            <a:xfrm>
              <a:off x="158052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000" strike="noStrike" dirty="0" smtClean="0">
                  <a:solidFill>
                    <a:srgbClr val="FFFFFF"/>
                  </a:solidFill>
                  <a:latin typeface="Arial"/>
                </a:rPr>
                <a:t>Introduction: </a:t>
              </a:r>
              <a:r>
                <a:rPr lang="en-US" sz="2000" dirty="0" smtClean="0">
                  <a:solidFill>
                    <a:schemeClr val="bg1"/>
                  </a:solidFill>
                </a:rPr>
                <a:t>Andy Warhol and screen printing</a:t>
              </a:r>
            </a:p>
            <a:p>
              <a:pPr>
                <a:lnSpc>
                  <a:spcPct val="100000"/>
                </a:lnSpc>
              </a:pPr>
              <a:endParaRPr dirty="0"/>
            </a:p>
          </p:txBody>
        </p:sp>
      </p:grpSp>
      <p:pic>
        <p:nvPicPr>
          <p:cNvPr id="378" name="377 Imagen" descr="warhol-marilyn.jpg"/>
          <p:cNvPicPr>
            <a:picLocks/>
          </p:cNvPicPr>
          <p:nvPr/>
        </p:nvPicPr>
        <p:blipFill>
          <a:blip r:embed="rId3" cstate="print"/>
          <a:srcRect r="66737"/>
          <a:stretch>
            <a:fillRect/>
          </a:stretch>
        </p:blipFill>
        <p:spPr>
          <a:xfrm flipH="1">
            <a:off x="827584" y="1404000"/>
            <a:ext cx="2376264" cy="4788000"/>
          </a:xfrm>
          <a:prstGeom prst="rect">
            <a:avLst/>
          </a:prstGeom>
        </p:spPr>
      </p:pic>
      <p:pic>
        <p:nvPicPr>
          <p:cNvPr id="387" name="386 Imagen" descr="warhol-marilyn.jpg"/>
          <p:cNvPicPr>
            <a:picLocks/>
          </p:cNvPicPr>
          <p:nvPr/>
        </p:nvPicPr>
        <p:blipFill>
          <a:blip r:embed="rId3" cstate="print"/>
          <a:srcRect l="66852" r="329"/>
          <a:stretch>
            <a:fillRect/>
          </a:stretch>
        </p:blipFill>
        <p:spPr>
          <a:xfrm>
            <a:off x="6012160" y="1404000"/>
            <a:ext cx="2376000" cy="4788000"/>
          </a:xfrm>
          <a:prstGeom prst="rect">
            <a:avLst/>
          </a:prstGeom>
        </p:spPr>
      </p:pic>
      <p:pic>
        <p:nvPicPr>
          <p:cNvPr id="389" name="388 Imagen" descr="WarholMArylin2.jpg"/>
          <p:cNvPicPr>
            <a:picLocks/>
          </p:cNvPicPr>
          <p:nvPr/>
        </p:nvPicPr>
        <p:blipFill>
          <a:blip r:embed="rId4" cstate="print"/>
          <a:srcRect t="1010" b="33200"/>
          <a:stretch>
            <a:fillRect/>
          </a:stretch>
        </p:blipFill>
        <p:spPr>
          <a:xfrm>
            <a:off x="3420136" y="1404000"/>
            <a:ext cx="2376000" cy="478800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C:\Users\Mel\Documents\BIOINFORMATICS\DELFT_Research\Data\CBS_Novogene\PloEstNovogene_20000\readsDistributionPoissonFittedFINALRESULT.jpg"/>
          <p:cNvPicPr>
            <a:picLocks noChangeAspect="1" noChangeArrowheads="1"/>
          </p:cNvPicPr>
          <p:nvPr/>
        </p:nvPicPr>
        <p:blipFill>
          <a:blip r:embed="rId3" cstate="print"/>
          <a:srcRect/>
          <a:stretch>
            <a:fillRect/>
          </a:stretch>
        </p:blipFill>
        <p:spPr bwMode="auto">
          <a:xfrm>
            <a:off x="0" y="1080000"/>
            <a:ext cx="8953500" cy="5372100"/>
          </a:xfrm>
          <a:prstGeom prst="rect">
            <a:avLst/>
          </a:prstGeom>
          <a:noFill/>
        </p:spPr>
      </p:pic>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Conclusions : Ploidy estimation</a:t>
            </a:r>
            <a:endParaRPr dirty="0"/>
          </a:p>
        </p:txBody>
      </p:sp>
      <p:sp>
        <p:nvSpPr>
          <p:cNvPr id="8" name="7 Rectángulo"/>
          <p:cNvSpPr/>
          <p:nvPr/>
        </p:nvSpPr>
        <p:spPr>
          <a:xfrm>
            <a:off x="2483768" y="1340768"/>
            <a:ext cx="6984776" cy="3162404"/>
          </a:xfrm>
          <a:prstGeom prst="rect">
            <a:avLst/>
          </a:prstGeom>
        </p:spPr>
        <p:txBody>
          <a:bodyPr wrap="square">
            <a:spAutoFit/>
          </a:bodyPr>
          <a:lstStyle/>
          <a:p>
            <a:r>
              <a:rPr lang="en-US" sz="1050" dirty="0" smtClean="0"/>
              <a:t>&gt;FINAL NUMBER OF CLUSTERS: 4</a:t>
            </a:r>
          </a:p>
          <a:p>
            <a:endParaRPr lang="en-US" sz="1050" dirty="0" smtClean="0"/>
          </a:p>
          <a:p>
            <a:r>
              <a:rPr lang="en-US" sz="1050" dirty="0" smtClean="0"/>
              <a:t>cluster </a:t>
            </a:r>
            <a:r>
              <a:rPr lang="en-US" sz="1050" smtClean="0"/>
              <a:t>center [0]:</a:t>
            </a:r>
            <a:r>
              <a:rPr lang="en-US" sz="1050" dirty="0" smtClean="0"/>
              <a:t>	55.0</a:t>
            </a:r>
          </a:p>
          <a:p>
            <a:r>
              <a:rPr lang="en-US" sz="1050" dirty="0" smtClean="0"/>
              <a:t>cluster center [1]:	110.0</a:t>
            </a:r>
          </a:p>
          <a:p>
            <a:r>
              <a:rPr lang="en-US" sz="1050" dirty="0" smtClean="0"/>
              <a:t>cluster center [2]:	165.0</a:t>
            </a:r>
          </a:p>
          <a:p>
            <a:r>
              <a:rPr lang="en-US" sz="1050" dirty="0" smtClean="0"/>
              <a:t>cluster center [3]:	220.0</a:t>
            </a:r>
          </a:p>
          <a:p>
            <a:endParaRPr lang="en-US" sz="1050" dirty="0" smtClean="0"/>
          </a:p>
          <a:p>
            <a:endParaRPr lang="en-US" sz="1050" dirty="0" smtClean="0"/>
          </a:p>
          <a:p>
            <a:endParaRPr lang="en-US" sz="1050" dirty="0" smtClean="0"/>
          </a:p>
          <a:p>
            <a:r>
              <a:rPr lang="en-US" sz="1050" dirty="0" smtClean="0"/>
              <a:t>&gt; WINDOW LENGTH FOR PLOIDY ESTIMATION :20000</a:t>
            </a:r>
          </a:p>
          <a:p>
            <a:r>
              <a:rPr lang="en-US" sz="1050" dirty="0" smtClean="0"/>
              <a:t>&gt; CLUSTER_NUMBER 	COPY_NUMBER_ESTIMATION 	 DISTANCE_ERROR (% MAX reads counts) </a:t>
            </a:r>
          </a:p>
          <a:p>
            <a:r>
              <a:rPr lang="en-US" sz="1050" smtClean="0"/>
              <a:t>	0 </a:t>
            </a:r>
            <a:r>
              <a:rPr lang="en-US" sz="1050" dirty="0" smtClean="0"/>
              <a:t>		1 		0.0</a:t>
            </a:r>
          </a:p>
          <a:p>
            <a:r>
              <a:rPr lang="en-US" sz="1050" dirty="0" smtClean="0"/>
              <a:t>	1 		2 		0.0</a:t>
            </a:r>
          </a:p>
          <a:p>
            <a:r>
              <a:rPr lang="en-US" sz="1050" dirty="0" smtClean="0"/>
              <a:t>	2 		3 		0.0</a:t>
            </a:r>
          </a:p>
          <a:p>
            <a:r>
              <a:rPr lang="en-US" sz="1050" dirty="0" smtClean="0"/>
              <a:t>	3 		4 		0.0</a:t>
            </a:r>
          </a:p>
          <a:p>
            <a:endParaRPr lang="en-US" sz="1050" dirty="0" smtClean="0"/>
          </a:p>
          <a:p>
            <a:endParaRPr lang="en-US" sz="1050" dirty="0" smtClean="0"/>
          </a:p>
          <a:p>
            <a:endParaRPr lang="en-US" sz="1050" dirty="0" smtClean="0"/>
          </a:p>
          <a:p>
            <a:r>
              <a:rPr lang="en-US" sz="1050" dirty="0" smtClean="0"/>
              <a:t>	&gt;Estimation distance score: 0.0</a:t>
            </a:r>
          </a:p>
        </p:txBody>
      </p:sp>
      <p:sp>
        <p:nvSpPr>
          <p:cNvPr id="6" name="CustomShape 1"/>
          <p:cNvSpPr/>
          <p:nvPr/>
        </p:nvSpPr>
        <p:spPr>
          <a:xfrm>
            <a:off x="-100136" y="260648"/>
            <a:ext cx="9396536"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7" name="CustomShape 3"/>
          <p:cNvSpPr/>
          <p:nvPr/>
        </p:nvSpPr>
        <p:spPr>
          <a:xfrm>
            <a:off x="323528" y="413048"/>
            <a:ext cx="8496944"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Novogene CBS1483: Exploring different window lengths</a:t>
            </a:r>
            <a:endParaRPr dirty="0"/>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C:\Users\Mel\Documents\BIOINFORMATICS\DELFT_Research\Data\CBS_Novogene\PloEstNovogene_30000\readsDistributionPoissonFittedFINALRESULT.jpg"/>
          <p:cNvPicPr>
            <a:picLocks noChangeAspect="1" noChangeArrowheads="1"/>
          </p:cNvPicPr>
          <p:nvPr/>
        </p:nvPicPr>
        <p:blipFill>
          <a:blip r:embed="rId3" cstate="print"/>
          <a:srcRect/>
          <a:stretch>
            <a:fillRect/>
          </a:stretch>
        </p:blipFill>
        <p:spPr bwMode="auto">
          <a:xfrm>
            <a:off x="0" y="1080000"/>
            <a:ext cx="8953500" cy="5372100"/>
          </a:xfrm>
          <a:prstGeom prst="rect">
            <a:avLst/>
          </a:prstGeom>
          <a:noFill/>
        </p:spPr>
      </p:pic>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Conclusions : Ploidy estimation</a:t>
            </a:r>
            <a:endParaRPr dirty="0"/>
          </a:p>
        </p:txBody>
      </p:sp>
      <p:sp>
        <p:nvSpPr>
          <p:cNvPr id="8" name="7 Rectángulo"/>
          <p:cNvSpPr/>
          <p:nvPr/>
        </p:nvSpPr>
        <p:spPr>
          <a:xfrm>
            <a:off x="2483768" y="1340768"/>
            <a:ext cx="6984776" cy="3162404"/>
          </a:xfrm>
          <a:prstGeom prst="rect">
            <a:avLst/>
          </a:prstGeom>
        </p:spPr>
        <p:txBody>
          <a:bodyPr wrap="square">
            <a:spAutoFit/>
          </a:bodyPr>
          <a:lstStyle/>
          <a:p>
            <a:r>
              <a:rPr lang="en-US" sz="1050" dirty="0" smtClean="0"/>
              <a:t>&gt;FINAL NUMBER OF CLUSTERS: 5</a:t>
            </a:r>
          </a:p>
          <a:p>
            <a:endParaRPr lang="en-US" sz="1050" dirty="0" smtClean="0"/>
          </a:p>
          <a:p>
            <a:r>
              <a:rPr lang="en-US" sz="1050" dirty="0" smtClean="0"/>
              <a:t>cluster </a:t>
            </a:r>
            <a:r>
              <a:rPr lang="en-US" sz="1050" smtClean="0"/>
              <a:t>center [0]:</a:t>
            </a:r>
            <a:r>
              <a:rPr lang="en-US" sz="1050" dirty="0" smtClean="0"/>
              <a:t>	56.0</a:t>
            </a:r>
          </a:p>
          <a:p>
            <a:r>
              <a:rPr lang="en-US" sz="1050" dirty="0" smtClean="0"/>
              <a:t>cluster center [1]:	110.0</a:t>
            </a:r>
          </a:p>
          <a:p>
            <a:r>
              <a:rPr lang="en-US" sz="1050" dirty="0" smtClean="0"/>
              <a:t>cluster center [2]:	120.0</a:t>
            </a:r>
          </a:p>
          <a:p>
            <a:r>
              <a:rPr lang="en-US" sz="1050" dirty="0" smtClean="0"/>
              <a:t>cluster center [3]:	165.0</a:t>
            </a:r>
          </a:p>
          <a:p>
            <a:r>
              <a:rPr lang="en-US" sz="1050" dirty="0" smtClean="0"/>
              <a:t>cluster center [4]:	226.0</a:t>
            </a:r>
          </a:p>
          <a:p>
            <a:endParaRPr lang="en-US" sz="1050" dirty="0" smtClean="0"/>
          </a:p>
          <a:p>
            <a:endParaRPr lang="en-US" sz="1050" dirty="0" smtClean="0"/>
          </a:p>
          <a:p>
            <a:r>
              <a:rPr lang="en-US" sz="1050" dirty="0" smtClean="0"/>
              <a:t>&gt; WINDOW LENGTH FOR PLOIDY ESTIMATION :30000</a:t>
            </a:r>
          </a:p>
          <a:p>
            <a:r>
              <a:rPr lang="en-US" sz="1050" dirty="0" smtClean="0"/>
              <a:t>&gt; CLUSTER_NUMBER 	COPY_NUMBER_ESTIMATION 	 DISTANCE_ERROR (% MAX reads counts) </a:t>
            </a:r>
          </a:p>
          <a:p>
            <a:r>
              <a:rPr lang="en-US" sz="1050" smtClean="0"/>
              <a:t>	0 </a:t>
            </a:r>
            <a:r>
              <a:rPr lang="en-US" sz="1050" dirty="0" smtClean="0"/>
              <a:t>		2 		0.0</a:t>
            </a:r>
          </a:p>
          <a:p>
            <a:r>
              <a:rPr lang="en-US" sz="1050" dirty="0" smtClean="0"/>
              <a:t>	1 		4 		0.053</a:t>
            </a:r>
          </a:p>
          <a:p>
            <a:r>
              <a:rPr lang="en-US" sz="1050" dirty="0" smtClean="0"/>
              <a:t>	2 		5 		0.531</a:t>
            </a:r>
          </a:p>
          <a:p>
            <a:r>
              <a:rPr lang="en-US" sz="1050" dirty="0" smtClean="0"/>
              <a:t>	3 		6 		0.08</a:t>
            </a:r>
          </a:p>
          <a:p>
            <a:r>
              <a:rPr lang="en-US" sz="1050" dirty="0" smtClean="0"/>
              <a:t>	4 		8 		0.053</a:t>
            </a:r>
          </a:p>
          <a:p>
            <a:endParaRPr lang="en-US" sz="1050" dirty="0" smtClean="0"/>
          </a:p>
          <a:p>
            <a:endParaRPr lang="en-US" sz="1050" dirty="0" smtClean="0"/>
          </a:p>
          <a:p>
            <a:r>
              <a:rPr lang="en-US" sz="1050" dirty="0" smtClean="0"/>
              <a:t>	&gt;Estimation distance score: 0.7170000000000001</a:t>
            </a:r>
          </a:p>
        </p:txBody>
      </p:sp>
      <p:sp>
        <p:nvSpPr>
          <p:cNvPr id="6" name="CustomShape 1"/>
          <p:cNvSpPr/>
          <p:nvPr/>
        </p:nvSpPr>
        <p:spPr>
          <a:xfrm>
            <a:off x="-100136" y="260648"/>
            <a:ext cx="9396536"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7" name="CustomShape 3"/>
          <p:cNvSpPr/>
          <p:nvPr/>
        </p:nvSpPr>
        <p:spPr>
          <a:xfrm>
            <a:off x="323528" y="413048"/>
            <a:ext cx="8496944"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Novogene CBS1483: Exploring different window lengths</a:t>
            </a:r>
            <a:endParaRPr dirty="0"/>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C:\Users\Mel\Documents\BIOINFORMATICS\DELFT_Research\Data\CBS_Novogene\PloEstNovogene_40000\readsDistributionPoissonFittedFINALRESULT.jpg"/>
          <p:cNvPicPr>
            <a:picLocks noChangeAspect="1" noChangeArrowheads="1"/>
          </p:cNvPicPr>
          <p:nvPr/>
        </p:nvPicPr>
        <p:blipFill>
          <a:blip r:embed="rId3" cstate="print"/>
          <a:srcRect/>
          <a:stretch>
            <a:fillRect/>
          </a:stretch>
        </p:blipFill>
        <p:spPr bwMode="auto">
          <a:xfrm>
            <a:off x="0" y="1080000"/>
            <a:ext cx="8953500" cy="5372100"/>
          </a:xfrm>
          <a:prstGeom prst="rect">
            <a:avLst/>
          </a:prstGeom>
          <a:noFill/>
        </p:spPr>
      </p:pic>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Conclusions : Ploidy estimation</a:t>
            </a:r>
            <a:endParaRPr dirty="0"/>
          </a:p>
        </p:txBody>
      </p:sp>
      <p:sp>
        <p:nvSpPr>
          <p:cNvPr id="8" name="7 Rectángulo"/>
          <p:cNvSpPr/>
          <p:nvPr/>
        </p:nvSpPr>
        <p:spPr>
          <a:xfrm>
            <a:off x="2483768" y="1340768"/>
            <a:ext cx="6984776" cy="3162404"/>
          </a:xfrm>
          <a:prstGeom prst="rect">
            <a:avLst/>
          </a:prstGeom>
        </p:spPr>
        <p:txBody>
          <a:bodyPr wrap="square">
            <a:spAutoFit/>
          </a:bodyPr>
          <a:lstStyle/>
          <a:p>
            <a:r>
              <a:rPr lang="en-US" sz="1050" dirty="0" smtClean="0"/>
              <a:t>&gt;FINAL NUMBER OF CLUSTERS: 4</a:t>
            </a:r>
          </a:p>
          <a:p>
            <a:endParaRPr lang="en-US" sz="1050" dirty="0" smtClean="0"/>
          </a:p>
          <a:p>
            <a:r>
              <a:rPr lang="en-US" sz="1050" dirty="0" smtClean="0"/>
              <a:t>cluster </a:t>
            </a:r>
            <a:r>
              <a:rPr lang="en-US" sz="1050" smtClean="0"/>
              <a:t>center [0]:</a:t>
            </a:r>
            <a:r>
              <a:rPr lang="en-US" sz="1050" dirty="0" smtClean="0"/>
              <a:t>	55.0</a:t>
            </a:r>
          </a:p>
          <a:p>
            <a:r>
              <a:rPr lang="en-US" sz="1050" dirty="0" smtClean="0"/>
              <a:t>cluster center [1]:	110.0</a:t>
            </a:r>
          </a:p>
          <a:p>
            <a:r>
              <a:rPr lang="en-US" sz="1050" dirty="0" smtClean="0"/>
              <a:t>cluster center [2]:	165.0</a:t>
            </a:r>
          </a:p>
          <a:p>
            <a:r>
              <a:rPr lang="en-US" sz="1050" dirty="0" smtClean="0"/>
              <a:t>cluster center [3]:	198.0</a:t>
            </a:r>
          </a:p>
          <a:p>
            <a:endParaRPr lang="en-US" sz="1050" dirty="0" smtClean="0"/>
          </a:p>
          <a:p>
            <a:endParaRPr lang="en-US" sz="1050" dirty="0" smtClean="0"/>
          </a:p>
          <a:p>
            <a:endParaRPr lang="en-US" sz="1050" dirty="0" smtClean="0"/>
          </a:p>
          <a:p>
            <a:r>
              <a:rPr lang="en-US" sz="1050" dirty="0" smtClean="0"/>
              <a:t>&gt; WINDOW LENGTH FOR PLOIDY ESTIMATION :40000</a:t>
            </a:r>
          </a:p>
          <a:p>
            <a:r>
              <a:rPr lang="en-US" sz="1050" dirty="0" smtClean="0"/>
              <a:t>&gt; CLUSTER_NUMBER 	COPY_NUMBER_ESTIMATION 	 DISTANCE_ERROR (% MAX reads counts) </a:t>
            </a:r>
          </a:p>
          <a:p>
            <a:r>
              <a:rPr lang="en-US" sz="1050" smtClean="0"/>
              <a:t>	0 </a:t>
            </a:r>
            <a:r>
              <a:rPr lang="en-US" sz="1050" dirty="0" smtClean="0"/>
              <a:t>		2 		0.0</a:t>
            </a:r>
          </a:p>
          <a:p>
            <a:r>
              <a:rPr lang="en-US" sz="1050" dirty="0" smtClean="0"/>
              <a:t>	1 		4 		0.0</a:t>
            </a:r>
          </a:p>
          <a:p>
            <a:r>
              <a:rPr lang="en-US" sz="1050" dirty="0" smtClean="0"/>
              <a:t>	2 		6 		0.0</a:t>
            </a:r>
          </a:p>
          <a:p>
            <a:r>
              <a:rPr lang="en-US" sz="1050" dirty="0" smtClean="0"/>
              <a:t>	3 		7 		0.18</a:t>
            </a:r>
          </a:p>
          <a:p>
            <a:endParaRPr lang="en-US" sz="1050" dirty="0" smtClean="0"/>
          </a:p>
          <a:p>
            <a:endParaRPr lang="en-US" sz="1050" dirty="0" smtClean="0"/>
          </a:p>
          <a:p>
            <a:endParaRPr lang="en-US" sz="1050" dirty="0" smtClean="0"/>
          </a:p>
          <a:p>
            <a:r>
              <a:rPr lang="en-US" sz="1050" dirty="0" smtClean="0"/>
              <a:t>	&gt;Estimation distance score: 0.18</a:t>
            </a:r>
          </a:p>
        </p:txBody>
      </p:sp>
      <p:sp>
        <p:nvSpPr>
          <p:cNvPr id="6" name="CustomShape 1"/>
          <p:cNvSpPr/>
          <p:nvPr/>
        </p:nvSpPr>
        <p:spPr>
          <a:xfrm>
            <a:off x="-100136" y="260648"/>
            <a:ext cx="9396536"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7" name="CustomShape 3"/>
          <p:cNvSpPr/>
          <p:nvPr/>
        </p:nvSpPr>
        <p:spPr>
          <a:xfrm>
            <a:off x="323528" y="413048"/>
            <a:ext cx="8496944"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Novogene CBS1483: Exploring different window lengths</a:t>
            </a:r>
            <a:endParaRPr dirty="0"/>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C:\Users\Mel\Documents\BIOINFORMATICS\DELFT_Research\Data\CBS_Novogene\PloEstNovogene_WindowTest\readsDistributionPoissonFittedFINALRESULT.jpg"/>
          <p:cNvPicPr>
            <a:picLocks noChangeAspect="1" noChangeArrowheads="1"/>
          </p:cNvPicPr>
          <p:nvPr/>
        </p:nvPicPr>
        <p:blipFill>
          <a:blip r:embed="rId3" cstate="print"/>
          <a:srcRect/>
          <a:stretch>
            <a:fillRect/>
          </a:stretch>
        </p:blipFill>
        <p:spPr bwMode="auto">
          <a:xfrm>
            <a:off x="0" y="1081236"/>
            <a:ext cx="8953500" cy="5372100"/>
          </a:xfrm>
          <a:prstGeom prst="rect">
            <a:avLst/>
          </a:prstGeom>
          <a:noFill/>
        </p:spPr>
      </p:pic>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Conclusions : Ploidy estimation</a:t>
            </a:r>
            <a:endParaRPr dirty="0"/>
          </a:p>
        </p:txBody>
      </p:sp>
      <p:sp>
        <p:nvSpPr>
          <p:cNvPr id="8" name="7 Rectángulo"/>
          <p:cNvSpPr/>
          <p:nvPr/>
        </p:nvSpPr>
        <p:spPr>
          <a:xfrm>
            <a:off x="2483768" y="1340768"/>
            <a:ext cx="6984776" cy="3162404"/>
          </a:xfrm>
          <a:prstGeom prst="rect">
            <a:avLst/>
          </a:prstGeom>
        </p:spPr>
        <p:txBody>
          <a:bodyPr wrap="square">
            <a:spAutoFit/>
          </a:bodyPr>
          <a:lstStyle/>
          <a:p>
            <a:r>
              <a:rPr lang="en-US" sz="1050" dirty="0" smtClean="0"/>
              <a:t>&gt;FINAL NUMBER OF CLUSTERS: 5</a:t>
            </a:r>
          </a:p>
          <a:p>
            <a:endParaRPr lang="en-US" sz="1050" dirty="0" smtClean="0"/>
          </a:p>
          <a:p>
            <a:r>
              <a:rPr lang="en-US" sz="1050" dirty="0" smtClean="0"/>
              <a:t>cluster </a:t>
            </a:r>
            <a:r>
              <a:rPr lang="en-US" sz="1050" smtClean="0"/>
              <a:t>center [0]:</a:t>
            </a:r>
            <a:r>
              <a:rPr lang="en-US" sz="1050" dirty="0" smtClean="0"/>
              <a:t>	56.0</a:t>
            </a:r>
          </a:p>
          <a:p>
            <a:r>
              <a:rPr lang="en-US" sz="1050" dirty="0" smtClean="0"/>
              <a:t>cluster center [1]:	110.0</a:t>
            </a:r>
          </a:p>
          <a:p>
            <a:r>
              <a:rPr lang="en-US" sz="1050" dirty="0" smtClean="0"/>
              <a:t>cluster center [2]:	130.0</a:t>
            </a:r>
          </a:p>
          <a:p>
            <a:r>
              <a:rPr lang="en-US" sz="1050" dirty="0" smtClean="0"/>
              <a:t>cluster center [3]:	165.0</a:t>
            </a:r>
          </a:p>
          <a:p>
            <a:r>
              <a:rPr lang="en-US" sz="1050" dirty="0" smtClean="0"/>
              <a:t>cluster center [4]:	227.0</a:t>
            </a:r>
          </a:p>
          <a:p>
            <a:endParaRPr lang="en-US" sz="1050" dirty="0" smtClean="0"/>
          </a:p>
          <a:p>
            <a:endParaRPr lang="en-US" sz="1050" dirty="0" smtClean="0"/>
          </a:p>
          <a:p>
            <a:r>
              <a:rPr lang="en-US" sz="1050" dirty="0" smtClean="0"/>
              <a:t>&gt; WINDOW LENGTH FOR PLOIDY ESTIMATION :50000</a:t>
            </a:r>
          </a:p>
          <a:p>
            <a:r>
              <a:rPr lang="en-US" sz="1050" dirty="0" smtClean="0"/>
              <a:t>&gt; CLUSTER_NUMBER 	COPY_NUMBER_ESTIMATION 	 DISTANCE_ERROR (% MAX reads counts) </a:t>
            </a:r>
          </a:p>
          <a:p>
            <a:r>
              <a:rPr lang="en-US" sz="1050" smtClean="0"/>
              <a:t>	0 </a:t>
            </a:r>
            <a:r>
              <a:rPr lang="en-US" sz="1050" dirty="0" smtClean="0"/>
              <a:t>		2 		0.0</a:t>
            </a:r>
          </a:p>
          <a:p>
            <a:r>
              <a:rPr lang="en-US" sz="1050" dirty="0" smtClean="0"/>
              <a:t>	1 		4 		0.067</a:t>
            </a:r>
          </a:p>
          <a:p>
            <a:r>
              <a:rPr lang="en-US" sz="1050" dirty="0" smtClean="0"/>
              <a:t>	2 		5 		0.336</a:t>
            </a:r>
          </a:p>
          <a:p>
            <a:r>
              <a:rPr lang="en-US" sz="1050" dirty="0" smtClean="0"/>
              <a:t>	3 		6 		0.101</a:t>
            </a:r>
          </a:p>
          <a:p>
            <a:r>
              <a:rPr lang="en-US" sz="1050" dirty="0" smtClean="0"/>
              <a:t>	4 		8 		0.101</a:t>
            </a:r>
          </a:p>
          <a:p>
            <a:endParaRPr lang="en-US" sz="1050" dirty="0" smtClean="0"/>
          </a:p>
          <a:p>
            <a:endParaRPr lang="en-US" sz="1050" dirty="0" smtClean="0"/>
          </a:p>
          <a:p>
            <a:r>
              <a:rPr lang="en-US" sz="1050" dirty="0" smtClean="0"/>
              <a:t>	&gt;Estimation distance score: 0.605</a:t>
            </a:r>
          </a:p>
        </p:txBody>
      </p:sp>
      <p:sp>
        <p:nvSpPr>
          <p:cNvPr id="6" name="CustomShape 1"/>
          <p:cNvSpPr/>
          <p:nvPr/>
        </p:nvSpPr>
        <p:spPr>
          <a:xfrm>
            <a:off x="-100136" y="260648"/>
            <a:ext cx="9396536"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7" name="CustomShape 3"/>
          <p:cNvSpPr/>
          <p:nvPr/>
        </p:nvSpPr>
        <p:spPr>
          <a:xfrm>
            <a:off x="323528" y="413048"/>
            <a:ext cx="8496944"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Novogene CBS1483: Exploring different window lengths</a:t>
            </a:r>
            <a:endParaRPr dirty="0"/>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Conclusions : Ploidy estimation</a:t>
            </a:r>
            <a:endParaRPr dirty="0"/>
          </a:p>
        </p:txBody>
      </p:sp>
      <p:sp>
        <p:nvSpPr>
          <p:cNvPr id="27" name="CustomShape 1"/>
          <p:cNvSpPr/>
          <p:nvPr/>
        </p:nvSpPr>
        <p:spPr>
          <a:xfrm>
            <a:off x="-100136" y="260648"/>
            <a:ext cx="9396536"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8" name="CustomShape 3"/>
          <p:cNvSpPr/>
          <p:nvPr/>
        </p:nvSpPr>
        <p:spPr>
          <a:xfrm>
            <a:off x="323528" y="413048"/>
            <a:ext cx="8496944"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Sum of Gaussians with overlapping tails</a:t>
            </a:r>
            <a:endParaRPr dirty="0"/>
          </a:p>
        </p:txBody>
      </p:sp>
      <p:pic>
        <p:nvPicPr>
          <p:cNvPr id="32" name="31 Imagen"/>
          <p:cNvPicPr/>
          <p:nvPr/>
        </p:nvPicPr>
        <p:blipFill>
          <a:blip r:embed="rId3" cstate="print"/>
          <a:srcRect l="4466" t="24717" r="50617" b="9751"/>
          <a:stretch>
            <a:fillRect/>
          </a:stretch>
        </p:blipFill>
        <p:spPr bwMode="auto">
          <a:xfrm>
            <a:off x="2389272" y="1443000"/>
            <a:ext cx="5927144" cy="4866320"/>
          </a:xfrm>
          <a:prstGeom prst="rect">
            <a:avLst/>
          </a:prstGeom>
          <a:noFill/>
          <a:ln w="9525">
            <a:noFill/>
            <a:miter lim="800000"/>
            <a:headEnd/>
            <a:tailEnd/>
          </a:ln>
        </p:spPr>
      </p:pic>
      <p:sp>
        <p:nvSpPr>
          <p:cNvPr id="34" name="CustomShape 1"/>
          <p:cNvSpPr/>
          <p:nvPr/>
        </p:nvSpPr>
        <p:spPr>
          <a:xfrm>
            <a:off x="-18000" y="0"/>
            <a:ext cx="1584000" cy="6885384"/>
          </a:xfrm>
          <a:prstGeom prst="rect">
            <a:avLst/>
          </a:prstGeom>
          <a:solidFill>
            <a:srgbClr val="0FA1E3"/>
          </a:solidFill>
          <a:ln w="9360">
            <a:noFill/>
          </a:ln>
        </p:spPr>
        <p:style>
          <a:lnRef idx="0">
            <a:scrgbClr r="0" g="0" b="0"/>
          </a:lnRef>
          <a:fillRef idx="0">
            <a:scrgbClr r="0" g="0" b="0"/>
          </a:fillRef>
          <a:effectRef idx="0">
            <a:scrgbClr r="0" g="0" b="0"/>
          </a:effectRef>
          <a:fontRef idx="minor"/>
        </p:style>
      </p:sp>
      <p:grpSp>
        <p:nvGrpSpPr>
          <p:cNvPr id="35" name="137 Grupo"/>
          <p:cNvGrpSpPr/>
          <p:nvPr/>
        </p:nvGrpSpPr>
        <p:grpSpPr>
          <a:xfrm>
            <a:off x="-119627" y="1398319"/>
            <a:ext cx="1692827" cy="4621481"/>
            <a:chOff x="-119627" y="1398319"/>
            <a:chExt cx="1692827" cy="4621481"/>
          </a:xfrm>
        </p:grpSpPr>
        <p:grpSp>
          <p:nvGrpSpPr>
            <p:cNvPr id="36" name="520 Grupo"/>
            <p:cNvGrpSpPr/>
            <p:nvPr/>
          </p:nvGrpSpPr>
          <p:grpSpPr>
            <a:xfrm>
              <a:off x="76200" y="1398319"/>
              <a:ext cx="1434956" cy="1794790"/>
              <a:chOff x="76200" y="1398319"/>
              <a:chExt cx="1434956" cy="1794790"/>
            </a:xfrm>
          </p:grpSpPr>
          <p:sp>
            <p:nvSpPr>
              <p:cNvPr id="199" name="Rectangle 215"/>
              <p:cNvSpPr>
                <a:spLocks noChangeArrowheads="1"/>
              </p:cNvSpPr>
              <p:nvPr/>
            </p:nvSpPr>
            <p:spPr bwMode="auto">
              <a:xfrm>
                <a:off x="186190"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00" name="Rectangle 216"/>
              <p:cNvSpPr>
                <a:spLocks noChangeArrowheads="1"/>
              </p:cNvSpPr>
              <p:nvPr/>
            </p:nvSpPr>
            <p:spPr bwMode="auto">
              <a:xfrm>
                <a:off x="448944" y="2064299"/>
                <a:ext cx="10298"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01" name="Rectangle 217"/>
              <p:cNvSpPr>
                <a:spLocks noChangeArrowheads="1"/>
              </p:cNvSpPr>
              <p:nvPr/>
            </p:nvSpPr>
            <p:spPr bwMode="auto">
              <a:xfrm>
                <a:off x="707355"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02" name="Rectangle 218"/>
              <p:cNvSpPr>
                <a:spLocks noChangeArrowheads="1"/>
              </p:cNvSpPr>
              <p:nvPr/>
            </p:nvSpPr>
            <p:spPr bwMode="auto">
              <a:xfrm>
                <a:off x="894324" y="2064299"/>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03" name="Rectangle 219"/>
              <p:cNvSpPr>
                <a:spLocks noChangeArrowheads="1"/>
              </p:cNvSpPr>
              <p:nvPr/>
            </p:nvSpPr>
            <p:spPr bwMode="auto">
              <a:xfrm>
                <a:off x="1099314" y="2064299"/>
                <a:ext cx="10459"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04" name="Rectangle 220"/>
              <p:cNvSpPr>
                <a:spLocks noChangeArrowheads="1"/>
              </p:cNvSpPr>
              <p:nvPr/>
            </p:nvSpPr>
            <p:spPr bwMode="auto">
              <a:xfrm>
                <a:off x="1255551" y="2064299"/>
                <a:ext cx="3250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07" name="Rectangle 221"/>
              <p:cNvSpPr>
                <a:spLocks noChangeArrowheads="1"/>
              </p:cNvSpPr>
              <p:nvPr/>
            </p:nvSpPr>
            <p:spPr bwMode="auto">
              <a:xfrm>
                <a:off x="1326831" y="1971370"/>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08" name="Group 222"/>
              <p:cNvGrpSpPr>
                <a:grpSpLocks/>
              </p:cNvGrpSpPr>
              <p:nvPr/>
            </p:nvGrpSpPr>
            <p:grpSpPr bwMode="auto">
              <a:xfrm>
                <a:off x="186184" y="2015188"/>
                <a:ext cx="1210865" cy="64058"/>
                <a:chOff x="2745" y="15338"/>
                <a:chExt cx="7525" cy="71"/>
              </a:xfrm>
            </p:grpSpPr>
            <p:sp>
              <p:nvSpPr>
                <p:cNvPr id="427"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8"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9"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30"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31"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32"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33"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09" name="Group 245"/>
              <p:cNvGrpSpPr>
                <a:grpSpLocks/>
              </p:cNvGrpSpPr>
              <p:nvPr/>
            </p:nvGrpSpPr>
            <p:grpSpPr bwMode="auto">
              <a:xfrm>
                <a:off x="878674" y="2132954"/>
                <a:ext cx="93708" cy="64059"/>
                <a:chOff x="7359" y="10643"/>
                <a:chExt cx="613" cy="71"/>
              </a:xfrm>
            </p:grpSpPr>
            <p:sp>
              <p:nvSpPr>
                <p:cNvPr id="425"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6"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10" name="519 Grupo"/>
              <p:cNvGrpSpPr/>
              <p:nvPr/>
            </p:nvGrpSpPr>
            <p:grpSpPr>
              <a:xfrm>
                <a:off x="76200" y="2133600"/>
                <a:ext cx="1434956" cy="1059509"/>
                <a:chOff x="76200" y="2674291"/>
                <a:chExt cx="1434956" cy="1059509"/>
              </a:xfrm>
            </p:grpSpPr>
            <p:grpSp>
              <p:nvGrpSpPr>
                <p:cNvPr id="302" name="Group 139"/>
                <p:cNvGrpSpPr>
                  <a:grpSpLocks/>
                </p:cNvGrpSpPr>
                <p:nvPr/>
              </p:nvGrpSpPr>
              <p:grpSpPr bwMode="auto">
                <a:xfrm>
                  <a:off x="76200" y="3670472"/>
                  <a:ext cx="1434956" cy="63328"/>
                  <a:chOff x="2535" y="15338"/>
                  <a:chExt cx="7838" cy="71"/>
                </a:xfrm>
              </p:grpSpPr>
              <p:sp>
                <p:nvSpPr>
                  <p:cNvPr id="41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0"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1"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3"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4"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03" name="Group 139"/>
                <p:cNvGrpSpPr>
                  <a:grpSpLocks/>
                </p:cNvGrpSpPr>
                <p:nvPr/>
              </p:nvGrpSpPr>
              <p:grpSpPr bwMode="auto">
                <a:xfrm>
                  <a:off x="76200" y="3505200"/>
                  <a:ext cx="1066800" cy="76200"/>
                  <a:chOff x="2535" y="15338"/>
                  <a:chExt cx="7838" cy="71"/>
                </a:xfrm>
              </p:grpSpPr>
              <p:sp>
                <p:nvSpPr>
                  <p:cNvPr id="40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04" name="Group 14"/>
                <p:cNvGrpSpPr>
                  <a:grpSpLocks/>
                </p:cNvGrpSpPr>
                <p:nvPr/>
              </p:nvGrpSpPr>
              <p:grpSpPr bwMode="auto">
                <a:xfrm>
                  <a:off x="710214" y="2674291"/>
                  <a:ext cx="93708" cy="64059"/>
                  <a:chOff x="5031" y="10743"/>
                  <a:chExt cx="613" cy="71"/>
                </a:xfrm>
              </p:grpSpPr>
              <p:sp>
                <p:nvSpPr>
                  <p:cNvPr id="407"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8"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305" name="Rectangle 17"/>
                <p:cNvSpPr>
                  <a:spLocks noChangeArrowheads="1"/>
                </p:cNvSpPr>
                <p:nvPr/>
              </p:nvSpPr>
              <p:spPr bwMode="auto">
                <a:xfrm>
                  <a:off x="566977" y="2917894"/>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06" name="Group 21"/>
                <p:cNvGrpSpPr>
                  <a:grpSpLocks/>
                </p:cNvGrpSpPr>
                <p:nvPr/>
              </p:nvGrpSpPr>
              <p:grpSpPr bwMode="auto">
                <a:xfrm>
                  <a:off x="1104154" y="3044206"/>
                  <a:ext cx="93708" cy="65863"/>
                  <a:chOff x="8491" y="10743"/>
                  <a:chExt cx="613" cy="73"/>
                </a:xfrm>
              </p:grpSpPr>
              <p:sp>
                <p:nvSpPr>
                  <p:cNvPr id="405"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6"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307" name="Rectangle 24"/>
                <p:cNvSpPr>
                  <a:spLocks noChangeArrowheads="1"/>
                </p:cNvSpPr>
                <p:nvPr/>
              </p:nvSpPr>
              <p:spPr bwMode="auto">
                <a:xfrm>
                  <a:off x="1361124" y="267429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08" name="Group 25"/>
                <p:cNvGrpSpPr>
                  <a:grpSpLocks/>
                </p:cNvGrpSpPr>
                <p:nvPr/>
              </p:nvGrpSpPr>
              <p:grpSpPr bwMode="auto">
                <a:xfrm>
                  <a:off x="710214" y="2917894"/>
                  <a:ext cx="93708" cy="64059"/>
                  <a:chOff x="5140" y="10844"/>
                  <a:chExt cx="613" cy="71"/>
                </a:xfrm>
              </p:grpSpPr>
              <p:sp>
                <p:nvSpPr>
                  <p:cNvPr id="403"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4"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09" name="Group 28"/>
                <p:cNvGrpSpPr>
                  <a:grpSpLocks/>
                </p:cNvGrpSpPr>
                <p:nvPr/>
              </p:nvGrpSpPr>
              <p:grpSpPr bwMode="auto">
                <a:xfrm>
                  <a:off x="887540" y="2765417"/>
                  <a:ext cx="111135" cy="64059"/>
                  <a:chOff x="6191" y="10844"/>
                  <a:chExt cx="727" cy="71"/>
                </a:xfrm>
              </p:grpSpPr>
              <p:sp>
                <p:nvSpPr>
                  <p:cNvPr id="401"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2"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10" name="Group 31"/>
                <p:cNvGrpSpPr>
                  <a:grpSpLocks/>
                </p:cNvGrpSpPr>
                <p:nvPr/>
              </p:nvGrpSpPr>
              <p:grpSpPr bwMode="auto">
                <a:xfrm>
                  <a:off x="1076943" y="2765417"/>
                  <a:ext cx="93708" cy="64059"/>
                  <a:chOff x="7430" y="10844"/>
                  <a:chExt cx="613" cy="71"/>
                </a:xfrm>
              </p:grpSpPr>
              <p:sp>
                <p:nvSpPr>
                  <p:cNvPr id="399"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0"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311" name="Rectangle 34"/>
                <p:cNvSpPr>
                  <a:spLocks noChangeArrowheads="1"/>
                </p:cNvSpPr>
                <p:nvPr/>
              </p:nvSpPr>
              <p:spPr bwMode="auto">
                <a:xfrm>
                  <a:off x="1361124" y="276541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2" name="Rectangle 35"/>
                <p:cNvSpPr>
                  <a:spLocks noChangeArrowheads="1"/>
                </p:cNvSpPr>
                <p:nvPr/>
              </p:nvSpPr>
              <p:spPr bwMode="auto">
                <a:xfrm>
                  <a:off x="616506" y="276541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13" name="Group 37"/>
                <p:cNvGrpSpPr>
                  <a:grpSpLocks/>
                </p:cNvGrpSpPr>
                <p:nvPr/>
              </p:nvGrpSpPr>
              <p:grpSpPr bwMode="auto">
                <a:xfrm>
                  <a:off x="1206269" y="2765417"/>
                  <a:ext cx="116027" cy="64059"/>
                  <a:chOff x="8276" y="10844"/>
                  <a:chExt cx="759" cy="71"/>
                </a:xfrm>
              </p:grpSpPr>
              <p:sp>
                <p:nvSpPr>
                  <p:cNvPr id="397"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8"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314" name="Rectangle 41"/>
                <p:cNvSpPr>
                  <a:spLocks noChangeArrowheads="1"/>
                </p:cNvSpPr>
                <p:nvPr/>
              </p:nvSpPr>
              <p:spPr bwMode="auto">
                <a:xfrm>
                  <a:off x="840151" y="2917894"/>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5" name="Rectangle 42"/>
                <p:cNvSpPr>
                  <a:spLocks noChangeArrowheads="1"/>
                </p:cNvSpPr>
                <p:nvPr/>
              </p:nvSpPr>
              <p:spPr bwMode="auto">
                <a:xfrm>
                  <a:off x="727946" y="2789777"/>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6" name="Rectangle 43"/>
                <p:cNvSpPr>
                  <a:spLocks noChangeArrowheads="1"/>
                </p:cNvSpPr>
                <p:nvPr/>
              </p:nvSpPr>
              <p:spPr bwMode="auto">
                <a:xfrm>
                  <a:off x="784813" y="278977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17" name="Group 44"/>
                <p:cNvGrpSpPr>
                  <a:grpSpLocks/>
                </p:cNvGrpSpPr>
                <p:nvPr/>
              </p:nvGrpSpPr>
              <p:grpSpPr bwMode="auto">
                <a:xfrm>
                  <a:off x="866292" y="2981952"/>
                  <a:ext cx="93708" cy="64059"/>
                  <a:chOff x="7359" y="10643"/>
                  <a:chExt cx="613" cy="71"/>
                </a:xfrm>
              </p:grpSpPr>
              <p:sp>
                <p:nvSpPr>
                  <p:cNvPr id="395"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6"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318" name="Rectangle 47"/>
                <p:cNvSpPr>
                  <a:spLocks noChangeArrowheads="1"/>
                </p:cNvSpPr>
                <p:nvPr/>
              </p:nvSpPr>
              <p:spPr bwMode="auto">
                <a:xfrm>
                  <a:off x="1214066" y="2980147"/>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19" name="Group 48"/>
                <p:cNvGrpSpPr>
                  <a:grpSpLocks/>
                </p:cNvGrpSpPr>
                <p:nvPr/>
              </p:nvGrpSpPr>
              <p:grpSpPr bwMode="auto">
                <a:xfrm>
                  <a:off x="1254423" y="2890827"/>
                  <a:ext cx="136052" cy="64059"/>
                  <a:chOff x="8966" y="10643"/>
                  <a:chExt cx="890" cy="71"/>
                </a:xfrm>
              </p:grpSpPr>
              <p:sp>
                <p:nvSpPr>
                  <p:cNvPr id="393"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4"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20" name="Group 51"/>
                <p:cNvGrpSpPr>
                  <a:grpSpLocks/>
                </p:cNvGrpSpPr>
                <p:nvPr/>
              </p:nvGrpSpPr>
              <p:grpSpPr bwMode="auto">
                <a:xfrm>
                  <a:off x="716023" y="3046010"/>
                  <a:ext cx="93708" cy="64059"/>
                  <a:chOff x="3256" y="10743"/>
                  <a:chExt cx="613" cy="71"/>
                </a:xfrm>
              </p:grpSpPr>
              <p:sp>
                <p:nvSpPr>
                  <p:cNvPr id="391"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2"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321" name="Rectangle 57"/>
                <p:cNvSpPr>
                  <a:spLocks noChangeArrowheads="1"/>
                </p:cNvSpPr>
                <p:nvPr/>
              </p:nvSpPr>
              <p:spPr bwMode="auto">
                <a:xfrm>
                  <a:off x="619563" y="304601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22" name="Group 58"/>
                <p:cNvGrpSpPr>
                  <a:grpSpLocks/>
                </p:cNvGrpSpPr>
                <p:nvPr/>
              </p:nvGrpSpPr>
              <p:grpSpPr bwMode="auto">
                <a:xfrm>
                  <a:off x="987210" y="2981952"/>
                  <a:ext cx="93708" cy="65863"/>
                  <a:chOff x="7502" y="10743"/>
                  <a:chExt cx="613" cy="73"/>
                </a:xfrm>
              </p:grpSpPr>
              <p:sp>
                <p:nvSpPr>
                  <p:cNvPr id="389"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0"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23" name="Group 61"/>
                <p:cNvGrpSpPr>
                  <a:grpSpLocks/>
                </p:cNvGrpSpPr>
                <p:nvPr/>
              </p:nvGrpSpPr>
              <p:grpSpPr bwMode="auto">
                <a:xfrm>
                  <a:off x="1160715" y="3198487"/>
                  <a:ext cx="93708" cy="65863"/>
                  <a:chOff x="8491" y="10743"/>
                  <a:chExt cx="613" cy="73"/>
                </a:xfrm>
              </p:grpSpPr>
              <p:sp>
                <p:nvSpPr>
                  <p:cNvPr id="387"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8"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324" name="Rectangle 64"/>
                <p:cNvSpPr>
                  <a:spLocks noChangeArrowheads="1"/>
                </p:cNvSpPr>
                <p:nvPr/>
              </p:nvSpPr>
              <p:spPr bwMode="auto">
                <a:xfrm>
                  <a:off x="1289735" y="307037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25" name="Group 65"/>
                <p:cNvGrpSpPr>
                  <a:grpSpLocks/>
                </p:cNvGrpSpPr>
                <p:nvPr/>
              </p:nvGrpSpPr>
              <p:grpSpPr bwMode="auto">
                <a:xfrm>
                  <a:off x="953426" y="2853835"/>
                  <a:ext cx="80103" cy="64059"/>
                  <a:chOff x="1393" y="11737"/>
                  <a:chExt cx="524" cy="71"/>
                </a:xfrm>
              </p:grpSpPr>
              <p:sp>
                <p:nvSpPr>
                  <p:cNvPr id="385"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6"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26" name="Group 71"/>
                <p:cNvGrpSpPr>
                  <a:grpSpLocks/>
                </p:cNvGrpSpPr>
                <p:nvPr/>
              </p:nvGrpSpPr>
              <p:grpSpPr bwMode="auto">
                <a:xfrm>
                  <a:off x="833119" y="3110068"/>
                  <a:ext cx="111135" cy="64059"/>
                  <a:chOff x="6191" y="10844"/>
                  <a:chExt cx="727" cy="71"/>
                </a:xfrm>
              </p:grpSpPr>
              <p:sp>
                <p:nvSpPr>
                  <p:cNvPr id="383"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4"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27" name="Group 74"/>
                <p:cNvGrpSpPr>
                  <a:grpSpLocks/>
                </p:cNvGrpSpPr>
                <p:nvPr/>
              </p:nvGrpSpPr>
              <p:grpSpPr bwMode="auto">
                <a:xfrm>
                  <a:off x="1104154" y="2890827"/>
                  <a:ext cx="93708" cy="64059"/>
                  <a:chOff x="7430" y="10844"/>
                  <a:chExt cx="613" cy="71"/>
                </a:xfrm>
              </p:grpSpPr>
              <p:sp>
                <p:nvSpPr>
                  <p:cNvPr id="381"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2"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328" name="Rectangle 77"/>
                <p:cNvSpPr>
                  <a:spLocks noChangeArrowheads="1"/>
                </p:cNvSpPr>
                <p:nvPr/>
              </p:nvSpPr>
              <p:spPr bwMode="auto">
                <a:xfrm>
                  <a:off x="1275212" y="3200292"/>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29" name="Group 78"/>
                <p:cNvGrpSpPr>
                  <a:grpSpLocks/>
                </p:cNvGrpSpPr>
                <p:nvPr/>
              </p:nvGrpSpPr>
              <p:grpSpPr bwMode="auto">
                <a:xfrm>
                  <a:off x="1367697" y="3134429"/>
                  <a:ext cx="80103" cy="64059"/>
                  <a:chOff x="1873" y="12217"/>
                  <a:chExt cx="524" cy="71"/>
                </a:xfrm>
              </p:grpSpPr>
              <p:sp>
                <p:nvSpPr>
                  <p:cNvPr id="379"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0"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330" name="Rectangle 81"/>
                <p:cNvSpPr>
                  <a:spLocks noChangeArrowheads="1"/>
                </p:cNvSpPr>
                <p:nvPr/>
              </p:nvSpPr>
              <p:spPr bwMode="auto">
                <a:xfrm>
                  <a:off x="689729" y="3198487"/>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1" name="Rectangle 82"/>
                <p:cNvSpPr>
                  <a:spLocks noChangeArrowheads="1"/>
                </p:cNvSpPr>
                <p:nvPr/>
              </p:nvSpPr>
              <p:spPr bwMode="auto">
                <a:xfrm>
                  <a:off x="566977" y="319848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32" name="Group 83"/>
                <p:cNvGrpSpPr>
                  <a:grpSpLocks/>
                </p:cNvGrpSpPr>
                <p:nvPr/>
              </p:nvGrpSpPr>
              <p:grpSpPr bwMode="auto">
                <a:xfrm>
                  <a:off x="964891" y="3110068"/>
                  <a:ext cx="116027" cy="64059"/>
                  <a:chOff x="8276" y="10844"/>
                  <a:chExt cx="759" cy="71"/>
                </a:xfrm>
              </p:grpSpPr>
              <p:sp>
                <p:nvSpPr>
                  <p:cNvPr id="377"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8"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33" name="Group 248"/>
                <p:cNvGrpSpPr>
                  <a:grpSpLocks/>
                </p:cNvGrpSpPr>
                <p:nvPr/>
              </p:nvGrpSpPr>
              <p:grpSpPr bwMode="auto">
                <a:xfrm>
                  <a:off x="418542" y="2676998"/>
                  <a:ext cx="93708" cy="64059"/>
                  <a:chOff x="3256" y="11013"/>
                  <a:chExt cx="613" cy="71"/>
                </a:xfrm>
              </p:grpSpPr>
              <p:sp>
                <p:nvSpPr>
                  <p:cNvPr id="375"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6"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34" name="Group 258"/>
                <p:cNvGrpSpPr>
                  <a:grpSpLocks/>
                </p:cNvGrpSpPr>
                <p:nvPr/>
              </p:nvGrpSpPr>
              <p:grpSpPr bwMode="auto">
                <a:xfrm>
                  <a:off x="405701" y="2805115"/>
                  <a:ext cx="78727" cy="64059"/>
                  <a:chOff x="3172" y="10844"/>
                  <a:chExt cx="515" cy="71"/>
                </a:xfrm>
              </p:grpSpPr>
              <p:sp>
                <p:nvSpPr>
                  <p:cNvPr id="373"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4"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35" name="Group 261"/>
                <p:cNvGrpSpPr>
                  <a:grpSpLocks/>
                </p:cNvGrpSpPr>
                <p:nvPr/>
              </p:nvGrpSpPr>
              <p:grpSpPr bwMode="auto">
                <a:xfrm>
                  <a:off x="202999" y="2741056"/>
                  <a:ext cx="80103" cy="64059"/>
                  <a:chOff x="1846" y="11084"/>
                  <a:chExt cx="524" cy="71"/>
                </a:xfrm>
              </p:grpSpPr>
              <p:sp>
                <p:nvSpPr>
                  <p:cNvPr id="371"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2"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36" name="Group 264"/>
                <p:cNvGrpSpPr>
                  <a:grpSpLocks/>
                </p:cNvGrpSpPr>
                <p:nvPr/>
              </p:nvGrpSpPr>
              <p:grpSpPr bwMode="auto">
                <a:xfrm>
                  <a:off x="239688" y="2957592"/>
                  <a:ext cx="80103" cy="64059"/>
                  <a:chOff x="2086" y="11324"/>
                  <a:chExt cx="524" cy="71"/>
                </a:xfrm>
              </p:grpSpPr>
              <p:sp>
                <p:nvSpPr>
                  <p:cNvPr id="369"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0"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337" name="Rectangle 269"/>
                <p:cNvSpPr>
                  <a:spLocks noChangeArrowheads="1"/>
                </p:cNvSpPr>
                <p:nvPr/>
              </p:nvSpPr>
              <p:spPr bwMode="auto">
                <a:xfrm>
                  <a:off x="305879" y="2741056"/>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8" name="Rectangle 270"/>
                <p:cNvSpPr>
                  <a:spLocks noChangeArrowheads="1"/>
                </p:cNvSpPr>
                <p:nvPr/>
              </p:nvSpPr>
              <p:spPr bwMode="auto">
                <a:xfrm>
                  <a:off x="485499" y="2805115"/>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39" name="Group 272"/>
                <p:cNvGrpSpPr>
                  <a:grpSpLocks/>
                </p:cNvGrpSpPr>
                <p:nvPr/>
              </p:nvGrpSpPr>
              <p:grpSpPr bwMode="auto">
                <a:xfrm>
                  <a:off x="326975" y="2893533"/>
                  <a:ext cx="78727" cy="64059"/>
                  <a:chOff x="3172" y="10844"/>
                  <a:chExt cx="515" cy="71"/>
                </a:xfrm>
              </p:grpSpPr>
              <p:sp>
                <p:nvSpPr>
                  <p:cNvPr id="367"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8"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40" name="Group 275"/>
                <p:cNvGrpSpPr>
                  <a:grpSpLocks/>
                </p:cNvGrpSpPr>
                <p:nvPr/>
              </p:nvGrpSpPr>
              <p:grpSpPr bwMode="auto">
                <a:xfrm>
                  <a:off x="152400" y="2869173"/>
                  <a:ext cx="80103" cy="64059"/>
                  <a:chOff x="1633" y="11977"/>
                  <a:chExt cx="524" cy="71"/>
                </a:xfrm>
              </p:grpSpPr>
              <p:sp>
                <p:nvSpPr>
                  <p:cNvPr id="365"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6"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341" name="Rectangle 280"/>
                <p:cNvSpPr>
                  <a:spLocks noChangeArrowheads="1"/>
                </p:cNvSpPr>
                <p:nvPr/>
              </p:nvSpPr>
              <p:spPr bwMode="auto">
                <a:xfrm>
                  <a:off x="418542" y="29575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42" name="Group 281"/>
                <p:cNvGrpSpPr>
                  <a:grpSpLocks/>
                </p:cNvGrpSpPr>
                <p:nvPr/>
              </p:nvGrpSpPr>
              <p:grpSpPr bwMode="auto">
                <a:xfrm>
                  <a:off x="417167" y="3351865"/>
                  <a:ext cx="93708" cy="64059"/>
                  <a:chOff x="3256" y="11013"/>
                  <a:chExt cx="613" cy="71"/>
                </a:xfrm>
              </p:grpSpPr>
              <p:sp>
                <p:nvSpPr>
                  <p:cNvPr id="363"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4"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343" name="Rectangle 284"/>
                <p:cNvSpPr>
                  <a:spLocks noChangeArrowheads="1"/>
                </p:cNvSpPr>
                <p:nvPr/>
              </p:nvSpPr>
              <p:spPr bwMode="auto">
                <a:xfrm>
                  <a:off x="198719" y="3108263"/>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44" name="Group 285"/>
                <p:cNvGrpSpPr>
                  <a:grpSpLocks/>
                </p:cNvGrpSpPr>
                <p:nvPr/>
              </p:nvGrpSpPr>
              <p:grpSpPr bwMode="auto">
                <a:xfrm>
                  <a:off x="417167" y="3108263"/>
                  <a:ext cx="93708" cy="64059"/>
                  <a:chOff x="3256" y="10743"/>
                  <a:chExt cx="613" cy="71"/>
                </a:xfrm>
              </p:grpSpPr>
              <p:sp>
                <p:nvSpPr>
                  <p:cNvPr id="361"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2"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45" name="Group 288"/>
                <p:cNvGrpSpPr>
                  <a:grpSpLocks/>
                </p:cNvGrpSpPr>
                <p:nvPr/>
              </p:nvGrpSpPr>
              <p:grpSpPr bwMode="auto">
                <a:xfrm>
                  <a:off x="164935" y="3199389"/>
                  <a:ext cx="80103" cy="64059"/>
                  <a:chOff x="1606" y="10844"/>
                  <a:chExt cx="524" cy="71"/>
                </a:xfrm>
              </p:grpSpPr>
              <p:sp>
                <p:nvSpPr>
                  <p:cNvPr id="359"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0"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46" name="Group 294"/>
                <p:cNvGrpSpPr>
                  <a:grpSpLocks/>
                </p:cNvGrpSpPr>
                <p:nvPr/>
              </p:nvGrpSpPr>
              <p:grpSpPr bwMode="auto">
                <a:xfrm>
                  <a:off x="201623" y="3415924"/>
                  <a:ext cx="80103" cy="64059"/>
                  <a:chOff x="1846" y="11084"/>
                  <a:chExt cx="524" cy="71"/>
                </a:xfrm>
              </p:grpSpPr>
              <p:sp>
                <p:nvSpPr>
                  <p:cNvPr id="357"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8"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347" name="Rectangle 300"/>
                <p:cNvSpPr>
                  <a:spLocks noChangeArrowheads="1"/>
                </p:cNvSpPr>
                <p:nvPr/>
              </p:nvSpPr>
              <p:spPr bwMode="auto">
                <a:xfrm>
                  <a:off x="284325"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8" name="Rectangle 301"/>
                <p:cNvSpPr>
                  <a:spLocks noChangeArrowheads="1"/>
                </p:cNvSpPr>
                <p:nvPr/>
              </p:nvSpPr>
              <p:spPr bwMode="auto">
                <a:xfrm>
                  <a:off x="499104"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9" name="Rectangle 302"/>
                <p:cNvSpPr>
                  <a:spLocks noChangeArrowheads="1"/>
                </p:cNvSpPr>
                <p:nvPr/>
              </p:nvSpPr>
              <p:spPr bwMode="auto">
                <a:xfrm>
                  <a:off x="304503" y="341592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0" name="Rectangle 303"/>
                <p:cNvSpPr>
                  <a:spLocks noChangeArrowheads="1"/>
                </p:cNvSpPr>
                <p:nvPr/>
              </p:nvSpPr>
              <p:spPr bwMode="auto">
                <a:xfrm>
                  <a:off x="1010446" y="3287808"/>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1" name="Rectangle 304"/>
                <p:cNvSpPr>
                  <a:spLocks noChangeArrowheads="1"/>
                </p:cNvSpPr>
                <p:nvPr/>
              </p:nvSpPr>
              <p:spPr bwMode="auto">
                <a:xfrm>
                  <a:off x="207127" y="32878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52" name="Group 308"/>
                <p:cNvGrpSpPr>
                  <a:grpSpLocks/>
                </p:cNvGrpSpPr>
                <p:nvPr/>
              </p:nvGrpSpPr>
              <p:grpSpPr bwMode="auto">
                <a:xfrm>
                  <a:off x="815081" y="3351865"/>
                  <a:ext cx="80103" cy="64059"/>
                  <a:chOff x="1633" y="11977"/>
                  <a:chExt cx="524" cy="71"/>
                </a:xfrm>
              </p:grpSpPr>
              <p:sp>
                <p:nvSpPr>
                  <p:cNvPr id="355"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6"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353" name="Rectangle 311"/>
                <p:cNvSpPr>
                  <a:spLocks noChangeArrowheads="1"/>
                </p:cNvSpPr>
                <p:nvPr/>
              </p:nvSpPr>
              <p:spPr bwMode="auto">
                <a:xfrm>
                  <a:off x="285853" y="3287808"/>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4" name="Rectangle 312"/>
                <p:cNvSpPr>
                  <a:spLocks noChangeArrowheads="1"/>
                </p:cNvSpPr>
                <p:nvPr/>
              </p:nvSpPr>
              <p:spPr bwMode="auto">
                <a:xfrm>
                  <a:off x="405396" y="322374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11" name="Rectangle 313"/>
              <p:cNvSpPr>
                <a:spLocks noChangeArrowheads="1"/>
              </p:cNvSpPr>
              <p:nvPr/>
            </p:nvSpPr>
            <p:spPr bwMode="auto">
              <a:xfrm>
                <a:off x="326975" y="213024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2" name="Rectangle 8"/>
              <p:cNvSpPr>
                <a:spLocks noChangeArrowheads="1"/>
              </p:cNvSpPr>
              <p:nvPr/>
            </p:nvSpPr>
            <p:spPr bwMode="auto">
              <a:xfrm>
                <a:off x="475868" y="1515608"/>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3" name="Rectangle 9"/>
              <p:cNvSpPr>
                <a:spLocks noChangeArrowheads="1"/>
              </p:cNvSpPr>
              <p:nvPr/>
            </p:nvSpPr>
            <p:spPr bwMode="auto">
              <a:xfrm>
                <a:off x="741552" y="157335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4" name="Rectangle 10"/>
              <p:cNvSpPr>
                <a:spLocks noChangeArrowheads="1"/>
              </p:cNvSpPr>
              <p:nvPr/>
            </p:nvSpPr>
            <p:spPr bwMode="auto">
              <a:xfrm>
                <a:off x="1228588" y="1761014"/>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15" name="Group 11"/>
              <p:cNvGrpSpPr>
                <a:grpSpLocks/>
              </p:cNvGrpSpPr>
              <p:nvPr/>
            </p:nvGrpSpPr>
            <p:grpSpPr bwMode="auto">
              <a:xfrm>
                <a:off x="1311748" y="1788080"/>
                <a:ext cx="136052" cy="64059"/>
                <a:chOff x="8966" y="10643"/>
                <a:chExt cx="890" cy="71"/>
              </a:xfrm>
            </p:grpSpPr>
            <p:sp>
              <p:nvSpPr>
                <p:cNvPr id="300"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1"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16" name="Group 14"/>
              <p:cNvGrpSpPr>
                <a:grpSpLocks/>
              </p:cNvGrpSpPr>
              <p:nvPr/>
            </p:nvGrpSpPr>
            <p:grpSpPr bwMode="auto">
              <a:xfrm>
                <a:off x="710214" y="1878303"/>
                <a:ext cx="93708" cy="64059"/>
                <a:chOff x="5031" y="10743"/>
                <a:chExt cx="613" cy="71"/>
              </a:xfrm>
            </p:grpSpPr>
            <p:sp>
              <p:nvSpPr>
                <p:cNvPr id="298"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9"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17" name="Rectangle 17"/>
              <p:cNvSpPr>
                <a:spLocks noChangeArrowheads="1"/>
              </p:cNvSpPr>
              <p:nvPr/>
            </p:nvSpPr>
            <p:spPr bwMode="auto">
              <a:xfrm>
                <a:off x="566977" y="2121906"/>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18" name="Group 18"/>
              <p:cNvGrpSpPr>
                <a:grpSpLocks/>
              </p:cNvGrpSpPr>
              <p:nvPr/>
            </p:nvGrpSpPr>
            <p:grpSpPr bwMode="auto">
              <a:xfrm>
                <a:off x="1010446" y="1695152"/>
                <a:ext cx="93708" cy="65863"/>
                <a:chOff x="7502" y="10743"/>
                <a:chExt cx="613" cy="73"/>
              </a:xfrm>
            </p:grpSpPr>
            <p:sp>
              <p:nvSpPr>
                <p:cNvPr id="296"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7"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19" name="Rectangle 24"/>
              <p:cNvSpPr>
                <a:spLocks noChangeArrowheads="1"/>
              </p:cNvSpPr>
              <p:nvPr/>
            </p:nvSpPr>
            <p:spPr bwMode="auto">
              <a:xfrm>
                <a:off x="1361124" y="1878303"/>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20" name="Group 25"/>
              <p:cNvGrpSpPr>
                <a:grpSpLocks/>
              </p:cNvGrpSpPr>
              <p:nvPr/>
            </p:nvGrpSpPr>
            <p:grpSpPr bwMode="auto">
              <a:xfrm>
                <a:off x="710214" y="2121906"/>
                <a:ext cx="93708" cy="64059"/>
                <a:chOff x="5140" y="10844"/>
                <a:chExt cx="613" cy="71"/>
              </a:xfrm>
            </p:grpSpPr>
            <p:sp>
              <p:nvSpPr>
                <p:cNvPr id="294"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5"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21" name="Group 28"/>
              <p:cNvGrpSpPr>
                <a:grpSpLocks/>
              </p:cNvGrpSpPr>
              <p:nvPr/>
            </p:nvGrpSpPr>
            <p:grpSpPr bwMode="auto">
              <a:xfrm>
                <a:off x="887540" y="1969429"/>
                <a:ext cx="111135" cy="64059"/>
                <a:chOff x="6191" y="10844"/>
                <a:chExt cx="727" cy="71"/>
              </a:xfrm>
            </p:grpSpPr>
            <p:sp>
              <p:nvSpPr>
                <p:cNvPr id="292"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3"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22" name="Group 31"/>
              <p:cNvGrpSpPr>
                <a:grpSpLocks/>
              </p:cNvGrpSpPr>
              <p:nvPr/>
            </p:nvGrpSpPr>
            <p:grpSpPr bwMode="auto">
              <a:xfrm>
                <a:off x="1076943" y="1969429"/>
                <a:ext cx="93708" cy="64059"/>
                <a:chOff x="7430" y="10844"/>
                <a:chExt cx="613" cy="71"/>
              </a:xfrm>
            </p:grpSpPr>
            <p:sp>
              <p:nvSpPr>
                <p:cNvPr id="290"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1"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3" name="Rectangle 34"/>
              <p:cNvSpPr>
                <a:spLocks noChangeArrowheads="1"/>
              </p:cNvSpPr>
              <p:nvPr/>
            </p:nvSpPr>
            <p:spPr bwMode="auto">
              <a:xfrm>
                <a:off x="1361124" y="1969429"/>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4" name="Rectangle 35"/>
              <p:cNvSpPr>
                <a:spLocks noChangeArrowheads="1"/>
              </p:cNvSpPr>
              <p:nvPr/>
            </p:nvSpPr>
            <p:spPr bwMode="auto">
              <a:xfrm>
                <a:off x="616506" y="1969429"/>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5" name="Rectangle 36"/>
              <p:cNvSpPr>
                <a:spLocks noChangeArrowheads="1"/>
              </p:cNvSpPr>
              <p:nvPr/>
            </p:nvSpPr>
            <p:spPr bwMode="auto">
              <a:xfrm>
                <a:off x="504760" y="15092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26" name="Group 37"/>
              <p:cNvGrpSpPr>
                <a:grpSpLocks/>
              </p:cNvGrpSpPr>
              <p:nvPr/>
            </p:nvGrpSpPr>
            <p:grpSpPr bwMode="auto">
              <a:xfrm>
                <a:off x="1206269" y="1969429"/>
                <a:ext cx="116027" cy="64059"/>
                <a:chOff x="8276" y="10844"/>
                <a:chExt cx="759" cy="71"/>
              </a:xfrm>
            </p:grpSpPr>
            <p:sp>
              <p:nvSpPr>
                <p:cNvPr id="288"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9"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7" name="Rectangle 41"/>
              <p:cNvSpPr>
                <a:spLocks noChangeArrowheads="1"/>
              </p:cNvSpPr>
              <p:nvPr/>
            </p:nvSpPr>
            <p:spPr bwMode="auto">
              <a:xfrm>
                <a:off x="840151" y="2121906"/>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8" name="Rectangle 42"/>
              <p:cNvSpPr>
                <a:spLocks noChangeArrowheads="1"/>
              </p:cNvSpPr>
              <p:nvPr/>
            </p:nvSpPr>
            <p:spPr bwMode="auto">
              <a:xfrm>
                <a:off x="727946" y="199379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9" name="Rectangle 43"/>
              <p:cNvSpPr>
                <a:spLocks noChangeArrowheads="1"/>
              </p:cNvSpPr>
              <p:nvPr/>
            </p:nvSpPr>
            <p:spPr bwMode="auto">
              <a:xfrm>
                <a:off x="784813" y="199379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30" name="Group 48"/>
              <p:cNvGrpSpPr>
                <a:grpSpLocks/>
              </p:cNvGrpSpPr>
              <p:nvPr/>
            </p:nvGrpSpPr>
            <p:grpSpPr bwMode="auto">
              <a:xfrm>
                <a:off x="1254423" y="2094839"/>
                <a:ext cx="136052" cy="64059"/>
                <a:chOff x="8966" y="10643"/>
                <a:chExt cx="890" cy="71"/>
              </a:xfrm>
            </p:grpSpPr>
            <p:sp>
              <p:nvSpPr>
                <p:cNvPr id="286"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7"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31" name="Group 54"/>
              <p:cNvGrpSpPr>
                <a:grpSpLocks/>
              </p:cNvGrpSpPr>
              <p:nvPr/>
            </p:nvGrpSpPr>
            <p:grpSpPr bwMode="auto">
              <a:xfrm>
                <a:off x="878674" y="1573350"/>
                <a:ext cx="93708" cy="64059"/>
                <a:chOff x="5031" y="10743"/>
                <a:chExt cx="613" cy="71"/>
              </a:xfrm>
            </p:grpSpPr>
            <p:sp>
              <p:nvSpPr>
                <p:cNvPr id="284"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5"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32" name="Group 65"/>
              <p:cNvGrpSpPr>
                <a:grpSpLocks/>
              </p:cNvGrpSpPr>
              <p:nvPr/>
            </p:nvGrpSpPr>
            <p:grpSpPr bwMode="auto">
              <a:xfrm>
                <a:off x="953426" y="2057847"/>
                <a:ext cx="80103" cy="64059"/>
                <a:chOff x="1393" y="11737"/>
                <a:chExt cx="524" cy="71"/>
              </a:xfrm>
            </p:grpSpPr>
            <p:sp>
              <p:nvSpPr>
                <p:cNvPr id="282"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3"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33" name="Group 68"/>
              <p:cNvGrpSpPr>
                <a:grpSpLocks/>
              </p:cNvGrpSpPr>
              <p:nvPr/>
            </p:nvGrpSpPr>
            <p:grpSpPr bwMode="auto">
              <a:xfrm>
                <a:off x="829298" y="1825072"/>
                <a:ext cx="93708" cy="64059"/>
                <a:chOff x="5140" y="10844"/>
                <a:chExt cx="613" cy="71"/>
              </a:xfrm>
            </p:grpSpPr>
            <p:sp>
              <p:nvSpPr>
                <p:cNvPr id="280"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1"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34" name="Group 74"/>
              <p:cNvGrpSpPr>
                <a:grpSpLocks/>
              </p:cNvGrpSpPr>
              <p:nvPr/>
            </p:nvGrpSpPr>
            <p:grpSpPr bwMode="auto">
              <a:xfrm>
                <a:off x="1104154" y="2094839"/>
                <a:ext cx="93708" cy="64059"/>
                <a:chOff x="7430" y="10844"/>
                <a:chExt cx="613" cy="71"/>
              </a:xfrm>
            </p:grpSpPr>
            <p:sp>
              <p:nvSpPr>
                <p:cNvPr id="278"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9"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35" name="Rectangle 221"/>
              <p:cNvSpPr>
                <a:spLocks noChangeArrowheads="1"/>
              </p:cNvSpPr>
              <p:nvPr/>
            </p:nvSpPr>
            <p:spPr bwMode="auto">
              <a:xfrm>
                <a:off x="1326831" y="1539321"/>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36" name="Group 248"/>
              <p:cNvGrpSpPr>
                <a:grpSpLocks/>
              </p:cNvGrpSpPr>
              <p:nvPr/>
            </p:nvGrpSpPr>
            <p:grpSpPr bwMode="auto">
              <a:xfrm>
                <a:off x="418542" y="1881011"/>
                <a:ext cx="93708" cy="64059"/>
                <a:chOff x="3256" y="11013"/>
                <a:chExt cx="613" cy="71"/>
              </a:xfrm>
            </p:grpSpPr>
            <p:sp>
              <p:nvSpPr>
                <p:cNvPr id="276"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7"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37" name="Rectangle 251"/>
              <p:cNvSpPr>
                <a:spLocks noChangeArrowheads="1"/>
              </p:cNvSpPr>
              <p:nvPr/>
            </p:nvSpPr>
            <p:spPr bwMode="auto">
              <a:xfrm>
                <a:off x="200095" y="16374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38" name="Group 252"/>
              <p:cNvGrpSpPr>
                <a:grpSpLocks/>
              </p:cNvGrpSpPr>
              <p:nvPr/>
            </p:nvGrpSpPr>
            <p:grpSpPr bwMode="auto">
              <a:xfrm>
                <a:off x="418542" y="1637408"/>
                <a:ext cx="93708" cy="64059"/>
                <a:chOff x="3256" y="10743"/>
                <a:chExt cx="613" cy="71"/>
              </a:xfrm>
            </p:grpSpPr>
            <p:sp>
              <p:nvSpPr>
                <p:cNvPr id="274"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5"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39" name="Group 255"/>
              <p:cNvGrpSpPr>
                <a:grpSpLocks/>
              </p:cNvGrpSpPr>
              <p:nvPr/>
            </p:nvGrpSpPr>
            <p:grpSpPr bwMode="auto">
              <a:xfrm>
                <a:off x="166311" y="1728534"/>
                <a:ext cx="80103" cy="64059"/>
                <a:chOff x="1606" y="10844"/>
                <a:chExt cx="524" cy="71"/>
              </a:xfrm>
            </p:grpSpPr>
            <p:sp>
              <p:nvSpPr>
                <p:cNvPr id="272"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3"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40" name="Group 258"/>
              <p:cNvGrpSpPr>
                <a:grpSpLocks/>
              </p:cNvGrpSpPr>
              <p:nvPr/>
            </p:nvGrpSpPr>
            <p:grpSpPr bwMode="auto">
              <a:xfrm>
                <a:off x="405701" y="2009127"/>
                <a:ext cx="78727" cy="64059"/>
                <a:chOff x="3172" y="10844"/>
                <a:chExt cx="515" cy="71"/>
              </a:xfrm>
            </p:grpSpPr>
            <p:sp>
              <p:nvSpPr>
                <p:cNvPr id="270"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1"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41" name="Group 261"/>
              <p:cNvGrpSpPr>
                <a:grpSpLocks/>
              </p:cNvGrpSpPr>
              <p:nvPr/>
            </p:nvGrpSpPr>
            <p:grpSpPr bwMode="auto">
              <a:xfrm>
                <a:off x="202999" y="1945069"/>
                <a:ext cx="80103" cy="64059"/>
                <a:chOff x="1846" y="11084"/>
                <a:chExt cx="524" cy="71"/>
              </a:xfrm>
            </p:grpSpPr>
            <p:sp>
              <p:nvSpPr>
                <p:cNvPr id="268"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9"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42" name="Group 264"/>
              <p:cNvGrpSpPr>
                <a:grpSpLocks/>
              </p:cNvGrpSpPr>
              <p:nvPr/>
            </p:nvGrpSpPr>
            <p:grpSpPr bwMode="auto">
              <a:xfrm>
                <a:off x="239688" y="2161604"/>
                <a:ext cx="80103" cy="64059"/>
                <a:chOff x="2086" y="11324"/>
                <a:chExt cx="524" cy="71"/>
              </a:xfrm>
            </p:grpSpPr>
            <p:sp>
              <p:nvSpPr>
                <p:cNvPr id="266"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7"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43" name="Rectangle 267"/>
              <p:cNvSpPr>
                <a:spLocks noChangeArrowheads="1"/>
              </p:cNvSpPr>
              <p:nvPr/>
            </p:nvSpPr>
            <p:spPr bwMode="auto">
              <a:xfrm>
                <a:off x="285701"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4" name="Rectangle 268"/>
              <p:cNvSpPr>
                <a:spLocks noChangeArrowheads="1"/>
              </p:cNvSpPr>
              <p:nvPr/>
            </p:nvSpPr>
            <p:spPr bwMode="auto">
              <a:xfrm>
                <a:off x="500480"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5" name="Rectangle 269"/>
              <p:cNvSpPr>
                <a:spLocks noChangeArrowheads="1"/>
              </p:cNvSpPr>
              <p:nvPr/>
            </p:nvSpPr>
            <p:spPr bwMode="auto">
              <a:xfrm>
                <a:off x="305879" y="194506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6" name="Rectangle 270"/>
              <p:cNvSpPr>
                <a:spLocks noChangeArrowheads="1"/>
              </p:cNvSpPr>
              <p:nvPr/>
            </p:nvSpPr>
            <p:spPr bwMode="auto">
              <a:xfrm>
                <a:off x="485499" y="200912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7" name="Rectangle 271"/>
              <p:cNvSpPr>
                <a:spLocks noChangeArrowheads="1"/>
              </p:cNvSpPr>
              <p:nvPr/>
            </p:nvSpPr>
            <p:spPr bwMode="auto">
              <a:xfrm>
                <a:off x="208502" y="1816952"/>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48" name="Group 272"/>
              <p:cNvGrpSpPr>
                <a:grpSpLocks/>
              </p:cNvGrpSpPr>
              <p:nvPr/>
            </p:nvGrpSpPr>
            <p:grpSpPr bwMode="auto">
              <a:xfrm>
                <a:off x="326975" y="2097546"/>
                <a:ext cx="78727" cy="64059"/>
                <a:chOff x="3172" y="10844"/>
                <a:chExt cx="515" cy="71"/>
              </a:xfrm>
            </p:grpSpPr>
            <p:sp>
              <p:nvSpPr>
                <p:cNvPr id="264"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5"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49" name="Group 275"/>
              <p:cNvGrpSpPr>
                <a:grpSpLocks/>
              </p:cNvGrpSpPr>
              <p:nvPr/>
            </p:nvGrpSpPr>
            <p:grpSpPr bwMode="auto">
              <a:xfrm>
                <a:off x="152400" y="2073185"/>
                <a:ext cx="80103" cy="64059"/>
                <a:chOff x="1633" y="11977"/>
                <a:chExt cx="524" cy="71"/>
              </a:xfrm>
            </p:grpSpPr>
            <p:sp>
              <p:nvSpPr>
                <p:cNvPr id="262"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3"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50" name="Rectangle 278"/>
              <p:cNvSpPr>
                <a:spLocks noChangeArrowheads="1"/>
              </p:cNvSpPr>
              <p:nvPr/>
            </p:nvSpPr>
            <p:spPr bwMode="auto">
              <a:xfrm>
                <a:off x="287229" y="1816952"/>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1" name="Rectangle 279"/>
              <p:cNvSpPr>
                <a:spLocks noChangeArrowheads="1"/>
              </p:cNvSpPr>
              <p:nvPr/>
            </p:nvSpPr>
            <p:spPr bwMode="auto">
              <a:xfrm>
                <a:off x="406772" y="175289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2" name="Rectangle 280"/>
              <p:cNvSpPr>
                <a:spLocks noChangeArrowheads="1"/>
              </p:cNvSpPr>
              <p:nvPr/>
            </p:nvSpPr>
            <p:spPr bwMode="auto">
              <a:xfrm>
                <a:off x="418542" y="2161604"/>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53" name="Group 291"/>
              <p:cNvGrpSpPr>
                <a:grpSpLocks/>
              </p:cNvGrpSpPr>
              <p:nvPr/>
            </p:nvGrpSpPr>
            <p:grpSpPr bwMode="auto">
              <a:xfrm>
                <a:off x="619563" y="1398319"/>
                <a:ext cx="78727" cy="64059"/>
                <a:chOff x="3172" y="10844"/>
                <a:chExt cx="515" cy="71"/>
              </a:xfrm>
            </p:grpSpPr>
            <p:sp>
              <p:nvSpPr>
                <p:cNvPr id="260"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1"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54" name="Group 297"/>
              <p:cNvGrpSpPr>
                <a:grpSpLocks/>
              </p:cNvGrpSpPr>
              <p:nvPr/>
            </p:nvGrpSpPr>
            <p:grpSpPr bwMode="auto">
              <a:xfrm>
                <a:off x="601219" y="1728534"/>
                <a:ext cx="80103" cy="64059"/>
                <a:chOff x="2086" y="11324"/>
                <a:chExt cx="524" cy="71"/>
              </a:xfrm>
            </p:grpSpPr>
            <p:sp>
              <p:nvSpPr>
                <p:cNvPr id="258"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9"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55" name="Group 305"/>
              <p:cNvGrpSpPr>
                <a:grpSpLocks/>
              </p:cNvGrpSpPr>
              <p:nvPr/>
            </p:nvGrpSpPr>
            <p:grpSpPr bwMode="auto">
              <a:xfrm>
                <a:off x="281420" y="1445234"/>
                <a:ext cx="78727" cy="64059"/>
                <a:chOff x="3172" y="10844"/>
                <a:chExt cx="515" cy="71"/>
              </a:xfrm>
            </p:grpSpPr>
            <p:sp>
              <p:nvSpPr>
                <p:cNvPr id="256"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7"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38" name="587 Grupo"/>
            <p:cNvGrpSpPr/>
            <p:nvPr/>
          </p:nvGrpSpPr>
          <p:grpSpPr>
            <a:xfrm>
              <a:off x="-119627" y="4876800"/>
              <a:ext cx="1692827" cy="228600"/>
              <a:chOff x="-119627" y="4876800"/>
              <a:chExt cx="1692827" cy="228600"/>
            </a:xfrm>
          </p:grpSpPr>
          <p:sp>
            <p:nvSpPr>
              <p:cNvPr id="162" name="161 Rectángulo"/>
              <p:cNvSpPr/>
              <p:nvPr/>
            </p:nvSpPr>
            <p:spPr>
              <a:xfrm>
                <a:off x="0" y="4876800"/>
                <a:ext cx="15732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3" name="Group 139"/>
              <p:cNvGrpSpPr>
                <a:grpSpLocks/>
              </p:cNvGrpSpPr>
              <p:nvPr/>
            </p:nvGrpSpPr>
            <p:grpSpPr bwMode="auto">
              <a:xfrm flipH="1">
                <a:off x="817200" y="4953000"/>
                <a:ext cx="738000" cy="76200"/>
                <a:chOff x="2535" y="15338"/>
                <a:chExt cx="7838" cy="71"/>
              </a:xfrm>
            </p:grpSpPr>
            <p:sp>
              <p:nvSpPr>
                <p:cNvPr id="19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9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9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9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9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9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9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9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4" name="Group 139"/>
              <p:cNvGrpSpPr>
                <a:grpSpLocks/>
              </p:cNvGrpSpPr>
              <p:nvPr/>
            </p:nvGrpSpPr>
            <p:grpSpPr bwMode="auto">
              <a:xfrm>
                <a:off x="304800" y="4953000"/>
                <a:ext cx="677115" cy="63328"/>
                <a:chOff x="2535" y="15338"/>
                <a:chExt cx="7838" cy="71"/>
              </a:xfrm>
            </p:grpSpPr>
            <p:sp>
              <p:nvSpPr>
                <p:cNvPr id="18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9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5" name="Group 139"/>
              <p:cNvGrpSpPr>
                <a:grpSpLocks/>
              </p:cNvGrpSpPr>
              <p:nvPr/>
            </p:nvGrpSpPr>
            <p:grpSpPr bwMode="auto">
              <a:xfrm flipH="1">
                <a:off x="-119627" y="4953000"/>
                <a:ext cx="805427" cy="76200"/>
                <a:chOff x="2535" y="15338"/>
                <a:chExt cx="7838" cy="71"/>
              </a:xfrm>
            </p:grpSpPr>
            <p:sp>
              <p:nvSpPr>
                <p:cNvPr id="17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6" name="Group 139"/>
              <p:cNvGrpSpPr>
                <a:grpSpLocks/>
              </p:cNvGrpSpPr>
              <p:nvPr/>
            </p:nvGrpSpPr>
            <p:grpSpPr bwMode="auto">
              <a:xfrm flipH="1">
                <a:off x="685800" y="4953000"/>
                <a:ext cx="563799" cy="76200"/>
                <a:chOff x="2535" y="15338"/>
                <a:chExt cx="7838" cy="71"/>
              </a:xfrm>
            </p:grpSpPr>
            <p:sp>
              <p:nvSpPr>
                <p:cNvPr id="16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0"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1"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3"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4"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39" name="588 Grupo"/>
            <p:cNvGrpSpPr/>
            <p:nvPr/>
          </p:nvGrpSpPr>
          <p:grpSpPr>
            <a:xfrm>
              <a:off x="-76200" y="3505200"/>
              <a:ext cx="1603826" cy="990600"/>
              <a:chOff x="-76200" y="3505200"/>
              <a:chExt cx="1603826" cy="990600"/>
            </a:xfrm>
          </p:grpSpPr>
          <p:grpSp>
            <p:nvGrpSpPr>
              <p:cNvPr id="85" name="Group 139"/>
              <p:cNvGrpSpPr>
                <a:grpSpLocks/>
              </p:cNvGrpSpPr>
              <p:nvPr/>
            </p:nvGrpSpPr>
            <p:grpSpPr bwMode="auto">
              <a:xfrm flipH="1">
                <a:off x="-36639" y="3899072"/>
                <a:ext cx="758368" cy="63328"/>
                <a:chOff x="2535" y="15338"/>
                <a:chExt cx="7838" cy="71"/>
              </a:xfrm>
            </p:grpSpPr>
            <p:sp>
              <p:nvSpPr>
                <p:cNvPr id="154"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5"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6"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7"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8"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9"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0"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1"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 name="Group 139"/>
              <p:cNvGrpSpPr>
                <a:grpSpLocks/>
              </p:cNvGrpSpPr>
              <p:nvPr/>
            </p:nvGrpSpPr>
            <p:grpSpPr bwMode="auto">
              <a:xfrm>
                <a:off x="-76200" y="4114800"/>
                <a:ext cx="677115" cy="63328"/>
                <a:chOff x="2535" y="15338"/>
                <a:chExt cx="7838" cy="71"/>
              </a:xfrm>
            </p:grpSpPr>
            <p:sp>
              <p:nvSpPr>
                <p:cNvPr id="146"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7"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8"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9"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0"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1"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2"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3"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 name="Group 139"/>
              <p:cNvGrpSpPr>
                <a:grpSpLocks/>
              </p:cNvGrpSpPr>
              <p:nvPr/>
            </p:nvGrpSpPr>
            <p:grpSpPr bwMode="auto">
              <a:xfrm flipH="1">
                <a:off x="-43427" y="4419600"/>
                <a:ext cx="805427" cy="76200"/>
                <a:chOff x="2535" y="15338"/>
                <a:chExt cx="7838" cy="71"/>
              </a:xfrm>
            </p:grpSpPr>
            <p:sp>
              <p:nvSpPr>
                <p:cNvPr id="138"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9"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0"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1"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2"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3"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4"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5"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 name="Group 139"/>
              <p:cNvGrpSpPr>
                <a:grpSpLocks/>
              </p:cNvGrpSpPr>
              <p:nvPr/>
            </p:nvGrpSpPr>
            <p:grpSpPr bwMode="auto">
              <a:xfrm flipH="1">
                <a:off x="198201" y="3733800"/>
                <a:ext cx="563799" cy="76200"/>
                <a:chOff x="2535" y="15338"/>
                <a:chExt cx="7838" cy="71"/>
              </a:xfrm>
            </p:grpSpPr>
            <p:sp>
              <p:nvSpPr>
                <p:cNvPr id="13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 name="Group 139"/>
              <p:cNvGrpSpPr>
                <a:grpSpLocks/>
              </p:cNvGrpSpPr>
              <p:nvPr/>
            </p:nvGrpSpPr>
            <p:grpSpPr bwMode="auto">
              <a:xfrm>
                <a:off x="990600" y="3810000"/>
                <a:ext cx="537026" cy="76200"/>
                <a:chOff x="2535" y="15338"/>
                <a:chExt cx="7838" cy="71"/>
              </a:xfrm>
            </p:grpSpPr>
            <p:sp>
              <p:nvSpPr>
                <p:cNvPr id="12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 name="Group 139"/>
              <p:cNvGrpSpPr>
                <a:grpSpLocks/>
              </p:cNvGrpSpPr>
              <p:nvPr/>
            </p:nvGrpSpPr>
            <p:grpSpPr bwMode="auto">
              <a:xfrm flipH="1">
                <a:off x="908441" y="3962400"/>
                <a:ext cx="615559" cy="63328"/>
                <a:chOff x="2535" y="15338"/>
                <a:chExt cx="7838" cy="71"/>
              </a:xfrm>
            </p:grpSpPr>
            <p:sp>
              <p:nvSpPr>
                <p:cNvPr id="114"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5"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6"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7"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8"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9"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0"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1"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1" name="Group 139"/>
              <p:cNvGrpSpPr>
                <a:grpSpLocks/>
              </p:cNvGrpSpPr>
              <p:nvPr/>
            </p:nvGrpSpPr>
            <p:grpSpPr bwMode="auto">
              <a:xfrm>
                <a:off x="838200" y="4191000"/>
                <a:ext cx="685800" cy="76200"/>
                <a:chOff x="2535" y="15338"/>
                <a:chExt cx="7838" cy="71"/>
              </a:xfrm>
            </p:grpSpPr>
            <p:sp>
              <p:nvSpPr>
                <p:cNvPr id="106"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8"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9"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0"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1"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2"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3"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2" name="Group 139"/>
              <p:cNvGrpSpPr>
                <a:grpSpLocks/>
              </p:cNvGrpSpPr>
              <p:nvPr/>
            </p:nvGrpSpPr>
            <p:grpSpPr bwMode="auto">
              <a:xfrm>
                <a:off x="838200" y="3505200"/>
                <a:ext cx="512545" cy="76200"/>
                <a:chOff x="2535" y="15338"/>
                <a:chExt cx="7838" cy="71"/>
              </a:xfrm>
            </p:grpSpPr>
            <p:sp>
              <p:nvSpPr>
                <p:cNvPr id="98"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9"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0"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1"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2"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4"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5"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3" name="Arc 16"/>
              <p:cNvSpPr>
                <a:spLocks/>
              </p:cNvSpPr>
              <p:nvPr/>
            </p:nvSpPr>
            <p:spPr bwMode="auto">
              <a:xfrm rot="10800000" flipV="1">
                <a:off x="762000" y="35814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Arc 17"/>
              <p:cNvSpPr>
                <a:spLocks/>
              </p:cNvSpPr>
              <p:nvPr/>
            </p:nvSpPr>
            <p:spPr bwMode="auto">
              <a:xfrm rot="3563054" flipV="1">
                <a:off x="709100" y="392153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Arc 17"/>
              <p:cNvSpPr>
                <a:spLocks/>
              </p:cNvSpPr>
              <p:nvPr/>
            </p:nvSpPr>
            <p:spPr bwMode="auto">
              <a:xfrm rot="3563054" flipV="1">
                <a:off x="785301" y="377336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Arc 16"/>
              <p:cNvSpPr>
                <a:spLocks/>
              </p:cNvSpPr>
              <p:nvPr/>
            </p:nvSpPr>
            <p:spPr bwMode="auto">
              <a:xfrm rot="10800000" flipV="1">
                <a:off x="762000" y="42672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Arc 17"/>
              <p:cNvSpPr>
                <a:spLocks/>
              </p:cNvSpPr>
              <p:nvPr/>
            </p:nvSpPr>
            <p:spPr bwMode="auto">
              <a:xfrm rot="3563054" flipV="1">
                <a:off x="649599" y="4116622"/>
                <a:ext cx="181999" cy="196734"/>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0" name="586 Grupo"/>
            <p:cNvGrpSpPr/>
            <p:nvPr/>
          </p:nvGrpSpPr>
          <p:grpSpPr>
            <a:xfrm>
              <a:off x="-119627" y="5486400"/>
              <a:ext cx="1415027" cy="533400"/>
              <a:chOff x="-119627" y="5486400"/>
              <a:chExt cx="1415027" cy="533400"/>
            </a:xfrm>
          </p:grpSpPr>
          <p:grpSp>
            <p:nvGrpSpPr>
              <p:cNvPr id="41" name="Group 139"/>
              <p:cNvGrpSpPr>
                <a:grpSpLocks/>
              </p:cNvGrpSpPr>
              <p:nvPr/>
            </p:nvGrpSpPr>
            <p:grpSpPr bwMode="auto">
              <a:xfrm flipH="1">
                <a:off x="-119627" y="5486400"/>
                <a:ext cx="805427" cy="76200"/>
                <a:chOff x="2535" y="15338"/>
                <a:chExt cx="7838" cy="71"/>
              </a:xfrm>
            </p:grpSpPr>
            <p:sp>
              <p:nvSpPr>
                <p:cNvPr id="78"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2" name="Group 139"/>
              <p:cNvGrpSpPr>
                <a:grpSpLocks/>
              </p:cNvGrpSpPr>
              <p:nvPr/>
            </p:nvGrpSpPr>
            <p:grpSpPr bwMode="auto">
              <a:xfrm flipH="1">
                <a:off x="-119627" y="5638800"/>
                <a:ext cx="805427" cy="76200"/>
                <a:chOff x="2535" y="15338"/>
                <a:chExt cx="7838" cy="71"/>
              </a:xfrm>
            </p:grpSpPr>
            <p:sp>
              <p:nvSpPr>
                <p:cNvPr id="7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3" name="Group 139"/>
              <p:cNvGrpSpPr>
                <a:grpSpLocks/>
              </p:cNvGrpSpPr>
              <p:nvPr/>
            </p:nvGrpSpPr>
            <p:grpSpPr bwMode="auto">
              <a:xfrm flipH="1">
                <a:off x="731601" y="5638800"/>
                <a:ext cx="563799" cy="76200"/>
                <a:chOff x="2535" y="15338"/>
                <a:chExt cx="7838" cy="71"/>
              </a:xfrm>
            </p:grpSpPr>
            <p:sp>
              <p:nvSpPr>
                <p:cNvPr id="6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4" name="Group 139"/>
              <p:cNvGrpSpPr>
                <a:grpSpLocks/>
              </p:cNvGrpSpPr>
              <p:nvPr/>
            </p:nvGrpSpPr>
            <p:grpSpPr bwMode="auto">
              <a:xfrm flipH="1">
                <a:off x="731601" y="5486400"/>
                <a:ext cx="563799" cy="76200"/>
                <a:chOff x="2535" y="15338"/>
                <a:chExt cx="7838" cy="71"/>
              </a:xfrm>
            </p:grpSpPr>
            <p:sp>
              <p:nvSpPr>
                <p:cNvPr id="5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5" name="Group 139"/>
              <p:cNvGrpSpPr>
                <a:grpSpLocks/>
              </p:cNvGrpSpPr>
              <p:nvPr/>
            </p:nvGrpSpPr>
            <p:grpSpPr bwMode="auto">
              <a:xfrm flipH="1">
                <a:off x="731601" y="5791200"/>
                <a:ext cx="563799" cy="76200"/>
                <a:chOff x="2535" y="15338"/>
                <a:chExt cx="7838" cy="71"/>
              </a:xfrm>
            </p:grpSpPr>
            <p:sp>
              <p:nvSpPr>
                <p:cNvPr id="54"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6" name="Group 139"/>
              <p:cNvGrpSpPr>
                <a:grpSpLocks/>
              </p:cNvGrpSpPr>
              <p:nvPr/>
            </p:nvGrpSpPr>
            <p:grpSpPr bwMode="auto">
              <a:xfrm flipH="1">
                <a:off x="731601" y="5943600"/>
                <a:ext cx="563799" cy="76200"/>
                <a:chOff x="2535" y="15338"/>
                <a:chExt cx="7838" cy="71"/>
              </a:xfrm>
            </p:grpSpPr>
            <p:sp>
              <p:nvSpPr>
                <p:cNvPr id="4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1"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C:\Users\Mel\Documents\BIOINFORMATICS\DELFT_Research\Data\CBS_Novogene\PloEstNovogene_WindowTest\readsDistributionPoissonFittedFINALRESULT.jpg"/>
          <p:cNvPicPr>
            <a:picLocks noChangeAspect="1" noChangeArrowheads="1"/>
          </p:cNvPicPr>
          <p:nvPr/>
        </p:nvPicPr>
        <p:blipFill>
          <a:blip r:embed="rId3" cstate="print"/>
          <a:srcRect/>
          <a:stretch>
            <a:fillRect/>
          </a:stretch>
        </p:blipFill>
        <p:spPr bwMode="auto">
          <a:xfrm>
            <a:off x="0" y="1080000"/>
            <a:ext cx="8953500" cy="5372100"/>
          </a:xfrm>
          <a:prstGeom prst="rect">
            <a:avLst/>
          </a:prstGeom>
          <a:noFill/>
        </p:spPr>
      </p:pic>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Conclusions : Ploidy estimation</a:t>
            </a:r>
            <a:endParaRPr dirty="0"/>
          </a:p>
        </p:txBody>
      </p:sp>
      <p:cxnSp>
        <p:nvCxnSpPr>
          <p:cNvPr id="7" name="6 Conector recto"/>
          <p:cNvCxnSpPr/>
          <p:nvPr/>
        </p:nvCxnSpPr>
        <p:spPr>
          <a:xfrm>
            <a:off x="1591201" y="1412776"/>
            <a:ext cx="0" cy="4443517"/>
          </a:xfrm>
          <a:prstGeom prst="line">
            <a:avLst/>
          </a:prstGeom>
          <a:ln w="12700">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8 Conector recto"/>
          <p:cNvCxnSpPr/>
          <p:nvPr/>
        </p:nvCxnSpPr>
        <p:spPr>
          <a:xfrm>
            <a:off x="2214000" y="1412776"/>
            <a:ext cx="0" cy="4464496"/>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3" name="12 Conector recto"/>
          <p:cNvCxnSpPr/>
          <p:nvPr/>
        </p:nvCxnSpPr>
        <p:spPr>
          <a:xfrm>
            <a:off x="2843808" y="1412776"/>
            <a:ext cx="0" cy="4443517"/>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4" name="13 Conector recto"/>
          <p:cNvCxnSpPr/>
          <p:nvPr/>
        </p:nvCxnSpPr>
        <p:spPr>
          <a:xfrm>
            <a:off x="3592800" y="4536000"/>
            <a:ext cx="0" cy="1323352"/>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8" name="17 Rectángulo"/>
          <p:cNvSpPr/>
          <p:nvPr/>
        </p:nvSpPr>
        <p:spPr>
          <a:xfrm>
            <a:off x="3913200" y="4509120"/>
            <a:ext cx="158400" cy="1368152"/>
          </a:xfrm>
          <a:prstGeom prst="rect">
            <a:avLst/>
          </a:prstGeom>
          <a:solidFill>
            <a:srgbClr val="FF0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16 Conector recto"/>
          <p:cNvCxnSpPr/>
          <p:nvPr/>
        </p:nvCxnSpPr>
        <p:spPr>
          <a:xfrm>
            <a:off x="3906000" y="4536000"/>
            <a:ext cx="0" cy="1323352"/>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9" name="18 Rectángulo"/>
          <p:cNvSpPr/>
          <p:nvPr/>
        </p:nvSpPr>
        <p:spPr>
          <a:xfrm>
            <a:off x="3474000" y="4509120"/>
            <a:ext cx="118800" cy="1368152"/>
          </a:xfrm>
          <a:prstGeom prst="rect">
            <a:avLst/>
          </a:prstGeom>
          <a:solidFill>
            <a:srgbClr val="FF0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19 Conector recto"/>
          <p:cNvCxnSpPr/>
          <p:nvPr/>
        </p:nvCxnSpPr>
        <p:spPr>
          <a:xfrm>
            <a:off x="3474000" y="1412776"/>
            <a:ext cx="0" cy="4446576"/>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a:off x="4075200" y="1412776"/>
            <a:ext cx="0" cy="4464496"/>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23" name="22 CuadroTexto"/>
          <p:cNvSpPr txBox="1"/>
          <p:nvPr/>
        </p:nvSpPr>
        <p:spPr>
          <a:xfrm>
            <a:off x="1296000" y="3672000"/>
            <a:ext cx="323672" cy="261610"/>
          </a:xfrm>
          <a:prstGeom prst="rect">
            <a:avLst/>
          </a:prstGeom>
          <a:solidFill>
            <a:schemeClr val="accent3">
              <a:lumMod val="40000"/>
              <a:lumOff val="60000"/>
            </a:schemeClr>
          </a:solidFill>
          <a:ln>
            <a:solidFill>
              <a:schemeClr val="accent3">
                <a:lumMod val="50000"/>
              </a:schemeClr>
            </a:solidFill>
          </a:ln>
        </p:spPr>
        <p:txBody>
          <a:bodyPr wrap="square" lIns="72000" rIns="36000" rtlCol="0">
            <a:spAutoFit/>
          </a:bodyPr>
          <a:lstStyle/>
          <a:p>
            <a:r>
              <a:rPr lang="en-US" sz="1100" dirty="0" smtClean="0">
                <a:solidFill>
                  <a:schemeClr val="accent3">
                    <a:lumMod val="50000"/>
                  </a:schemeClr>
                </a:solidFill>
              </a:rPr>
              <a:t>55</a:t>
            </a:r>
            <a:endParaRPr lang="en-US" sz="1100" dirty="0">
              <a:solidFill>
                <a:schemeClr val="accent3">
                  <a:lumMod val="50000"/>
                </a:schemeClr>
              </a:solidFill>
            </a:endParaRPr>
          </a:p>
        </p:txBody>
      </p:sp>
      <p:sp>
        <p:nvSpPr>
          <p:cNvPr id="24" name="23 CuadroTexto"/>
          <p:cNvSpPr txBox="1"/>
          <p:nvPr/>
        </p:nvSpPr>
        <p:spPr>
          <a:xfrm>
            <a:off x="1907704" y="3672000"/>
            <a:ext cx="432048" cy="261610"/>
          </a:xfrm>
          <a:prstGeom prst="rect">
            <a:avLst/>
          </a:prstGeom>
          <a:noFill/>
        </p:spPr>
        <p:txBody>
          <a:bodyPr wrap="square" rtlCol="0">
            <a:spAutoFit/>
          </a:bodyPr>
          <a:lstStyle/>
          <a:p>
            <a:r>
              <a:rPr lang="en-US" sz="1100" dirty="0" smtClean="0">
                <a:solidFill>
                  <a:srgbClr val="00B050"/>
                </a:solidFill>
              </a:rPr>
              <a:t>110</a:t>
            </a:r>
            <a:endParaRPr lang="en-US" sz="1100" dirty="0">
              <a:solidFill>
                <a:srgbClr val="00B050"/>
              </a:solidFill>
            </a:endParaRPr>
          </a:p>
        </p:txBody>
      </p:sp>
      <p:sp>
        <p:nvSpPr>
          <p:cNvPr id="25" name="24 CuadroTexto"/>
          <p:cNvSpPr txBox="1"/>
          <p:nvPr/>
        </p:nvSpPr>
        <p:spPr>
          <a:xfrm>
            <a:off x="2483768" y="3672000"/>
            <a:ext cx="432048" cy="261610"/>
          </a:xfrm>
          <a:prstGeom prst="rect">
            <a:avLst/>
          </a:prstGeom>
          <a:noFill/>
        </p:spPr>
        <p:txBody>
          <a:bodyPr wrap="square" rtlCol="0">
            <a:spAutoFit/>
          </a:bodyPr>
          <a:lstStyle/>
          <a:p>
            <a:r>
              <a:rPr lang="en-US" sz="1100" dirty="0" smtClean="0">
                <a:solidFill>
                  <a:srgbClr val="00B050"/>
                </a:solidFill>
              </a:rPr>
              <a:t>165</a:t>
            </a:r>
            <a:endParaRPr lang="en-US" sz="1100" dirty="0">
              <a:solidFill>
                <a:srgbClr val="00B050"/>
              </a:solidFill>
            </a:endParaRPr>
          </a:p>
        </p:txBody>
      </p:sp>
      <p:sp>
        <p:nvSpPr>
          <p:cNvPr id="26" name="25 CuadroTexto"/>
          <p:cNvSpPr txBox="1"/>
          <p:nvPr/>
        </p:nvSpPr>
        <p:spPr>
          <a:xfrm>
            <a:off x="3131840" y="3672000"/>
            <a:ext cx="432048" cy="261610"/>
          </a:xfrm>
          <a:prstGeom prst="rect">
            <a:avLst/>
          </a:prstGeom>
          <a:noFill/>
        </p:spPr>
        <p:txBody>
          <a:bodyPr wrap="square" rtlCol="0">
            <a:spAutoFit/>
          </a:bodyPr>
          <a:lstStyle/>
          <a:p>
            <a:r>
              <a:rPr lang="en-US" sz="1100" dirty="0" smtClean="0">
                <a:solidFill>
                  <a:srgbClr val="00B050"/>
                </a:solidFill>
              </a:rPr>
              <a:t>220</a:t>
            </a:r>
            <a:endParaRPr lang="en-US" sz="1100" dirty="0">
              <a:solidFill>
                <a:srgbClr val="00B050"/>
              </a:solidFill>
            </a:endParaRPr>
          </a:p>
        </p:txBody>
      </p:sp>
      <p:sp>
        <p:nvSpPr>
          <p:cNvPr id="29" name="28 CuadroTexto"/>
          <p:cNvSpPr txBox="1"/>
          <p:nvPr/>
        </p:nvSpPr>
        <p:spPr>
          <a:xfrm>
            <a:off x="3744000" y="3672000"/>
            <a:ext cx="432048" cy="261610"/>
          </a:xfrm>
          <a:prstGeom prst="rect">
            <a:avLst/>
          </a:prstGeom>
          <a:noFill/>
        </p:spPr>
        <p:txBody>
          <a:bodyPr wrap="square" rtlCol="0">
            <a:spAutoFit/>
          </a:bodyPr>
          <a:lstStyle/>
          <a:p>
            <a:r>
              <a:rPr lang="en-US" sz="1100" dirty="0" smtClean="0">
                <a:solidFill>
                  <a:srgbClr val="00B050"/>
                </a:solidFill>
              </a:rPr>
              <a:t>275</a:t>
            </a:r>
            <a:endParaRPr lang="en-US" sz="1100" dirty="0">
              <a:solidFill>
                <a:srgbClr val="00B050"/>
              </a:solidFill>
            </a:endParaRPr>
          </a:p>
        </p:txBody>
      </p:sp>
      <p:sp>
        <p:nvSpPr>
          <p:cNvPr id="30" name="29 CuadroTexto"/>
          <p:cNvSpPr txBox="1"/>
          <p:nvPr/>
        </p:nvSpPr>
        <p:spPr>
          <a:xfrm>
            <a:off x="3347864" y="4319518"/>
            <a:ext cx="432048" cy="261610"/>
          </a:xfrm>
          <a:prstGeom prst="rect">
            <a:avLst/>
          </a:prstGeom>
          <a:noFill/>
        </p:spPr>
        <p:txBody>
          <a:bodyPr wrap="square" rtlCol="0">
            <a:spAutoFit/>
          </a:bodyPr>
          <a:lstStyle/>
          <a:p>
            <a:r>
              <a:rPr lang="en-US" sz="1100" dirty="0" smtClean="0">
                <a:solidFill>
                  <a:srgbClr val="FF0000"/>
                </a:solidFill>
              </a:rPr>
              <a:t>230</a:t>
            </a:r>
            <a:endParaRPr lang="en-US" sz="1100" dirty="0">
              <a:solidFill>
                <a:srgbClr val="FF0000"/>
              </a:solidFill>
            </a:endParaRPr>
          </a:p>
        </p:txBody>
      </p:sp>
      <p:sp>
        <p:nvSpPr>
          <p:cNvPr id="31" name="30 CuadroTexto"/>
          <p:cNvSpPr txBox="1"/>
          <p:nvPr/>
        </p:nvSpPr>
        <p:spPr>
          <a:xfrm>
            <a:off x="3779912" y="4319518"/>
            <a:ext cx="432048" cy="261610"/>
          </a:xfrm>
          <a:prstGeom prst="rect">
            <a:avLst/>
          </a:prstGeom>
          <a:noFill/>
        </p:spPr>
        <p:txBody>
          <a:bodyPr wrap="square" rtlCol="0">
            <a:spAutoFit/>
          </a:bodyPr>
          <a:lstStyle/>
          <a:p>
            <a:r>
              <a:rPr lang="en-US" sz="1100" dirty="0" smtClean="0">
                <a:solidFill>
                  <a:srgbClr val="FF0000"/>
                </a:solidFill>
              </a:rPr>
              <a:t>258</a:t>
            </a:r>
            <a:endParaRPr lang="en-US" sz="1100" dirty="0">
              <a:solidFill>
                <a:srgbClr val="FF0000"/>
              </a:solidFill>
            </a:endParaRPr>
          </a:p>
        </p:txBody>
      </p:sp>
      <p:cxnSp>
        <p:nvCxnSpPr>
          <p:cNvPr id="37" name="36 Conector recto"/>
          <p:cNvCxnSpPr/>
          <p:nvPr/>
        </p:nvCxnSpPr>
        <p:spPr>
          <a:xfrm>
            <a:off x="957600" y="1340768"/>
            <a:ext cx="0" cy="4578741"/>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27" name="CustomShape 1"/>
          <p:cNvSpPr/>
          <p:nvPr/>
        </p:nvSpPr>
        <p:spPr>
          <a:xfrm>
            <a:off x="-100136" y="260648"/>
            <a:ext cx="9396536"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8" name="CustomShape 3"/>
          <p:cNvSpPr/>
          <p:nvPr/>
        </p:nvSpPr>
        <p:spPr>
          <a:xfrm>
            <a:off x="323528" y="413048"/>
            <a:ext cx="8496944"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Novogene CBS1483: window lengths and estimations</a:t>
            </a:r>
            <a:endParaRPr dirty="0"/>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C:\Users\Mel\Documents\BIOINFORMATICS\DELFT_Research\Data\CBS_Novogene\PloEstNovogene_WindowTest\readsDistributionPoissonFittedFINALRESULT.jpg"/>
          <p:cNvPicPr>
            <a:picLocks noChangeAspect="1" noChangeArrowheads="1"/>
          </p:cNvPicPr>
          <p:nvPr/>
        </p:nvPicPr>
        <p:blipFill>
          <a:blip r:embed="rId3" cstate="print"/>
          <a:srcRect/>
          <a:stretch>
            <a:fillRect/>
          </a:stretch>
        </p:blipFill>
        <p:spPr bwMode="auto">
          <a:xfrm>
            <a:off x="0" y="1080000"/>
            <a:ext cx="8953500" cy="5372100"/>
          </a:xfrm>
          <a:prstGeom prst="rect">
            <a:avLst/>
          </a:prstGeom>
          <a:noFill/>
        </p:spPr>
      </p:pic>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Conclusions : Ploidy estimation</a:t>
            </a:r>
            <a:endParaRPr dirty="0"/>
          </a:p>
        </p:txBody>
      </p:sp>
      <p:cxnSp>
        <p:nvCxnSpPr>
          <p:cNvPr id="7" name="6 Conector recto"/>
          <p:cNvCxnSpPr/>
          <p:nvPr/>
        </p:nvCxnSpPr>
        <p:spPr>
          <a:xfrm>
            <a:off x="1591201" y="1412776"/>
            <a:ext cx="0" cy="4443517"/>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9" name="8 Conector recto"/>
          <p:cNvCxnSpPr/>
          <p:nvPr/>
        </p:nvCxnSpPr>
        <p:spPr>
          <a:xfrm>
            <a:off x="2214000" y="1412776"/>
            <a:ext cx="0" cy="4464496"/>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3" name="12 Conector recto"/>
          <p:cNvCxnSpPr/>
          <p:nvPr/>
        </p:nvCxnSpPr>
        <p:spPr>
          <a:xfrm>
            <a:off x="2843808" y="1412776"/>
            <a:ext cx="0" cy="4443517"/>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4" name="13 Conector recto"/>
          <p:cNvCxnSpPr/>
          <p:nvPr/>
        </p:nvCxnSpPr>
        <p:spPr>
          <a:xfrm>
            <a:off x="3592800" y="4536000"/>
            <a:ext cx="0" cy="1323352"/>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8" name="17 Rectángulo"/>
          <p:cNvSpPr/>
          <p:nvPr/>
        </p:nvSpPr>
        <p:spPr>
          <a:xfrm>
            <a:off x="3783600" y="4509120"/>
            <a:ext cx="126000" cy="1368152"/>
          </a:xfrm>
          <a:prstGeom prst="rect">
            <a:avLst/>
          </a:prstGeom>
          <a:solidFill>
            <a:srgbClr val="FF0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16 Conector recto"/>
          <p:cNvCxnSpPr/>
          <p:nvPr/>
        </p:nvCxnSpPr>
        <p:spPr>
          <a:xfrm>
            <a:off x="3906000" y="4536000"/>
            <a:ext cx="0" cy="1323352"/>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9" name="18 Rectángulo"/>
          <p:cNvSpPr/>
          <p:nvPr/>
        </p:nvSpPr>
        <p:spPr>
          <a:xfrm>
            <a:off x="3474000" y="4509120"/>
            <a:ext cx="118800" cy="1368152"/>
          </a:xfrm>
          <a:prstGeom prst="rect">
            <a:avLst/>
          </a:prstGeom>
          <a:solidFill>
            <a:srgbClr val="FF0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19 Conector recto"/>
          <p:cNvCxnSpPr/>
          <p:nvPr/>
        </p:nvCxnSpPr>
        <p:spPr>
          <a:xfrm>
            <a:off x="3474000" y="1412776"/>
            <a:ext cx="0" cy="4446576"/>
          </a:xfrm>
          <a:prstGeom prst="line">
            <a:avLst/>
          </a:prstGeom>
          <a:ln w="12700">
            <a:solidFill>
              <a:srgbClr val="00B050">
                <a:alpha val="7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a:off x="4075200" y="1412776"/>
            <a:ext cx="0" cy="4464496"/>
          </a:xfrm>
          <a:prstGeom prst="line">
            <a:avLst/>
          </a:prstGeom>
          <a:ln w="12700">
            <a:solidFill>
              <a:srgbClr val="00B050">
                <a:alpha val="80000"/>
              </a:srgbClr>
            </a:solidFill>
            <a:prstDash val="dash"/>
          </a:ln>
        </p:spPr>
        <p:style>
          <a:lnRef idx="1">
            <a:schemeClr val="accent1"/>
          </a:lnRef>
          <a:fillRef idx="0">
            <a:schemeClr val="accent1"/>
          </a:fillRef>
          <a:effectRef idx="0">
            <a:schemeClr val="accent1"/>
          </a:effectRef>
          <a:fontRef idx="minor">
            <a:schemeClr val="tx1"/>
          </a:fontRef>
        </p:style>
      </p:cxnSp>
      <p:sp>
        <p:nvSpPr>
          <p:cNvPr id="23" name="22 CuadroTexto"/>
          <p:cNvSpPr txBox="1"/>
          <p:nvPr/>
        </p:nvSpPr>
        <p:spPr>
          <a:xfrm>
            <a:off x="1296000" y="3672000"/>
            <a:ext cx="432048" cy="261610"/>
          </a:xfrm>
          <a:prstGeom prst="rect">
            <a:avLst/>
          </a:prstGeom>
          <a:noFill/>
        </p:spPr>
        <p:txBody>
          <a:bodyPr wrap="square" rtlCol="0">
            <a:spAutoFit/>
          </a:bodyPr>
          <a:lstStyle/>
          <a:p>
            <a:r>
              <a:rPr lang="en-US" sz="1100" dirty="0" smtClean="0">
                <a:solidFill>
                  <a:srgbClr val="00B050"/>
                </a:solidFill>
              </a:rPr>
              <a:t>55</a:t>
            </a:r>
            <a:endParaRPr lang="en-US" sz="1100" dirty="0">
              <a:solidFill>
                <a:srgbClr val="00B050"/>
              </a:solidFill>
            </a:endParaRPr>
          </a:p>
        </p:txBody>
      </p:sp>
      <p:sp>
        <p:nvSpPr>
          <p:cNvPr id="24" name="23 CuadroTexto"/>
          <p:cNvSpPr txBox="1"/>
          <p:nvPr/>
        </p:nvSpPr>
        <p:spPr>
          <a:xfrm>
            <a:off x="1907704" y="3672000"/>
            <a:ext cx="432048" cy="261610"/>
          </a:xfrm>
          <a:prstGeom prst="rect">
            <a:avLst/>
          </a:prstGeom>
          <a:noFill/>
        </p:spPr>
        <p:txBody>
          <a:bodyPr wrap="square" rtlCol="0">
            <a:spAutoFit/>
          </a:bodyPr>
          <a:lstStyle/>
          <a:p>
            <a:r>
              <a:rPr lang="en-US" sz="1100" dirty="0" smtClean="0">
                <a:solidFill>
                  <a:srgbClr val="00B050"/>
                </a:solidFill>
              </a:rPr>
              <a:t>110</a:t>
            </a:r>
            <a:endParaRPr lang="en-US" sz="1100" dirty="0">
              <a:solidFill>
                <a:srgbClr val="00B050"/>
              </a:solidFill>
            </a:endParaRPr>
          </a:p>
        </p:txBody>
      </p:sp>
      <p:sp>
        <p:nvSpPr>
          <p:cNvPr id="25" name="24 CuadroTexto"/>
          <p:cNvSpPr txBox="1"/>
          <p:nvPr/>
        </p:nvSpPr>
        <p:spPr>
          <a:xfrm>
            <a:off x="2483768" y="3672000"/>
            <a:ext cx="432048" cy="261610"/>
          </a:xfrm>
          <a:prstGeom prst="rect">
            <a:avLst/>
          </a:prstGeom>
          <a:noFill/>
        </p:spPr>
        <p:txBody>
          <a:bodyPr wrap="square" rtlCol="0">
            <a:spAutoFit/>
          </a:bodyPr>
          <a:lstStyle/>
          <a:p>
            <a:r>
              <a:rPr lang="en-US" sz="1100" dirty="0" smtClean="0">
                <a:solidFill>
                  <a:srgbClr val="00B050"/>
                </a:solidFill>
              </a:rPr>
              <a:t>165</a:t>
            </a:r>
            <a:endParaRPr lang="en-US" sz="1100" dirty="0">
              <a:solidFill>
                <a:srgbClr val="00B050"/>
              </a:solidFill>
            </a:endParaRPr>
          </a:p>
        </p:txBody>
      </p:sp>
      <p:sp>
        <p:nvSpPr>
          <p:cNvPr id="26" name="25 CuadroTexto"/>
          <p:cNvSpPr txBox="1"/>
          <p:nvPr/>
        </p:nvSpPr>
        <p:spPr>
          <a:xfrm>
            <a:off x="3131840" y="3672000"/>
            <a:ext cx="432048" cy="261610"/>
          </a:xfrm>
          <a:prstGeom prst="rect">
            <a:avLst/>
          </a:prstGeom>
          <a:noFill/>
        </p:spPr>
        <p:txBody>
          <a:bodyPr wrap="square" rtlCol="0">
            <a:spAutoFit/>
          </a:bodyPr>
          <a:lstStyle/>
          <a:p>
            <a:r>
              <a:rPr lang="en-US" sz="1100" dirty="0" smtClean="0">
                <a:solidFill>
                  <a:srgbClr val="00B050"/>
                </a:solidFill>
              </a:rPr>
              <a:t>220</a:t>
            </a:r>
            <a:endParaRPr lang="en-US" sz="1100" dirty="0">
              <a:solidFill>
                <a:srgbClr val="00B050"/>
              </a:solidFill>
            </a:endParaRPr>
          </a:p>
        </p:txBody>
      </p:sp>
      <p:sp>
        <p:nvSpPr>
          <p:cNvPr id="29" name="28 CuadroTexto"/>
          <p:cNvSpPr txBox="1"/>
          <p:nvPr/>
        </p:nvSpPr>
        <p:spPr>
          <a:xfrm>
            <a:off x="3744000" y="3672000"/>
            <a:ext cx="432048" cy="261610"/>
          </a:xfrm>
          <a:prstGeom prst="rect">
            <a:avLst/>
          </a:prstGeom>
          <a:noFill/>
          <a:effectLst>
            <a:outerShdw blurRad="50800" dist="50800" sx="1000" sy="1000" algn="ctr" rotWithShape="0">
              <a:srgbClr val="000000"/>
            </a:outerShdw>
          </a:effectLst>
        </p:spPr>
        <p:txBody>
          <a:bodyPr wrap="square" rtlCol="0">
            <a:spAutoFit/>
          </a:bodyPr>
          <a:lstStyle/>
          <a:p>
            <a:r>
              <a:rPr lang="en-US" sz="1100" dirty="0" smtClean="0">
                <a:solidFill>
                  <a:srgbClr val="00B050"/>
                </a:solidFill>
              </a:rPr>
              <a:t>275</a:t>
            </a:r>
            <a:endParaRPr lang="en-US" sz="1100" dirty="0">
              <a:solidFill>
                <a:srgbClr val="00B050"/>
              </a:solidFill>
            </a:endParaRPr>
          </a:p>
        </p:txBody>
      </p:sp>
      <p:sp>
        <p:nvSpPr>
          <p:cNvPr id="30" name="29 CuadroTexto"/>
          <p:cNvSpPr txBox="1"/>
          <p:nvPr/>
        </p:nvSpPr>
        <p:spPr>
          <a:xfrm>
            <a:off x="3347864" y="4319518"/>
            <a:ext cx="432048" cy="261610"/>
          </a:xfrm>
          <a:prstGeom prst="rect">
            <a:avLst/>
          </a:prstGeom>
          <a:noFill/>
        </p:spPr>
        <p:txBody>
          <a:bodyPr wrap="square" rtlCol="0">
            <a:spAutoFit/>
          </a:bodyPr>
          <a:lstStyle/>
          <a:p>
            <a:r>
              <a:rPr lang="en-US" sz="1100" dirty="0" smtClean="0">
                <a:solidFill>
                  <a:srgbClr val="FF0000"/>
                </a:solidFill>
              </a:rPr>
              <a:t>230</a:t>
            </a:r>
            <a:endParaRPr lang="en-US" sz="1100" dirty="0">
              <a:solidFill>
                <a:srgbClr val="FF0000"/>
              </a:solidFill>
            </a:endParaRPr>
          </a:p>
        </p:txBody>
      </p:sp>
      <p:sp>
        <p:nvSpPr>
          <p:cNvPr id="31" name="30 CuadroTexto"/>
          <p:cNvSpPr txBox="1"/>
          <p:nvPr/>
        </p:nvSpPr>
        <p:spPr>
          <a:xfrm>
            <a:off x="3779912" y="4319518"/>
            <a:ext cx="432048" cy="261610"/>
          </a:xfrm>
          <a:prstGeom prst="rect">
            <a:avLst/>
          </a:prstGeom>
          <a:noFill/>
        </p:spPr>
        <p:txBody>
          <a:bodyPr wrap="square" rtlCol="0">
            <a:spAutoFit/>
          </a:bodyPr>
          <a:lstStyle/>
          <a:p>
            <a:r>
              <a:rPr lang="en-US" sz="1100" dirty="0" smtClean="0">
                <a:solidFill>
                  <a:srgbClr val="FF0000"/>
                </a:solidFill>
              </a:rPr>
              <a:t>258</a:t>
            </a:r>
            <a:endParaRPr lang="en-US" sz="1100" dirty="0">
              <a:solidFill>
                <a:srgbClr val="FF0000"/>
              </a:solidFill>
            </a:endParaRPr>
          </a:p>
        </p:txBody>
      </p:sp>
      <p:cxnSp>
        <p:nvCxnSpPr>
          <p:cNvPr id="27" name="26 Conector recto"/>
          <p:cNvCxnSpPr/>
          <p:nvPr/>
        </p:nvCxnSpPr>
        <p:spPr>
          <a:xfrm>
            <a:off x="1278000" y="1412776"/>
            <a:ext cx="0" cy="4443517"/>
          </a:xfrm>
          <a:prstGeom prst="line">
            <a:avLst/>
          </a:prstGeom>
          <a:ln w="12700">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27 CuadroTexto"/>
          <p:cNvSpPr txBox="1"/>
          <p:nvPr/>
        </p:nvSpPr>
        <p:spPr>
          <a:xfrm>
            <a:off x="971600" y="3672000"/>
            <a:ext cx="360040" cy="261610"/>
          </a:xfrm>
          <a:prstGeom prst="rect">
            <a:avLst/>
          </a:prstGeom>
          <a:solidFill>
            <a:schemeClr val="accent3">
              <a:lumMod val="40000"/>
              <a:lumOff val="60000"/>
            </a:schemeClr>
          </a:solidFill>
          <a:ln>
            <a:solidFill>
              <a:schemeClr val="accent3">
                <a:lumMod val="50000"/>
              </a:schemeClr>
            </a:solidFill>
          </a:ln>
        </p:spPr>
        <p:txBody>
          <a:bodyPr wrap="square" lIns="36000" rIns="36000" rtlCol="0">
            <a:spAutoFit/>
          </a:bodyPr>
          <a:lstStyle/>
          <a:p>
            <a:r>
              <a:rPr lang="en-US" sz="1100" dirty="0" smtClean="0">
                <a:solidFill>
                  <a:schemeClr val="accent3">
                    <a:lumMod val="50000"/>
                  </a:schemeClr>
                </a:solidFill>
              </a:rPr>
              <a:t>27.5</a:t>
            </a:r>
            <a:endParaRPr lang="en-US" sz="1100" dirty="0">
              <a:solidFill>
                <a:schemeClr val="accent3">
                  <a:lumMod val="50000"/>
                </a:schemeClr>
              </a:solidFill>
            </a:endParaRPr>
          </a:p>
        </p:txBody>
      </p:sp>
      <p:cxnSp>
        <p:nvCxnSpPr>
          <p:cNvPr id="32" name="31 Conector recto"/>
          <p:cNvCxnSpPr/>
          <p:nvPr/>
        </p:nvCxnSpPr>
        <p:spPr>
          <a:xfrm>
            <a:off x="957600" y="1340768"/>
            <a:ext cx="0" cy="4578741"/>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33" name="32 Conector recto"/>
          <p:cNvCxnSpPr/>
          <p:nvPr/>
        </p:nvCxnSpPr>
        <p:spPr>
          <a:xfrm>
            <a:off x="1915200" y="1412776"/>
            <a:ext cx="0" cy="4371509"/>
          </a:xfrm>
          <a:prstGeom prst="line">
            <a:avLst/>
          </a:prstGeom>
          <a:ln w="12700">
            <a:solidFill>
              <a:srgbClr val="00B05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 name="33 Conector recto"/>
          <p:cNvCxnSpPr/>
          <p:nvPr/>
        </p:nvCxnSpPr>
        <p:spPr>
          <a:xfrm>
            <a:off x="2520000" y="1412776"/>
            <a:ext cx="0" cy="4587133"/>
          </a:xfrm>
          <a:prstGeom prst="line">
            <a:avLst/>
          </a:prstGeom>
          <a:ln w="12700">
            <a:solidFill>
              <a:srgbClr val="00B05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 name="34 Conector recto"/>
          <p:cNvCxnSpPr/>
          <p:nvPr/>
        </p:nvCxnSpPr>
        <p:spPr>
          <a:xfrm>
            <a:off x="3168000" y="1412776"/>
            <a:ext cx="0" cy="4434733"/>
          </a:xfrm>
          <a:prstGeom prst="line">
            <a:avLst/>
          </a:prstGeom>
          <a:ln w="12700">
            <a:solidFill>
              <a:srgbClr val="00B05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 name="35 Conector recto"/>
          <p:cNvCxnSpPr/>
          <p:nvPr/>
        </p:nvCxnSpPr>
        <p:spPr>
          <a:xfrm>
            <a:off x="3779912" y="1412776"/>
            <a:ext cx="0" cy="4587133"/>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7" name="36 CuadroTexto"/>
          <p:cNvSpPr txBox="1"/>
          <p:nvPr/>
        </p:nvSpPr>
        <p:spPr>
          <a:xfrm>
            <a:off x="3456000" y="3672000"/>
            <a:ext cx="432048" cy="261610"/>
          </a:xfrm>
          <a:prstGeom prst="rect">
            <a:avLst/>
          </a:prstGeom>
          <a:noFill/>
        </p:spPr>
        <p:txBody>
          <a:bodyPr wrap="square" rtlCol="0">
            <a:spAutoFit/>
          </a:bodyPr>
          <a:lstStyle/>
          <a:p>
            <a:r>
              <a:rPr lang="en-US" sz="1100" dirty="0" smtClean="0">
                <a:solidFill>
                  <a:srgbClr val="00B050"/>
                </a:solidFill>
              </a:rPr>
              <a:t>248</a:t>
            </a:r>
            <a:endParaRPr lang="en-US" sz="1100" dirty="0">
              <a:solidFill>
                <a:srgbClr val="00B050"/>
              </a:solidFill>
            </a:endParaRPr>
          </a:p>
        </p:txBody>
      </p:sp>
      <p:sp>
        <p:nvSpPr>
          <p:cNvPr id="38" name="CustomShape 1"/>
          <p:cNvSpPr/>
          <p:nvPr/>
        </p:nvSpPr>
        <p:spPr>
          <a:xfrm>
            <a:off x="-100136" y="260648"/>
            <a:ext cx="9396536"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39" name="CustomShape 3"/>
          <p:cNvSpPr/>
          <p:nvPr/>
        </p:nvSpPr>
        <p:spPr>
          <a:xfrm>
            <a:off x="323528" y="413048"/>
            <a:ext cx="8496944"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Novogene CBS1483: window lengths and estimations</a:t>
            </a:r>
            <a:endParaRPr dirty="0"/>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grpSp>
        <p:nvGrpSpPr>
          <p:cNvPr id="2" name="87 Grupo"/>
          <p:cNvGrpSpPr/>
          <p:nvPr/>
        </p:nvGrpSpPr>
        <p:grpSpPr>
          <a:xfrm>
            <a:off x="-161168" y="939617"/>
            <a:ext cx="1295400" cy="5232583"/>
            <a:chOff x="152400" y="939617"/>
            <a:chExt cx="1295400" cy="5232583"/>
          </a:xfrm>
        </p:grpSpPr>
        <p:sp>
          <p:nvSpPr>
            <p:cNvPr id="89" name="Rectangle 8"/>
            <p:cNvSpPr>
              <a:spLocks noChangeArrowheads="1"/>
            </p:cNvSpPr>
            <p:nvPr/>
          </p:nvSpPr>
          <p:spPr bwMode="auto">
            <a:xfrm>
              <a:off x="475868" y="3467967"/>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 name="Rectangle 9"/>
            <p:cNvSpPr>
              <a:spLocks noChangeArrowheads="1"/>
            </p:cNvSpPr>
            <p:nvPr/>
          </p:nvSpPr>
          <p:spPr bwMode="auto">
            <a:xfrm>
              <a:off x="741552" y="3601612"/>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 name="Rectangle 10"/>
            <p:cNvSpPr>
              <a:spLocks noChangeArrowheads="1"/>
            </p:cNvSpPr>
            <p:nvPr/>
          </p:nvSpPr>
          <p:spPr bwMode="auto">
            <a:xfrm>
              <a:off x="1228588" y="4035959"/>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 name="Group 11"/>
            <p:cNvGrpSpPr>
              <a:grpSpLocks/>
            </p:cNvGrpSpPr>
            <p:nvPr/>
          </p:nvGrpSpPr>
          <p:grpSpPr bwMode="auto">
            <a:xfrm>
              <a:off x="1311748" y="4098605"/>
              <a:ext cx="136052" cy="148264"/>
              <a:chOff x="8966" y="10643"/>
              <a:chExt cx="890" cy="71"/>
            </a:xfrm>
          </p:grpSpPr>
          <p:sp>
            <p:nvSpPr>
              <p:cNvPr id="421"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2"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 name="Group 14"/>
            <p:cNvGrpSpPr>
              <a:grpSpLocks/>
            </p:cNvGrpSpPr>
            <p:nvPr/>
          </p:nvGrpSpPr>
          <p:grpSpPr bwMode="auto">
            <a:xfrm>
              <a:off x="710214" y="4307425"/>
              <a:ext cx="93708" cy="148264"/>
              <a:chOff x="5031" y="10743"/>
              <a:chExt cx="613" cy="71"/>
            </a:xfrm>
          </p:grpSpPr>
          <p:sp>
            <p:nvSpPr>
              <p:cNvPr id="419"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0"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4" name="Rectangle 17"/>
            <p:cNvSpPr>
              <a:spLocks noChangeArrowheads="1"/>
            </p:cNvSpPr>
            <p:nvPr/>
          </p:nvSpPr>
          <p:spPr bwMode="auto">
            <a:xfrm>
              <a:off x="566977" y="487124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 name="Group 18"/>
            <p:cNvGrpSpPr>
              <a:grpSpLocks/>
            </p:cNvGrpSpPr>
            <p:nvPr/>
          </p:nvGrpSpPr>
          <p:grpSpPr bwMode="auto">
            <a:xfrm>
              <a:off x="1010446" y="3883522"/>
              <a:ext cx="93708" cy="152440"/>
              <a:chOff x="7502" y="10743"/>
              <a:chExt cx="613" cy="73"/>
            </a:xfrm>
          </p:grpSpPr>
          <p:sp>
            <p:nvSpPr>
              <p:cNvPr id="417"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8"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 name="Group 21"/>
            <p:cNvGrpSpPr>
              <a:grpSpLocks/>
            </p:cNvGrpSpPr>
            <p:nvPr/>
          </p:nvGrpSpPr>
          <p:grpSpPr bwMode="auto">
            <a:xfrm>
              <a:off x="1104154" y="5163594"/>
              <a:ext cx="93708" cy="152440"/>
              <a:chOff x="8491" y="10743"/>
              <a:chExt cx="613" cy="73"/>
            </a:xfrm>
          </p:grpSpPr>
          <p:sp>
            <p:nvSpPr>
              <p:cNvPr id="415"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6"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7" name="Rectangle 24"/>
            <p:cNvSpPr>
              <a:spLocks noChangeArrowheads="1"/>
            </p:cNvSpPr>
            <p:nvPr/>
          </p:nvSpPr>
          <p:spPr bwMode="auto">
            <a:xfrm>
              <a:off x="1361124" y="430742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 name="Group 25"/>
            <p:cNvGrpSpPr>
              <a:grpSpLocks/>
            </p:cNvGrpSpPr>
            <p:nvPr/>
          </p:nvGrpSpPr>
          <p:grpSpPr bwMode="auto">
            <a:xfrm>
              <a:off x="710214" y="4871244"/>
              <a:ext cx="93708" cy="148264"/>
              <a:chOff x="5140" y="10844"/>
              <a:chExt cx="613" cy="71"/>
            </a:xfrm>
          </p:grpSpPr>
          <p:sp>
            <p:nvSpPr>
              <p:cNvPr id="413"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4"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 name="Group 28"/>
            <p:cNvGrpSpPr>
              <a:grpSpLocks/>
            </p:cNvGrpSpPr>
            <p:nvPr/>
          </p:nvGrpSpPr>
          <p:grpSpPr bwMode="auto">
            <a:xfrm>
              <a:off x="887540" y="4518336"/>
              <a:ext cx="111135" cy="148264"/>
              <a:chOff x="6191" y="10844"/>
              <a:chExt cx="727" cy="71"/>
            </a:xfrm>
          </p:grpSpPr>
          <p:sp>
            <p:nvSpPr>
              <p:cNvPr id="411"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2"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 name="Group 31"/>
            <p:cNvGrpSpPr>
              <a:grpSpLocks/>
            </p:cNvGrpSpPr>
            <p:nvPr/>
          </p:nvGrpSpPr>
          <p:grpSpPr bwMode="auto">
            <a:xfrm>
              <a:off x="1076943" y="4518336"/>
              <a:ext cx="93708" cy="148264"/>
              <a:chOff x="7430" y="10844"/>
              <a:chExt cx="613" cy="71"/>
            </a:xfrm>
          </p:grpSpPr>
          <p:sp>
            <p:nvSpPr>
              <p:cNvPr id="409"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0"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1" name="Rectangle 34"/>
            <p:cNvSpPr>
              <a:spLocks noChangeArrowheads="1"/>
            </p:cNvSpPr>
            <p:nvPr/>
          </p:nvSpPr>
          <p:spPr bwMode="auto">
            <a:xfrm>
              <a:off x="1361124" y="451833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2" name="Rectangle 35"/>
            <p:cNvSpPr>
              <a:spLocks noChangeArrowheads="1"/>
            </p:cNvSpPr>
            <p:nvPr/>
          </p:nvSpPr>
          <p:spPr bwMode="auto">
            <a:xfrm>
              <a:off x="616506" y="45183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 name="Rectangle 36"/>
            <p:cNvSpPr>
              <a:spLocks noChangeArrowheads="1"/>
            </p:cNvSpPr>
            <p:nvPr/>
          </p:nvSpPr>
          <p:spPr bwMode="auto">
            <a:xfrm>
              <a:off x="504760" y="345334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 name="Group 37"/>
            <p:cNvGrpSpPr>
              <a:grpSpLocks/>
            </p:cNvGrpSpPr>
            <p:nvPr/>
          </p:nvGrpSpPr>
          <p:grpSpPr bwMode="auto">
            <a:xfrm>
              <a:off x="1206269" y="4518336"/>
              <a:ext cx="116027" cy="148264"/>
              <a:chOff x="8276" y="10844"/>
              <a:chExt cx="759" cy="71"/>
            </a:xfrm>
          </p:grpSpPr>
          <p:sp>
            <p:nvSpPr>
              <p:cNvPr id="407"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8"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5" name="Rectangle 41"/>
            <p:cNvSpPr>
              <a:spLocks noChangeArrowheads="1"/>
            </p:cNvSpPr>
            <p:nvPr/>
          </p:nvSpPr>
          <p:spPr bwMode="auto">
            <a:xfrm>
              <a:off x="840151" y="4871244"/>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 name="Rectangle 42"/>
            <p:cNvSpPr>
              <a:spLocks noChangeArrowheads="1"/>
            </p:cNvSpPr>
            <p:nvPr/>
          </p:nvSpPr>
          <p:spPr bwMode="auto">
            <a:xfrm>
              <a:off x="727946" y="457471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 name="Rectangle 43"/>
            <p:cNvSpPr>
              <a:spLocks noChangeArrowheads="1"/>
            </p:cNvSpPr>
            <p:nvPr/>
          </p:nvSpPr>
          <p:spPr bwMode="auto">
            <a:xfrm>
              <a:off x="784813" y="457471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 name="Group 44"/>
            <p:cNvGrpSpPr>
              <a:grpSpLocks/>
            </p:cNvGrpSpPr>
            <p:nvPr/>
          </p:nvGrpSpPr>
          <p:grpSpPr bwMode="auto">
            <a:xfrm>
              <a:off x="866292" y="5019506"/>
              <a:ext cx="93708" cy="148264"/>
              <a:chOff x="7359" y="10643"/>
              <a:chExt cx="613" cy="71"/>
            </a:xfrm>
          </p:grpSpPr>
          <p:sp>
            <p:nvSpPr>
              <p:cNvPr id="405"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6"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9" name="Rectangle 47"/>
            <p:cNvSpPr>
              <a:spLocks noChangeArrowheads="1"/>
            </p:cNvSpPr>
            <p:nvPr/>
          </p:nvSpPr>
          <p:spPr bwMode="auto">
            <a:xfrm>
              <a:off x="1214066" y="5015330"/>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2" name="Group 48"/>
            <p:cNvGrpSpPr>
              <a:grpSpLocks/>
            </p:cNvGrpSpPr>
            <p:nvPr/>
          </p:nvGrpSpPr>
          <p:grpSpPr bwMode="auto">
            <a:xfrm>
              <a:off x="1254423" y="4808598"/>
              <a:ext cx="136052" cy="148264"/>
              <a:chOff x="8966" y="10643"/>
              <a:chExt cx="890" cy="71"/>
            </a:xfrm>
          </p:grpSpPr>
          <p:sp>
            <p:nvSpPr>
              <p:cNvPr id="403"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4"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 name="Group 51"/>
            <p:cNvGrpSpPr>
              <a:grpSpLocks/>
            </p:cNvGrpSpPr>
            <p:nvPr/>
          </p:nvGrpSpPr>
          <p:grpSpPr bwMode="auto">
            <a:xfrm>
              <a:off x="716023" y="5167770"/>
              <a:ext cx="93708" cy="148264"/>
              <a:chOff x="3256" y="10743"/>
              <a:chExt cx="613" cy="71"/>
            </a:xfrm>
          </p:grpSpPr>
          <p:sp>
            <p:nvSpPr>
              <p:cNvPr id="401"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2"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 name="Group 54"/>
            <p:cNvGrpSpPr>
              <a:grpSpLocks/>
            </p:cNvGrpSpPr>
            <p:nvPr/>
          </p:nvGrpSpPr>
          <p:grpSpPr bwMode="auto">
            <a:xfrm>
              <a:off x="878674" y="3601612"/>
              <a:ext cx="93708" cy="148264"/>
              <a:chOff x="5031" y="10743"/>
              <a:chExt cx="613" cy="71"/>
            </a:xfrm>
          </p:grpSpPr>
          <p:sp>
            <p:nvSpPr>
              <p:cNvPr id="399"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0"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3" name="Rectangle 57"/>
            <p:cNvSpPr>
              <a:spLocks noChangeArrowheads="1"/>
            </p:cNvSpPr>
            <p:nvPr/>
          </p:nvSpPr>
          <p:spPr bwMode="auto">
            <a:xfrm>
              <a:off x="619563" y="516777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 name="Group 58"/>
            <p:cNvGrpSpPr>
              <a:grpSpLocks/>
            </p:cNvGrpSpPr>
            <p:nvPr/>
          </p:nvGrpSpPr>
          <p:grpSpPr bwMode="auto">
            <a:xfrm>
              <a:off x="987210" y="5019506"/>
              <a:ext cx="93708" cy="152440"/>
              <a:chOff x="7502" y="10743"/>
              <a:chExt cx="613" cy="73"/>
            </a:xfrm>
          </p:grpSpPr>
          <p:sp>
            <p:nvSpPr>
              <p:cNvPr id="397"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8"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 name="Group 61"/>
            <p:cNvGrpSpPr>
              <a:grpSpLocks/>
            </p:cNvGrpSpPr>
            <p:nvPr/>
          </p:nvGrpSpPr>
          <p:grpSpPr bwMode="auto">
            <a:xfrm>
              <a:off x="1160715" y="5520678"/>
              <a:ext cx="93708" cy="152440"/>
              <a:chOff x="8491" y="10743"/>
              <a:chExt cx="613" cy="73"/>
            </a:xfrm>
          </p:grpSpPr>
          <p:sp>
            <p:nvSpPr>
              <p:cNvPr id="395"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6"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6" name="Rectangle 64"/>
            <p:cNvSpPr>
              <a:spLocks noChangeArrowheads="1"/>
            </p:cNvSpPr>
            <p:nvPr/>
          </p:nvSpPr>
          <p:spPr bwMode="auto">
            <a:xfrm>
              <a:off x="1289735" y="5224153"/>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7" name="Group 65"/>
            <p:cNvGrpSpPr>
              <a:grpSpLocks/>
            </p:cNvGrpSpPr>
            <p:nvPr/>
          </p:nvGrpSpPr>
          <p:grpSpPr bwMode="auto">
            <a:xfrm>
              <a:off x="953426" y="4722980"/>
              <a:ext cx="80103" cy="148264"/>
              <a:chOff x="1393" y="11737"/>
              <a:chExt cx="524" cy="71"/>
            </a:xfrm>
          </p:grpSpPr>
          <p:sp>
            <p:nvSpPr>
              <p:cNvPr id="393"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4"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 name="Group 68"/>
            <p:cNvGrpSpPr>
              <a:grpSpLocks/>
            </p:cNvGrpSpPr>
            <p:nvPr/>
          </p:nvGrpSpPr>
          <p:grpSpPr bwMode="auto">
            <a:xfrm>
              <a:off x="829298" y="4184223"/>
              <a:ext cx="93708" cy="148264"/>
              <a:chOff x="5140" y="10844"/>
              <a:chExt cx="613" cy="71"/>
            </a:xfrm>
          </p:grpSpPr>
          <p:sp>
            <p:nvSpPr>
              <p:cNvPr id="391"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2"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 name="Group 71"/>
            <p:cNvGrpSpPr>
              <a:grpSpLocks/>
            </p:cNvGrpSpPr>
            <p:nvPr/>
          </p:nvGrpSpPr>
          <p:grpSpPr bwMode="auto">
            <a:xfrm>
              <a:off x="833119" y="5316031"/>
              <a:ext cx="111135" cy="148264"/>
              <a:chOff x="6191" y="10844"/>
              <a:chExt cx="727" cy="71"/>
            </a:xfrm>
          </p:grpSpPr>
          <p:sp>
            <p:nvSpPr>
              <p:cNvPr id="389"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0"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0" name="Group 74"/>
            <p:cNvGrpSpPr>
              <a:grpSpLocks/>
            </p:cNvGrpSpPr>
            <p:nvPr/>
          </p:nvGrpSpPr>
          <p:grpSpPr bwMode="auto">
            <a:xfrm>
              <a:off x="1104154" y="4808598"/>
              <a:ext cx="93708" cy="148264"/>
              <a:chOff x="7430" y="10844"/>
              <a:chExt cx="613" cy="71"/>
            </a:xfrm>
          </p:grpSpPr>
          <p:sp>
            <p:nvSpPr>
              <p:cNvPr id="387"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8"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1" name="Rectangle 77"/>
            <p:cNvSpPr>
              <a:spLocks noChangeArrowheads="1"/>
            </p:cNvSpPr>
            <p:nvPr/>
          </p:nvSpPr>
          <p:spPr bwMode="auto">
            <a:xfrm>
              <a:off x="1275212" y="552485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1" name="Group 78"/>
            <p:cNvGrpSpPr>
              <a:grpSpLocks/>
            </p:cNvGrpSpPr>
            <p:nvPr/>
          </p:nvGrpSpPr>
          <p:grpSpPr bwMode="auto">
            <a:xfrm>
              <a:off x="1367697" y="5372414"/>
              <a:ext cx="80103" cy="148264"/>
              <a:chOff x="1873" y="12217"/>
              <a:chExt cx="524" cy="71"/>
            </a:xfrm>
          </p:grpSpPr>
          <p:sp>
            <p:nvSpPr>
              <p:cNvPr id="385"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6"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3" name="Rectangle 81"/>
            <p:cNvSpPr>
              <a:spLocks noChangeArrowheads="1"/>
            </p:cNvSpPr>
            <p:nvPr/>
          </p:nvSpPr>
          <p:spPr bwMode="auto">
            <a:xfrm>
              <a:off x="689729" y="552067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 name="Rectangle 82"/>
            <p:cNvSpPr>
              <a:spLocks noChangeArrowheads="1"/>
            </p:cNvSpPr>
            <p:nvPr/>
          </p:nvSpPr>
          <p:spPr bwMode="auto">
            <a:xfrm>
              <a:off x="566977" y="552067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2" name="Group 83"/>
            <p:cNvGrpSpPr>
              <a:grpSpLocks/>
            </p:cNvGrpSpPr>
            <p:nvPr/>
          </p:nvGrpSpPr>
          <p:grpSpPr bwMode="auto">
            <a:xfrm>
              <a:off x="964891" y="5316031"/>
              <a:ext cx="116027" cy="148264"/>
              <a:chOff x="8276" y="10844"/>
              <a:chExt cx="759" cy="71"/>
            </a:xfrm>
          </p:grpSpPr>
          <p:sp>
            <p:nvSpPr>
              <p:cNvPr id="383"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4"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3" name="Group 204"/>
            <p:cNvGrpSpPr>
              <a:grpSpLocks/>
            </p:cNvGrpSpPr>
            <p:nvPr/>
          </p:nvGrpSpPr>
          <p:grpSpPr bwMode="auto">
            <a:xfrm>
              <a:off x="152400" y="1069833"/>
              <a:ext cx="1261158" cy="377967"/>
              <a:chOff x="2535" y="15338"/>
              <a:chExt cx="7838" cy="181"/>
            </a:xfrm>
          </p:grpSpPr>
          <p:sp>
            <p:nvSpPr>
              <p:cNvPr id="375" name="Rectangle 205"/>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6" name="Rectangle 206"/>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7" name="Rectangle 207"/>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8" name="Rectangle 208"/>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9" name="Rectangle 209"/>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0" name="Rectangle 210"/>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1" name="Rectangle 211"/>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2" name="Rectangle 212"/>
              <p:cNvSpPr>
                <a:spLocks noChangeArrowheads="1"/>
              </p:cNvSpPr>
              <p:nvPr/>
            </p:nvSpPr>
            <p:spPr bwMode="auto">
              <a:xfrm>
                <a:off x="9744" y="15338"/>
                <a:ext cx="526" cy="18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7" name="Rectangle 215"/>
            <p:cNvSpPr>
              <a:spLocks noChangeArrowheads="1"/>
            </p:cNvSpPr>
            <p:nvPr/>
          </p:nvSpPr>
          <p:spPr bwMode="auto">
            <a:xfrm>
              <a:off x="186190"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 name="Rectangle 216"/>
            <p:cNvSpPr>
              <a:spLocks noChangeArrowheads="1"/>
            </p:cNvSpPr>
            <p:nvPr/>
          </p:nvSpPr>
          <p:spPr bwMode="auto">
            <a:xfrm>
              <a:off x="448944" y="2895600"/>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 name="Rectangle 217"/>
            <p:cNvSpPr>
              <a:spLocks noChangeArrowheads="1"/>
            </p:cNvSpPr>
            <p:nvPr/>
          </p:nvSpPr>
          <p:spPr bwMode="auto">
            <a:xfrm>
              <a:off x="707355"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0" name="Rectangle 218"/>
            <p:cNvSpPr>
              <a:spLocks noChangeArrowheads="1"/>
            </p:cNvSpPr>
            <p:nvPr/>
          </p:nvSpPr>
          <p:spPr bwMode="auto">
            <a:xfrm>
              <a:off x="894324" y="2895600"/>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1" name="Rectangle 219"/>
            <p:cNvSpPr>
              <a:spLocks noChangeArrowheads="1"/>
            </p:cNvSpPr>
            <p:nvPr/>
          </p:nvSpPr>
          <p:spPr bwMode="auto">
            <a:xfrm>
              <a:off x="1099314" y="2895600"/>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2" name="Rectangle 220"/>
            <p:cNvSpPr>
              <a:spLocks noChangeArrowheads="1"/>
            </p:cNvSpPr>
            <p:nvPr/>
          </p:nvSpPr>
          <p:spPr bwMode="auto">
            <a:xfrm>
              <a:off x="1255551" y="2895600"/>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 name="Rectangle 221"/>
            <p:cNvSpPr>
              <a:spLocks noChangeArrowheads="1"/>
            </p:cNvSpPr>
            <p:nvPr/>
          </p:nvSpPr>
          <p:spPr bwMode="auto">
            <a:xfrm>
              <a:off x="1326831" y="2680514"/>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4" name="Group 222"/>
            <p:cNvGrpSpPr>
              <a:grpSpLocks/>
            </p:cNvGrpSpPr>
            <p:nvPr/>
          </p:nvGrpSpPr>
          <p:grpSpPr bwMode="auto">
            <a:xfrm>
              <a:off x="186184" y="2781931"/>
              <a:ext cx="1210865" cy="148263"/>
              <a:chOff x="2745" y="15338"/>
              <a:chExt cx="7525" cy="71"/>
            </a:xfrm>
          </p:grpSpPr>
          <p:sp>
            <p:nvSpPr>
              <p:cNvPr id="368"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9"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0"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1"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2"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3"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4"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5"/>
            <p:cNvGrpSpPr>
              <a:grpSpLocks/>
            </p:cNvGrpSpPr>
            <p:nvPr/>
          </p:nvGrpSpPr>
          <p:grpSpPr bwMode="auto">
            <a:xfrm>
              <a:off x="878674" y="3054500"/>
              <a:ext cx="93708" cy="148264"/>
              <a:chOff x="7359" y="10643"/>
              <a:chExt cx="613" cy="71"/>
            </a:xfrm>
          </p:grpSpPr>
          <p:sp>
            <p:nvSpPr>
              <p:cNvPr id="366"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7"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6" name="Group 248"/>
            <p:cNvGrpSpPr>
              <a:grpSpLocks/>
            </p:cNvGrpSpPr>
            <p:nvPr/>
          </p:nvGrpSpPr>
          <p:grpSpPr bwMode="auto">
            <a:xfrm>
              <a:off x="418542" y="4313692"/>
              <a:ext cx="93708" cy="148264"/>
              <a:chOff x="3256" y="11013"/>
              <a:chExt cx="613" cy="71"/>
            </a:xfrm>
          </p:grpSpPr>
          <p:sp>
            <p:nvSpPr>
              <p:cNvPr id="364"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5"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7" name="Rectangle 251"/>
            <p:cNvSpPr>
              <a:spLocks noChangeArrowheads="1"/>
            </p:cNvSpPr>
            <p:nvPr/>
          </p:nvSpPr>
          <p:spPr bwMode="auto">
            <a:xfrm>
              <a:off x="200095" y="3749873"/>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7" name="Group 252"/>
            <p:cNvGrpSpPr>
              <a:grpSpLocks/>
            </p:cNvGrpSpPr>
            <p:nvPr/>
          </p:nvGrpSpPr>
          <p:grpSpPr bwMode="auto">
            <a:xfrm>
              <a:off x="418542" y="3749873"/>
              <a:ext cx="93708" cy="148264"/>
              <a:chOff x="3256" y="10743"/>
              <a:chExt cx="613" cy="71"/>
            </a:xfrm>
          </p:grpSpPr>
          <p:sp>
            <p:nvSpPr>
              <p:cNvPr id="362"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3"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8" name="Group 255"/>
            <p:cNvGrpSpPr>
              <a:grpSpLocks/>
            </p:cNvGrpSpPr>
            <p:nvPr/>
          </p:nvGrpSpPr>
          <p:grpSpPr bwMode="auto">
            <a:xfrm>
              <a:off x="166311" y="3960784"/>
              <a:ext cx="80103" cy="148264"/>
              <a:chOff x="1606" y="10844"/>
              <a:chExt cx="524" cy="71"/>
            </a:xfrm>
          </p:grpSpPr>
          <p:sp>
            <p:nvSpPr>
              <p:cNvPr id="360"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1"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9" name="Group 258"/>
            <p:cNvGrpSpPr>
              <a:grpSpLocks/>
            </p:cNvGrpSpPr>
            <p:nvPr/>
          </p:nvGrpSpPr>
          <p:grpSpPr bwMode="auto">
            <a:xfrm>
              <a:off x="405701" y="4610218"/>
              <a:ext cx="78727" cy="148264"/>
              <a:chOff x="3172" y="10844"/>
              <a:chExt cx="515" cy="71"/>
            </a:xfrm>
          </p:grpSpPr>
          <p:sp>
            <p:nvSpPr>
              <p:cNvPr id="358"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9"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0" name="Group 261"/>
            <p:cNvGrpSpPr>
              <a:grpSpLocks/>
            </p:cNvGrpSpPr>
            <p:nvPr/>
          </p:nvGrpSpPr>
          <p:grpSpPr bwMode="auto">
            <a:xfrm>
              <a:off x="202999" y="4461954"/>
              <a:ext cx="80103" cy="148264"/>
              <a:chOff x="1846" y="11084"/>
              <a:chExt cx="524" cy="71"/>
            </a:xfrm>
          </p:grpSpPr>
          <p:sp>
            <p:nvSpPr>
              <p:cNvPr id="356"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7"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1" name="Group 264"/>
            <p:cNvGrpSpPr>
              <a:grpSpLocks/>
            </p:cNvGrpSpPr>
            <p:nvPr/>
          </p:nvGrpSpPr>
          <p:grpSpPr bwMode="auto">
            <a:xfrm>
              <a:off x="239688" y="4963126"/>
              <a:ext cx="80103" cy="148264"/>
              <a:chOff x="2086" y="11324"/>
              <a:chExt cx="524" cy="71"/>
            </a:xfrm>
          </p:grpSpPr>
          <p:sp>
            <p:nvSpPr>
              <p:cNvPr id="354"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5"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43" name="Rectangle 267"/>
            <p:cNvSpPr>
              <a:spLocks noChangeArrowheads="1"/>
            </p:cNvSpPr>
            <p:nvPr/>
          </p:nvSpPr>
          <p:spPr bwMode="auto">
            <a:xfrm>
              <a:off x="285701"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4" name="Rectangle 268"/>
            <p:cNvSpPr>
              <a:spLocks noChangeArrowheads="1"/>
            </p:cNvSpPr>
            <p:nvPr/>
          </p:nvSpPr>
          <p:spPr bwMode="auto">
            <a:xfrm>
              <a:off x="500480"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5" name="Rectangle 269"/>
            <p:cNvSpPr>
              <a:spLocks noChangeArrowheads="1"/>
            </p:cNvSpPr>
            <p:nvPr/>
          </p:nvSpPr>
          <p:spPr bwMode="auto">
            <a:xfrm>
              <a:off x="305879" y="446195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6" name="Rectangle 270"/>
            <p:cNvSpPr>
              <a:spLocks noChangeArrowheads="1"/>
            </p:cNvSpPr>
            <p:nvPr/>
          </p:nvSpPr>
          <p:spPr bwMode="auto">
            <a:xfrm>
              <a:off x="485499" y="461021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7" name="Rectangle 271"/>
            <p:cNvSpPr>
              <a:spLocks noChangeArrowheads="1"/>
            </p:cNvSpPr>
            <p:nvPr/>
          </p:nvSpPr>
          <p:spPr bwMode="auto">
            <a:xfrm>
              <a:off x="208502" y="416542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36" name="Group 272"/>
            <p:cNvGrpSpPr>
              <a:grpSpLocks/>
            </p:cNvGrpSpPr>
            <p:nvPr/>
          </p:nvGrpSpPr>
          <p:grpSpPr bwMode="auto">
            <a:xfrm>
              <a:off x="326975" y="4814862"/>
              <a:ext cx="78727" cy="148264"/>
              <a:chOff x="3172" y="10844"/>
              <a:chExt cx="515" cy="71"/>
            </a:xfrm>
          </p:grpSpPr>
          <p:sp>
            <p:nvSpPr>
              <p:cNvPr id="352"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3"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0" name="Group 275"/>
            <p:cNvGrpSpPr>
              <a:grpSpLocks/>
            </p:cNvGrpSpPr>
            <p:nvPr/>
          </p:nvGrpSpPr>
          <p:grpSpPr bwMode="auto">
            <a:xfrm>
              <a:off x="152400" y="4758479"/>
              <a:ext cx="80103" cy="148264"/>
              <a:chOff x="1633" y="11977"/>
              <a:chExt cx="524" cy="71"/>
            </a:xfrm>
          </p:grpSpPr>
          <p:sp>
            <p:nvSpPr>
              <p:cNvPr id="350"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1"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50" name="Rectangle 278"/>
            <p:cNvSpPr>
              <a:spLocks noChangeArrowheads="1"/>
            </p:cNvSpPr>
            <p:nvPr/>
          </p:nvSpPr>
          <p:spPr bwMode="auto">
            <a:xfrm>
              <a:off x="287229" y="416542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1" name="Rectangle 279"/>
            <p:cNvSpPr>
              <a:spLocks noChangeArrowheads="1"/>
            </p:cNvSpPr>
            <p:nvPr/>
          </p:nvSpPr>
          <p:spPr bwMode="auto">
            <a:xfrm>
              <a:off x="406772" y="4017167"/>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2" name="Rectangle 280"/>
            <p:cNvSpPr>
              <a:spLocks noChangeArrowheads="1"/>
            </p:cNvSpPr>
            <p:nvPr/>
          </p:nvSpPr>
          <p:spPr bwMode="auto">
            <a:xfrm>
              <a:off x="418542" y="496312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2" name="Group 281"/>
            <p:cNvGrpSpPr>
              <a:grpSpLocks/>
            </p:cNvGrpSpPr>
            <p:nvPr/>
          </p:nvGrpSpPr>
          <p:grpSpPr bwMode="auto">
            <a:xfrm>
              <a:off x="417167" y="5875671"/>
              <a:ext cx="93708" cy="148264"/>
              <a:chOff x="3256" y="11013"/>
              <a:chExt cx="613" cy="71"/>
            </a:xfrm>
          </p:grpSpPr>
          <p:sp>
            <p:nvSpPr>
              <p:cNvPr id="348"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9"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54" name="Rectangle 284"/>
            <p:cNvSpPr>
              <a:spLocks noChangeArrowheads="1"/>
            </p:cNvSpPr>
            <p:nvPr/>
          </p:nvSpPr>
          <p:spPr bwMode="auto">
            <a:xfrm>
              <a:off x="198719" y="531185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3" name="Group 285"/>
            <p:cNvGrpSpPr>
              <a:grpSpLocks/>
            </p:cNvGrpSpPr>
            <p:nvPr/>
          </p:nvGrpSpPr>
          <p:grpSpPr bwMode="auto">
            <a:xfrm>
              <a:off x="417167" y="5311855"/>
              <a:ext cx="93708" cy="148264"/>
              <a:chOff x="3256" y="10743"/>
              <a:chExt cx="613" cy="71"/>
            </a:xfrm>
          </p:grpSpPr>
          <p:sp>
            <p:nvSpPr>
              <p:cNvPr id="346"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7"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5" name="Group 288"/>
            <p:cNvGrpSpPr>
              <a:grpSpLocks/>
            </p:cNvGrpSpPr>
            <p:nvPr/>
          </p:nvGrpSpPr>
          <p:grpSpPr bwMode="auto">
            <a:xfrm>
              <a:off x="164935" y="5522766"/>
              <a:ext cx="80103" cy="148264"/>
              <a:chOff x="1606" y="10844"/>
              <a:chExt cx="524" cy="71"/>
            </a:xfrm>
          </p:grpSpPr>
          <p:sp>
            <p:nvSpPr>
              <p:cNvPr id="344"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5"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6" name="Group 291"/>
            <p:cNvGrpSpPr>
              <a:grpSpLocks/>
            </p:cNvGrpSpPr>
            <p:nvPr/>
          </p:nvGrpSpPr>
          <p:grpSpPr bwMode="auto">
            <a:xfrm>
              <a:off x="619563" y="3196501"/>
              <a:ext cx="78727" cy="148264"/>
              <a:chOff x="3172" y="10844"/>
              <a:chExt cx="515" cy="71"/>
            </a:xfrm>
          </p:grpSpPr>
          <p:sp>
            <p:nvSpPr>
              <p:cNvPr id="342"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3"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8" name="Group 294"/>
            <p:cNvGrpSpPr>
              <a:grpSpLocks/>
            </p:cNvGrpSpPr>
            <p:nvPr/>
          </p:nvGrpSpPr>
          <p:grpSpPr bwMode="auto">
            <a:xfrm>
              <a:off x="201623" y="6023936"/>
              <a:ext cx="80103" cy="148264"/>
              <a:chOff x="1846" y="11084"/>
              <a:chExt cx="524" cy="71"/>
            </a:xfrm>
          </p:grpSpPr>
          <p:sp>
            <p:nvSpPr>
              <p:cNvPr id="34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9" name="Group 297"/>
            <p:cNvGrpSpPr>
              <a:grpSpLocks/>
            </p:cNvGrpSpPr>
            <p:nvPr/>
          </p:nvGrpSpPr>
          <p:grpSpPr bwMode="auto">
            <a:xfrm>
              <a:off x="601219" y="3960784"/>
              <a:ext cx="80103" cy="148264"/>
              <a:chOff x="2086" y="11324"/>
              <a:chExt cx="524" cy="71"/>
            </a:xfrm>
          </p:grpSpPr>
          <p:sp>
            <p:nvSpPr>
              <p:cNvPr id="338"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9"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60" name="Rectangle 300"/>
            <p:cNvSpPr>
              <a:spLocks noChangeArrowheads="1"/>
            </p:cNvSpPr>
            <p:nvPr/>
          </p:nvSpPr>
          <p:spPr bwMode="auto">
            <a:xfrm>
              <a:off x="284325"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1" name="Rectangle 301"/>
            <p:cNvSpPr>
              <a:spLocks noChangeArrowheads="1"/>
            </p:cNvSpPr>
            <p:nvPr/>
          </p:nvSpPr>
          <p:spPr bwMode="auto">
            <a:xfrm>
              <a:off x="499104"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2" name="Rectangle 302"/>
            <p:cNvSpPr>
              <a:spLocks noChangeArrowheads="1"/>
            </p:cNvSpPr>
            <p:nvPr/>
          </p:nvSpPr>
          <p:spPr bwMode="auto">
            <a:xfrm>
              <a:off x="304503" y="602393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3" name="Rectangle 303"/>
            <p:cNvSpPr>
              <a:spLocks noChangeArrowheads="1"/>
            </p:cNvSpPr>
            <p:nvPr/>
          </p:nvSpPr>
          <p:spPr bwMode="auto">
            <a:xfrm>
              <a:off x="1010446" y="5727410"/>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4" name="Rectangle 304"/>
            <p:cNvSpPr>
              <a:spLocks noChangeArrowheads="1"/>
            </p:cNvSpPr>
            <p:nvPr/>
          </p:nvSpPr>
          <p:spPr bwMode="auto">
            <a:xfrm>
              <a:off x="207127" y="5727410"/>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0" name="Group 305"/>
            <p:cNvGrpSpPr>
              <a:grpSpLocks/>
            </p:cNvGrpSpPr>
            <p:nvPr/>
          </p:nvGrpSpPr>
          <p:grpSpPr bwMode="auto">
            <a:xfrm>
              <a:off x="281420" y="3305086"/>
              <a:ext cx="78727" cy="148264"/>
              <a:chOff x="3172" y="10844"/>
              <a:chExt cx="515" cy="71"/>
            </a:xfrm>
          </p:grpSpPr>
          <p:sp>
            <p:nvSpPr>
              <p:cNvPr id="336"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7"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2" name="Group 308"/>
            <p:cNvGrpSpPr>
              <a:grpSpLocks/>
            </p:cNvGrpSpPr>
            <p:nvPr/>
          </p:nvGrpSpPr>
          <p:grpSpPr bwMode="auto">
            <a:xfrm>
              <a:off x="815081" y="5875671"/>
              <a:ext cx="80103" cy="148264"/>
              <a:chOff x="1633" y="11977"/>
              <a:chExt cx="524" cy="71"/>
            </a:xfrm>
          </p:grpSpPr>
          <p:sp>
            <p:nvSpPr>
              <p:cNvPr id="334"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5"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67" name="Rectangle 311"/>
            <p:cNvSpPr>
              <a:spLocks noChangeArrowheads="1"/>
            </p:cNvSpPr>
            <p:nvPr/>
          </p:nvSpPr>
          <p:spPr bwMode="auto">
            <a:xfrm>
              <a:off x="285853" y="572741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8" name="Rectangle 312"/>
            <p:cNvSpPr>
              <a:spLocks noChangeArrowheads="1"/>
            </p:cNvSpPr>
            <p:nvPr/>
          </p:nvSpPr>
          <p:spPr bwMode="auto">
            <a:xfrm>
              <a:off x="405396" y="557914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9" name="Rectangle 313"/>
            <p:cNvSpPr>
              <a:spLocks noChangeArrowheads="1"/>
            </p:cNvSpPr>
            <p:nvPr/>
          </p:nvSpPr>
          <p:spPr bwMode="auto">
            <a:xfrm>
              <a:off x="326975" y="30482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0" name="Rectangle 8"/>
            <p:cNvSpPr>
              <a:spLocks noChangeArrowheads="1"/>
            </p:cNvSpPr>
            <p:nvPr/>
          </p:nvSpPr>
          <p:spPr bwMode="auto">
            <a:xfrm>
              <a:off x="475868" y="1625653"/>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1" name="Rectangle 9"/>
            <p:cNvSpPr>
              <a:spLocks noChangeArrowheads="1"/>
            </p:cNvSpPr>
            <p:nvPr/>
          </p:nvSpPr>
          <p:spPr bwMode="auto">
            <a:xfrm>
              <a:off x="741552" y="175929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2" name="Rectangle 10"/>
            <p:cNvSpPr>
              <a:spLocks noChangeArrowheads="1"/>
            </p:cNvSpPr>
            <p:nvPr/>
          </p:nvSpPr>
          <p:spPr bwMode="auto">
            <a:xfrm>
              <a:off x="1228588" y="2193645"/>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5" name="Group 11"/>
            <p:cNvGrpSpPr>
              <a:grpSpLocks/>
            </p:cNvGrpSpPr>
            <p:nvPr/>
          </p:nvGrpSpPr>
          <p:grpSpPr bwMode="auto">
            <a:xfrm>
              <a:off x="1311748" y="2256291"/>
              <a:ext cx="136052" cy="148264"/>
              <a:chOff x="8966" y="10643"/>
              <a:chExt cx="890" cy="71"/>
            </a:xfrm>
          </p:grpSpPr>
          <p:sp>
            <p:nvSpPr>
              <p:cNvPr id="332"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3"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6" name="Group 14"/>
            <p:cNvGrpSpPr>
              <a:grpSpLocks/>
            </p:cNvGrpSpPr>
            <p:nvPr/>
          </p:nvGrpSpPr>
          <p:grpSpPr bwMode="auto">
            <a:xfrm>
              <a:off x="710214" y="2465111"/>
              <a:ext cx="93708" cy="148264"/>
              <a:chOff x="5031" y="10743"/>
              <a:chExt cx="613" cy="71"/>
            </a:xfrm>
          </p:grpSpPr>
          <p:sp>
            <p:nvSpPr>
              <p:cNvPr id="3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75" name="Rectangle 17"/>
            <p:cNvSpPr>
              <a:spLocks noChangeArrowheads="1"/>
            </p:cNvSpPr>
            <p:nvPr/>
          </p:nvSpPr>
          <p:spPr bwMode="auto">
            <a:xfrm>
              <a:off x="566977" y="302893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7" name="Group 18"/>
            <p:cNvGrpSpPr>
              <a:grpSpLocks/>
            </p:cNvGrpSpPr>
            <p:nvPr/>
          </p:nvGrpSpPr>
          <p:grpSpPr bwMode="auto">
            <a:xfrm>
              <a:off x="1010446" y="2041208"/>
              <a:ext cx="93708" cy="152440"/>
              <a:chOff x="7502" y="10743"/>
              <a:chExt cx="613" cy="73"/>
            </a:xfrm>
          </p:grpSpPr>
          <p:sp>
            <p:nvSpPr>
              <p:cNvPr id="328"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9"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8" name="Group 21"/>
            <p:cNvGrpSpPr>
              <a:grpSpLocks/>
            </p:cNvGrpSpPr>
            <p:nvPr/>
          </p:nvGrpSpPr>
          <p:grpSpPr bwMode="auto">
            <a:xfrm>
              <a:off x="1104154" y="3321280"/>
              <a:ext cx="93708" cy="152440"/>
              <a:chOff x="8491" y="10743"/>
              <a:chExt cx="613" cy="73"/>
            </a:xfrm>
          </p:grpSpPr>
          <p:sp>
            <p:nvSpPr>
              <p:cNvPr id="326"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7"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78" name="Rectangle 24"/>
            <p:cNvSpPr>
              <a:spLocks noChangeArrowheads="1"/>
            </p:cNvSpPr>
            <p:nvPr/>
          </p:nvSpPr>
          <p:spPr bwMode="auto">
            <a:xfrm>
              <a:off x="1361124" y="2465111"/>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9" name="Group 25"/>
            <p:cNvGrpSpPr>
              <a:grpSpLocks/>
            </p:cNvGrpSpPr>
            <p:nvPr/>
          </p:nvGrpSpPr>
          <p:grpSpPr bwMode="auto">
            <a:xfrm>
              <a:off x="710214" y="3028930"/>
              <a:ext cx="93708" cy="148264"/>
              <a:chOff x="5140" y="10844"/>
              <a:chExt cx="613" cy="71"/>
            </a:xfrm>
          </p:grpSpPr>
          <p:sp>
            <p:nvSpPr>
              <p:cNvPr id="324"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5"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2" name="Group 28"/>
            <p:cNvGrpSpPr>
              <a:grpSpLocks/>
            </p:cNvGrpSpPr>
            <p:nvPr/>
          </p:nvGrpSpPr>
          <p:grpSpPr bwMode="auto">
            <a:xfrm>
              <a:off x="887540" y="2676022"/>
              <a:ext cx="111135" cy="148264"/>
              <a:chOff x="6191" y="10844"/>
              <a:chExt cx="727" cy="71"/>
            </a:xfrm>
          </p:grpSpPr>
          <p:sp>
            <p:nvSpPr>
              <p:cNvPr id="322"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3"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3" name="Group 31"/>
            <p:cNvGrpSpPr>
              <a:grpSpLocks/>
            </p:cNvGrpSpPr>
            <p:nvPr/>
          </p:nvGrpSpPr>
          <p:grpSpPr bwMode="auto">
            <a:xfrm>
              <a:off x="1076943" y="2676022"/>
              <a:ext cx="93708" cy="148264"/>
              <a:chOff x="7430" y="10844"/>
              <a:chExt cx="613" cy="71"/>
            </a:xfrm>
          </p:grpSpPr>
          <p:sp>
            <p:nvSpPr>
              <p:cNvPr id="320"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1"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82" name="Rectangle 34"/>
            <p:cNvSpPr>
              <a:spLocks noChangeArrowheads="1"/>
            </p:cNvSpPr>
            <p:nvPr/>
          </p:nvSpPr>
          <p:spPr bwMode="auto">
            <a:xfrm>
              <a:off x="1361124" y="2676022"/>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3" name="Rectangle 35"/>
            <p:cNvSpPr>
              <a:spLocks noChangeArrowheads="1"/>
            </p:cNvSpPr>
            <p:nvPr/>
          </p:nvSpPr>
          <p:spPr bwMode="auto">
            <a:xfrm>
              <a:off x="616506" y="26760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4" name="Rectangle 36"/>
            <p:cNvSpPr>
              <a:spLocks noChangeArrowheads="1"/>
            </p:cNvSpPr>
            <p:nvPr/>
          </p:nvSpPr>
          <p:spPr bwMode="auto">
            <a:xfrm>
              <a:off x="504760" y="161103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5" name="Group 37"/>
            <p:cNvGrpSpPr>
              <a:grpSpLocks/>
            </p:cNvGrpSpPr>
            <p:nvPr/>
          </p:nvGrpSpPr>
          <p:grpSpPr bwMode="auto">
            <a:xfrm>
              <a:off x="1206269" y="2676022"/>
              <a:ext cx="116027" cy="148264"/>
              <a:chOff x="8276" y="10844"/>
              <a:chExt cx="759" cy="71"/>
            </a:xfrm>
          </p:grpSpPr>
          <p:sp>
            <p:nvSpPr>
              <p:cNvPr id="318"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9"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86" name="Rectangle 41"/>
            <p:cNvSpPr>
              <a:spLocks noChangeArrowheads="1"/>
            </p:cNvSpPr>
            <p:nvPr/>
          </p:nvSpPr>
          <p:spPr bwMode="auto">
            <a:xfrm>
              <a:off x="840151" y="3028930"/>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7" name="Rectangle 42"/>
            <p:cNvSpPr>
              <a:spLocks noChangeArrowheads="1"/>
            </p:cNvSpPr>
            <p:nvPr/>
          </p:nvSpPr>
          <p:spPr bwMode="auto">
            <a:xfrm>
              <a:off x="727946" y="273240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8" name="Rectangle 43"/>
            <p:cNvSpPr>
              <a:spLocks noChangeArrowheads="1"/>
            </p:cNvSpPr>
            <p:nvPr/>
          </p:nvSpPr>
          <p:spPr bwMode="auto">
            <a:xfrm>
              <a:off x="784813" y="273240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7" name="Group 44"/>
            <p:cNvGrpSpPr>
              <a:grpSpLocks/>
            </p:cNvGrpSpPr>
            <p:nvPr/>
          </p:nvGrpSpPr>
          <p:grpSpPr bwMode="auto">
            <a:xfrm>
              <a:off x="866292" y="3177192"/>
              <a:ext cx="93708" cy="148264"/>
              <a:chOff x="7359" y="10643"/>
              <a:chExt cx="613" cy="71"/>
            </a:xfrm>
          </p:grpSpPr>
          <p:sp>
            <p:nvSpPr>
              <p:cNvPr id="316"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7"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0" name="Rectangle 47"/>
            <p:cNvSpPr>
              <a:spLocks noChangeArrowheads="1"/>
            </p:cNvSpPr>
            <p:nvPr/>
          </p:nvSpPr>
          <p:spPr bwMode="auto">
            <a:xfrm>
              <a:off x="1214066" y="3173016"/>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8" name="Group 48"/>
            <p:cNvGrpSpPr>
              <a:grpSpLocks/>
            </p:cNvGrpSpPr>
            <p:nvPr/>
          </p:nvGrpSpPr>
          <p:grpSpPr bwMode="auto">
            <a:xfrm>
              <a:off x="1254423" y="2966284"/>
              <a:ext cx="136052" cy="148264"/>
              <a:chOff x="8966" y="10643"/>
              <a:chExt cx="890" cy="71"/>
            </a:xfrm>
          </p:grpSpPr>
          <p:sp>
            <p:nvSpPr>
              <p:cNvPr id="314"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5"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9" name="Group 51"/>
            <p:cNvGrpSpPr>
              <a:grpSpLocks/>
            </p:cNvGrpSpPr>
            <p:nvPr/>
          </p:nvGrpSpPr>
          <p:grpSpPr bwMode="auto">
            <a:xfrm>
              <a:off x="716023" y="3325456"/>
              <a:ext cx="93708" cy="148264"/>
              <a:chOff x="3256" y="10743"/>
              <a:chExt cx="613" cy="71"/>
            </a:xfrm>
          </p:grpSpPr>
          <p:sp>
            <p:nvSpPr>
              <p:cNvPr id="312"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3"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5" name="Group 54"/>
            <p:cNvGrpSpPr>
              <a:grpSpLocks/>
            </p:cNvGrpSpPr>
            <p:nvPr/>
          </p:nvGrpSpPr>
          <p:grpSpPr bwMode="auto">
            <a:xfrm>
              <a:off x="878674" y="1759298"/>
              <a:ext cx="93708" cy="148264"/>
              <a:chOff x="5031" y="10743"/>
              <a:chExt cx="613" cy="71"/>
            </a:xfrm>
          </p:grpSpPr>
          <p:sp>
            <p:nvSpPr>
              <p:cNvPr id="310"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1"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4" name="Rectangle 57"/>
            <p:cNvSpPr>
              <a:spLocks noChangeArrowheads="1"/>
            </p:cNvSpPr>
            <p:nvPr/>
          </p:nvSpPr>
          <p:spPr bwMode="auto">
            <a:xfrm>
              <a:off x="619563" y="332545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4" name="Group 58"/>
            <p:cNvGrpSpPr>
              <a:grpSpLocks/>
            </p:cNvGrpSpPr>
            <p:nvPr/>
          </p:nvGrpSpPr>
          <p:grpSpPr bwMode="auto">
            <a:xfrm>
              <a:off x="987210" y="3177192"/>
              <a:ext cx="93708" cy="152440"/>
              <a:chOff x="7502" y="10743"/>
              <a:chExt cx="613" cy="73"/>
            </a:xfrm>
          </p:grpSpPr>
          <p:sp>
            <p:nvSpPr>
              <p:cNvPr id="308"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9"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5" name="Group 61"/>
            <p:cNvGrpSpPr>
              <a:grpSpLocks/>
            </p:cNvGrpSpPr>
            <p:nvPr/>
          </p:nvGrpSpPr>
          <p:grpSpPr bwMode="auto">
            <a:xfrm>
              <a:off x="1160715" y="3678364"/>
              <a:ext cx="93708" cy="152440"/>
              <a:chOff x="8491" y="10743"/>
              <a:chExt cx="613" cy="73"/>
            </a:xfrm>
          </p:grpSpPr>
          <p:sp>
            <p:nvSpPr>
              <p:cNvPr id="306"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7"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7" name="Rectangle 64"/>
            <p:cNvSpPr>
              <a:spLocks noChangeArrowheads="1"/>
            </p:cNvSpPr>
            <p:nvPr/>
          </p:nvSpPr>
          <p:spPr bwMode="auto">
            <a:xfrm>
              <a:off x="1289735" y="338183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6" name="Group 65"/>
            <p:cNvGrpSpPr>
              <a:grpSpLocks/>
            </p:cNvGrpSpPr>
            <p:nvPr/>
          </p:nvGrpSpPr>
          <p:grpSpPr bwMode="auto">
            <a:xfrm>
              <a:off x="953426" y="2880666"/>
              <a:ext cx="80103" cy="148264"/>
              <a:chOff x="1393" y="11737"/>
              <a:chExt cx="524" cy="71"/>
            </a:xfrm>
          </p:grpSpPr>
          <p:sp>
            <p:nvSpPr>
              <p:cNvPr id="304"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5"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7" name="Group 68"/>
            <p:cNvGrpSpPr>
              <a:grpSpLocks/>
            </p:cNvGrpSpPr>
            <p:nvPr/>
          </p:nvGrpSpPr>
          <p:grpSpPr bwMode="auto">
            <a:xfrm>
              <a:off x="829298" y="2341909"/>
              <a:ext cx="93708" cy="148264"/>
              <a:chOff x="5140" y="10844"/>
              <a:chExt cx="613" cy="71"/>
            </a:xfrm>
          </p:grpSpPr>
          <p:sp>
            <p:nvSpPr>
              <p:cNvPr id="302"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3"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8" name="Group 71"/>
            <p:cNvGrpSpPr>
              <a:grpSpLocks/>
            </p:cNvGrpSpPr>
            <p:nvPr/>
          </p:nvGrpSpPr>
          <p:grpSpPr bwMode="auto">
            <a:xfrm>
              <a:off x="833119" y="3473717"/>
              <a:ext cx="111135" cy="148264"/>
              <a:chOff x="6191" y="10844"/>
              <a:chExt cx="727" cy="71"/>
            </a:xfrm>
          </p:grpSpPr>
          <p:sp>
            <p:nvSpPr>
              <p:cNvPr id="300"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1"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9" name="Group 74"/>
            <p:cNvGrpSpPr>
              <a:grpSpLocks/>
            </p:cNvGrpSpPr>
            <p:nvPr/>
          </p:nvGrpSpPr>
          <p:grpSpPr bwMode="auto">
            <a:xfrm>
              <a:off x="1104154" y="2966284"/>
              <a:ext cx="93708" cy="148264"/>
              <a:chOff x="7430" y="10844"/>
              <a:chExt cx="613" cy="71"/>
            </a:xfrm>
          </p:grpSpPr>
          <p:sp>
            <p:nvSpPr>
              <p:cNvPr id="298"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9"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02" name="Rectangle 77"/>
            <p:cNvSpPr>
              <a:spLocks noChangeArrowheads="1"/>
            </p:cNvSpPr>
            <p:nvPr/>
          </p:nvSpPr>
          <p:spPr bwMode="auto">
            <a:xfrm>
              <a:off x="1275212" y="368254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0" name="Group 78"/>
            <p:cNvGrpSpPr>
              <a:grpSpLocks/>
            </p:cNvGrpSpPr>
            <p:nvPr/>
          </p:nvGrpSpPr>
          <p:grpSpPr bwMode="auto">
            <a:xfrm>
              <a:off x="1367697" y="3530100"/>
              <a:ext cx="80103" cy="148264"/>
              <a:chOff x="1873" y="12217"/>
              <a:chExt cx="524" cy="71"/>
            </a:xfrm>
          </p:grpSpPr>
          <p:sp>
            <p:nvSpPr>
              <p:cNvPr id="296"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7"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07" name="Rectangle 81"/>
            <p:cNvSpPr>
              <a:spLocks noChangeArrowheads="1"/>
            </p:cNvSpPr>
            <p:nvPr/>
          </p:nvSpPr>
          <p:spPr bwMode="auto">
            <a:xfrm>
              <a:off x="689729" y="367836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08" name="Rectangle 82"/>
            <p:cNvSpPr>
              <a:spLocks noChangeArrowheads="1"/>
            </p:cNvSpPr>
            <p:nvPr/>
          </p:nvSpPr>
          <p:spPr bwMode="auto">
            <a:xfrm>
              <a:off x="566977" y="367836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1" name="Group 83"/>
            <p:cNvGrpSpPr>
              <a:grpSpLocks/>
            </p:cNvGrpSpPr>
            <p:nvPr/>
          </p:nvGrpSpPr>
          <p:grpSpPr bwMode="auto">
            <a:xfrm>
              <a:off x="964891" y="3473717"/>
              <a:ext cx="116027" cy="148264"/>
              <a:chOff x="8276" y="10844"/>
              <a:chExt cx="759" cy="71"/>
            </a:xfrm>
          </p:grpSpPr>
          <p:sp>
            <p:nvSpPr>
              <p:cNvPr id="294"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5"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10" name="Rectangle 215"/>
            <p:cNvSpPr>
              <a:spLocks noChangeArrowheads="1"/>
            </p:cNvSpPr>
            <p:nvPr/>
          </p:nvSpPr>
          <p:spPr bwMode="auto">
            <a:xfrm>
              <a:off x="186190"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1" name="Rectangle 216"/>
            <p:cNvSpPr>
              <a:spLocks noChangeArrowheads="1"/>
            </p:cNvSpPr>
            <p:nvPr/>
          </p:nvSpPr>
          <p:spPr bwMode="auto">
            <a:xfrm>
              <a:off x="448944" y="1053286"/>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2" name="Rectangle 217"/>
            <p:cNvSpPr>
              <a:spLocks noChangeArrowheads="1"/>
            </p:cNvSpPr>
            <p:nvPr/>
          </p:nvSpPr>
          <p:spPr bwMode="auto">
            <a:xfrm>
              <a:off x="707355"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3" name="Rectangle 218"/>
            <p:cNvSpPr>
              <a:spLocks noChangeArrowheads="1"/>
            </p:cNvSpPr>
            <p:nvPr/>
          </p:nvSpPr>
          <p:spPr bwMode="auto">
            <a:xfrm>
              <a:off x="894324" y="1053286"/>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4" name="Rectangle 219"/>
            <p:cNvSpPr>
              <a:spLocks noChangeArrowheads="1"/>
            </p:cNvSpPr>
            <p:nvPr/>
          </p:nvSpPr>
          <p:spPr bwMode="auto">
            <a:xfrm>
              <a:off x="1099314" y="1053286"/>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5" name="Rectangle 220"/>
            <p:cNvSpPr>
              <a:spLocks noChangeArrowheads="1"/>
            </p:cNvSpPr>
            <p:nvPr/>
          </p:nvSpPr>
          <p:spPr bwMode="auto">
            <a:xfrm>
              <a:off x="1255551" y="1053286"/>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6" name="Rectangle 221"/>
            <p:cNvSpPr>
              <a:spLocks noChangeArrowheads="1"/>
            </p:cNvSpPr>
            <p:nvPr/>
          </p:nvSpPr>
          <p:spPr bwMode="auto">
            <a:xfrm>
              <a:off x="1326831" y="1680537"/>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2" name="Group 222"/>
            <p:cNvGrpSpPr>
              <a:grpSpLocks/>
            </p:cNvGrpSpPr>
            <p:nvPr/>
          </p:nvGrpSpPr>
          <p:grpSpPr bwMode="auto">
            <a:xfrm>
              <a:off x="186184" y="939617"/>
              <a:ext cx="1210865" cy="148263"/>
              <a:chOff x="2745" y="15338"/>
              <a:chExt cx="7525" cy="71"/>
            </a:xfrm>
          </p:grpSpPr>
          <p:sp>
            <p:nvSpPr>
              <p:cNvPr id="287"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8"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9"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0"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1"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2"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3"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3" name="Group 245"/>
            <p:cNvGrpSpPr>
              <a:grpSpLocks/>
            </p:cNvGrpSpPr>
            <p:nvPr/>
          </p:nvGrpSpPr>
          <p:grpSpPr bwMode="auto">
            <a:xfrm>
              <a:off x="878674" y="1212186"/>
              <a:ext cx="93708" cy="148264"/>
              <a:chOff x="7359" y="10643"/>
              <a:chExt cx="613" cy="71"/>
            </a:xfrm>
          </p:grpSpPr>
          <p:sp>
            <p:nvSpPr>
              <p:cNvPr id="285"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6"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 name="Group 248"/>
            <p:cNvGrpSpPr>
              <a:grpSpLocks/>
            </p:cNvGrpSpPr>
            <p:nvPr/>
          </p:nvGrpSpPr>
          <p:grpSpPr bwMode="auto">
            <a:xfrm>
              <a:off x="418542" y="2471378"/>
              <a:ext cx="93708" cy="148264"/>
              <a:chOff x="3256" y="11013"/>
              <a:chExt cx="613" cy="71"/>
            </a:xfrm>
          </p:grpSpPr>
          <p:sp>
            <p:nvSpPr>
              <p:cNvPr id="283"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4"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0" name="Rectangle 251"/>
            <p:cNvSpPr>
              <a:spLocks noChangeArrowheads="1"/>
            </p:cNvSpPr>
            <p:nvPr/>
          </p:nvSpPr>
          <p:spPr bwMode="auto">
            <a:xfrm>
              <a:off x="200095" y="190755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 name="Group 252"/>
            <p:cNvGrpSpPr>
              <a:grpSpLocks/>
            </p:cNvGrpSpPr>
            <p:nvPr/>
          </p:nvGrpSpPr>
          <p:grpSpPr bwMode="auto">
            <a:xfrm>
              <a:off x="418542" y="1907559"/>
              <a:ext cx="93708" cy="148264"/>
              <a:chOff x="3256" y="10743"/>
              <a:chExt cx="613" cy="71"/>
            </a:xfrm>
          </p:grpSpPr>
          <p:sp>
            <p:nvSpPr>
              <p:cNvPr id="281"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2"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 name="Group 255"/>
            <p:cNvGrpSpPr>
              <a:grpSpLocks/>
            </p:cNvGrpSpPr>
            <p:nvPr/>
          </p:nvGrpSpPr>
          <p:grpSpPr bwMode="auto">
            <a:xfrm>
              <a:off x="166311" y="2118470"/>
              <a:ext cx="80103" cy="148264"/>
              <a:chOff x="1606" y="10844"/>
              <a:chExt cx="524" cy="71"/>
            </a:xfrm>
          </p:grpSpPr>
          <p:sp>
            <p:nvSpPr>
              <p:cNvPr id="279"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0"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 name="Group 258"/>
            <p:cNvGrpSpPr>
              <a:grpSpLocks/>
            </p:cNvGrpSpPr>
            <p:nvPr/>
          </p:nvGrpSpPr>
          <p:grpSpPr bwMode="auto">
            <a:xfrm>
              <a:off x="405701" y="2767904"/>
              <a:ext cx="78727" cy="148264"/>
              <a:chOff x="3172" y="10844"/>
              <a:chExt cx="515" cy="71"/>
            </a:xfrm>
          </p:grpSpPr>
          <p:sp>
            <p:nvSpPr>
              <p:cNvPr id="277"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8"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8" name="Group 261"/>
            <p:cNvGrpSpPr>
              <a:grpSpLocks/>
            </p:cNvGrpSpPr>
            <p:nvPr/>
          </p:nvGrpSpPr>
          <p:grpSpPr bwMode="auto">
            <a:xfrm>
              <a:off x="202999" y="2619640"/>
              <a:ext cx="80103" cy="148264"/>
              <a:chOff x="1846" y="11084"/>
              <a:chExt cx="524" cy="71"/>
            </a:xfrm>
          </p:grpSpPr>
          <p:sp>
            <p:nvSpPr>
              <p:cNvPr id="275"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6"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9" name="Group 264"/>
            <p:cNvGrpSpPr>
              <a:grpSpLocks/>
            </p:cNvGrpSpPr>
            <p:nvPr/>
          </p:nvGrpSpPr>
          <p:grpSpPr bwMode="auto">
            <a:xfrm>
              <a:off x="239688" y="3120812"/>
              <a:ext cx="80103" cy="148264"/>
              <a:chOff x="2086" y="11324"/>
              <a:chExt cx="524" cy="71"/>
            </a:xfrm>
          </p:grpSpPr>
          <p:sp>
            <p:nvSpPr>
              <p:cNvPr id="273"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4"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6" name="Rectangle 267"/>
            <p:cNvSpPr>
              <a:spLocks noChangeArrowheads="1"/>
            </p:cNvSpPr>
            <p:nvPr/>
          </p:nvSpPr>
          <p:spPr bwMode="auto">
            <a:xfrm>
              <a:off x="285701"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7" name="Rectangle 268"/>
            <p:cNvSpPr>
              <a:spLocks noChangeArrowheads="1"/>
            </p:cNvSpPr>
            <p:nvPr/>
          </p:nvSpPr>
          <p:spPr bwMode="auto">
            <a:xfrm>
              <a:off x="500480"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8" name="Rectangle 269"/>
            <p:cNvSpPr>
              <a:spLocks noChangeArrowheads="1"/>
            </p:cNvSpPr>
            <p:nvPr/>
          </p:nvSpPr>
          <p:spPr bwMode="auto">
            <a:xfrm>
              <a:off x="305879" y="261964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9" name="Rectangle 270"/>
            <p:cNvSpPr>
              <a:spLocks noChangeArrowheads="1"/>
            </p:cNvSpPr>
            <p:nvPr/>
          </p:nvSpPr>
          <p:spPr bwMode="auto">
            <a:xfrm>
              <a:off x="485499" y="276790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0" name="Rectangle 271"/>
            <p:cNvSpPr>
              <a:spLocks noChangeArrowheads="1"/>
            </p:cNvSpPr>
            <p:nvPr/>
          </p:nvSpPr>
          <p:spPr bwMode="auto">
            <a:xfrm>
              <a:off x="208502" y="2323114"/>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0" name="Group 272"/>
            <p:cNvGrpSpPr>
              <a:grpSpLocks/>
            </p:cNvGrpSpPr>
            <p:nvPr/>
          </p:nvGrpSpPr>
          <p:grpSpPr bwMode="auto">
            <a:xfrm>
              <a:off x="326975" y="2972548"/>
              <a:ext cx="78727" cy="148264"/>
              <a:chOff x="3172" y="10844"/>
              <a:chExt cx="515" cy="71"/>
            </a:xfrm>
          </p:grpSpPr>
          <p:sp>
            <p:nvSpPr>
              <p:cNvPr id="271"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2"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1" name="Group 275"/>
            <p:cNvGrpSpPr>
              <a:grpSpLocks/>
            </p:cNvGrpSpPr>
            <p:nvPr/>
          </p:nvGrpSpPr>
          <p:grpSpPr bwMode="auto">
            <a:xfrm>
              <a:off x="152400" y="2916165"/>
              <a:ext cx="80103" cy="148264"/>
              <a:chOff x="1633" y="11977"/>
              <a:chExt cx="524" cy="71"/>
            </a:xfrm>
          </p:grpSpPr>
          <p:sp>
            <p:nvSpPr>
              <p:cNvPr id="269"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0"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33" name="Rectangle 278"/>
            <p:cNvSpPr>
              <a:spLocks noChangeArrowheads="1"/>
            </p:cNvSpPr>
            <p:nvPr/>
          </p:nvSpPr>
          <p:spPr bwMode="auto">
            <a:xfrm>
              <a:off x="287229" y="232311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4" name="Rectangle 279"/>
            <p:cNvSpPr>
              <a:spLocks noChangeArrowheads="1"/>
            </p:cNvSpPr>
            <p:nvPr/>
          </p:nvSpPr>
          <p:spPr bwMode="auto">
            <a:xfrm>
              <a:off x="406772" y="2174853"/>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5" name="Rectangle 280"/>
            <p:cNvSpPr>
              <a:spLocks noChangeArrowheads="1"/>
            </p:cNvSpPr>
            <p:nvPr/>
          </p:nvSpPr>
          <p:spPr bwMode="auto">
            <a:xfrm>
              <a:off x="418542" y="312081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2" name="Group 281"/>
            <p:cNvGrpSpPr>
              <a:grpSpLocks/>
            </p:cNvGrpSpPr>
            <p:nvPr/>
          </p:nvGrpSpPr>
          <p:grpSpPr bwMode="auto">
            <a:xfrm>
              <a:off x="417167" y="4033357"/>
              <a:ext cx="93708" cy="148264"/>
              <a:chOff x="3256" y="11013"/>
              <a:chExt cx="613" cy="71"/>
            </a:xfrm>
          </p:grpSpPr>
          <p:sp>
            <p:nvSpPr>
              <p:cNvPr id="267"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8"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37" name="Rectangle 284"/>
            <p:cNvSpPr>
              <a:spLocks noChangeArrowheads="1"/>
            </p:cNvSpPr>
            <p:nvPr/>
          </p:nvSpPr>
          <p:spPr bwMode="auto">
            <a:xfrm>
              <a:off x="198719" y="3469541"/>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3" name="Group 285"/>
            <p:cNvGrpSpPr>
              <a:grpSpLocks/>
            </p:cNvGrpSpPr>
            <p:nvPr/>
          </p:nvGrpSpPr>
          <p:grpSpPr bwMode="auto">
            <a:xfrm>
              <a:off x="417167" y="3469541"/>
              <a:ext cx="93708" cy="148264"/>
              <a:chOff x="3256" y="10743"/>
              <a:chExt cx="613" cy="71"/>
            </a:xfrm>
          </p:grpSpPr>
          <p:sp>
            <p:nvSpPr>
              <p:cNvPr id="265"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6"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4" name="Group 288"/>
            <p:cNvGrpSpPr>
              <a:grpSpLocks/>
            </p:cNvGrpSpPr>
            <p:nvPr/>
          </p:nvGrpSpPr>
          <p:grpSpPr bwMode="auto">
            <a:xfrm>
              <a:off x="164935" y="3680452"/>
              <a:ext cx="80103" cy="148264"/>
              <a:chOff x="1606" y="10844"/>
              <a:chExt cx="524" cy="71"/>
            </a:xfrm>
          </p:grpSpPr>
          <p:sp>
            <p:nvSpPr>
              <p:cNvPr id="263"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4"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 name="Group 291"/>
            <p:cNvGrpSpPr>
              <a:grpSpLocks/>
            </p:cNvGrpSpPr>
            <p:nvPr/>
          </p:nvGrpSpPr>
          <p:grpSpPr bwMode="auto">
            <a:xfrm>
              <a:off x="619563" y="1354187"/>
              <a:ext cx="78727" cy="148264"/>
              <a:chOff x="3172" y="10844"/>
              <a:chExt cx="515" cy="71"/>
            </a:xfrm>
          </p:grpSpPr>
          <p:sp>
            <p:nvSpPr>
              <p:cNvPr id="261"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2"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 name="Group 294"/>
            <p:cNvGrpSpPr>
              <a:grpSpLocks/>
            </p:cNvGrpSpPr>
            <p:nvPr/>
          </p:nvGrpSpPr>
          <p:grpSpPr bwMode="auto">
            <a:xfrm>
              <a:off x="201623" y="4181622"/>
              <a:ext cx="80103" cy="148264"/>
              <a:chOff x="1846" y="11084"/>
              <a:chExt cx="524" cy="71"/>
            </a:xfrm>
          </p:grpSpPr>
          <p:sp>
            <p:nvSpPr>
              <p:cNvPr id="259"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0"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 name="Group 297"/>
            <p:cNvGrpSpPr>
              <a:grpSpLocks/>
            </p:cNvGrpSpPr>
            <p:nvPr/>
          </p:nvGrpSpPr>
          <p:grpSpPr bwMode="auto">
            <a:xfrm>
              <a:off x="601219" y="2118470"/>
              <a:ext cx="80103" cy="148264"/>
              <a:chOff x="2086" y="11324"/>
              <a:chExt cx="524" cy="71"/>
            </a:xfrm>
          </p:grpSpPr>
          <p:sp>
            <p:nvSpPr>
              <p:cNvPr id="257"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8"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43" name="Rectangle 300"/>
            <p:cNvSpPr>
              <a:spLocks noChangeArrowheads="1"/>
            </p:cNvSpPr>
            <p:nvPr/>
          </p:nvSpPr>
          <p:spPr bwMode="auto">
            <a:xfrm>
              <a:off x="284325"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4" name="Rectangle 301"/>
            <p:cNvSpPr>
              <a:spLocks noChangeArrowheads="1"/>
            </p:cNvSpPr>
            <p:nvPr/>
          </p:nvSpPr>
          <p:spPr bwMode="auto">
            <a:xfrm>
              <a:off x="499104"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5" name="Rectangle 302"/>
            <p:cNvSpPr>
              <a:spLocks noChangeArrowheads="1"/>
            </p:cNvSpPr>
            <p:nvPr/>
          </p:nvSpPr>
          <p:spPr bwMode="auto">
            <a:xfrm>
              <a:off x="304503" y="418162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6" name="Rectangle 303"/>
            <p:cNvSpPr>
              <a:spLocks noChangeArrowheads="1"/>
            </p:cNvSpPr>
            <p:nvPr/>
          </p:nvSpPr>
          <p:spPr bwMode="auto">
            <a:xfrm>
              <a:off x="1010446" y="388509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7" name="Rectangle 304"/>
            <p:cNvSpPr>
              <a:spLocks noChangeArrowheads="1"/>
            </p:cNvSpPr>
            <p:nvPr/>
          </p:nvSpPr>
          <p:spPr bwMode="auto">
            <a:xfrm>
              <a:off x="207127" y="3885096"/>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 name="Group 305"/>
            <p:cNvGrpSpPr>
              <a:grpSpLocks/>
            </p:cNvGrpSpPr>
            <p:nvPr/>
          </p:nvGrpSpPr>
          <p:grpSpPr bwMode="auto">
            <a:xfrm>
              <a:off x="281420" y="1462772"/>
              <a:ext cx="78727" cy="148264"/>
              <a:chOff x="3172" y="10844"/>
              <a:chExt cx="515" cy="71"/>
            </a:xfrm>
          </p:grpSpPr>
          <p:sp>
            <p:nvSpPr>
              <p:cNvPr id="255"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6"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2" name="Group 308"/>
            <p:cNvGrpSpPr>
              <a:grpSpLocks/>
            </p:cNvGrpSpPr>
            <p:nvPr/>
          </p:nvGrpSpPr>
          <p:grpSpPr bwMode="auto">
            <a:xfrm>
              <a:off x="815081" y="4033357"/>
              <a:ext cx="80103" cy="148264"/>
              <a:chOff x="1633" y="11977"/>
              <a:chExt cx="524" cy="71"/>
            </a:xfrm>
          </p:grpSpPr>
          <p:sp>
            <p:nvSpPr>
              <p:cNvPr id="253"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4"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50" name="Rectangle 311"/>
            <p:cNvSpPr>
              <a:spLocks noChangeArrowheads="1"/>
            </p:cNvSpPr>
            <p:nvPr/>
          </p:nvSpPr>
          <p:spPr bwMode="auto">
            <a:xfrm>
              <a:off x="285853" y="388509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1" name="Rectangle 312"/>
            <p:cNvSpPr>
              <a:spLocks noChangeArrowheads="1"/>
            </p:cNvSpPr>
            <p:nvPr/>
          </p:nvSpPr>
          <p:spPr bwMode="auto">
            <a:xfrm>
              <a:off x="405396" y="373683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2" name="Rectangle 313"/>
            <p:cNvSpPr>
              <a:spLocks noChangeArrowheads="1"/>
            </p:cNvSpPr>
            <p:nvPr/>
          </p:nvSpPr>
          <p:spPr bwMode="auto">
            <a:xfrm>
              <a:off x="326975" y="12059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426" name="CustomShape 1"/>
          <p:cNvSpPr/>
          <p:nvPr/>
        </p:nvSpPr>
        <p:spPr>
          <a:xfrm>
            <a:off x="-324544" y="0"/>
            <a:ext cx="1584000" cy="6885384"/>
          </a:xfrm>
          <a:prstGeom prst="rect">
            <a:avLst/>
          </a:prstGeom>
          <a:solidFill>
            <a:srgbClr val="0FA1E3"/>
          </a:solidFill>
          <a:ln w="9360">
            <a:noFill/>
          </a:ln>
        </p:spPr>
        <p:style>
          <a:lnRef idx="0">
            <a:scrgbClr r="0" g="0" b="0"/>
          </a:lnRef>
          <a:fillRef idx="0">
            <a:scrgbClr r="0" g="0" b="0"/>
          </a:fillRef>
          <a:effectRef idx="0">
            <a:scrgbClr r="0" g="0" b="0"/>
          </a:effectRef>
          <a:fontRef idx="minor"/>
        </p:style>
      </p:sp>
      <p:grpSp>
        <p:nvGrpSpPr>
          <p:cNvPr id="93" name="137 Grupo"/>
          <p:cNvGrpSpPr/>
          <p:nvPr/>
        </p:nvGrpSpPr>
        <p:grpSpPr>
          <a:xfrm>
            <a:off x="-433195" y="1398319"/>
            <a:ext cx="1692827" cy="4621481"/>
            <a:chOff x="-119627" y="1398319"/>
            <a:chExt cx="1692827" cy="4621481"/>
          </a:xfrm>
        </p:grpSpPr>
        <p:grpSp>
          <p:nvGrpSpPr>
            <p:cNvPr id="95" name="520 Grupo"/>
            <p:cNvGrpSpPr/>
            <p:nvPr/>
          </p:nvGrpSpPr>
          <p:grpSpPr>
            <a:xfrm>
              <a:off x="76200" y="1398319"/>
              <a:ext cx="1434956" cy="1794790"/>
              <a:chOff x="76200" y="1398319"/>
              <a:chExt cx="1434956" cy="1794790"/>
            </a:xfrm>
          </p:grpSpPr>
          <p:sp>
            <p:nvSpPr>
              <p:cNvPr id="624" name="Rectangle 215"/>
              <p:cNvSpPr>
                <a:spLocks noChangeArrowheads="1"/>
              </p:cNvSpPr>
              <p:nvPr/>
            </p:nvSpPr>
            <p:spPr bwMode="auto">
              <a:xfrm>
                <a:off x="186190"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5" name="Rectangle 216"/>
              <p:cNvSpPr>
                <a:spLocks noChangeArrowheads="1"/>
              </p:cNvSpPr>
              <p:nvPr/>
            </p:nvSpPr>
            <p:spPr bwMode="auto">
              <a:xfrm>
                <a:off x="448944" y="2064299"/>
                <a:ext cx="10298"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6" name="Rectangle 217"/>
              <p:cNvSpPr>
                <a:spLocks noChangeArrowheads="1"/>
              </p:cNvSpPr>
              <p:nvPr/>
            </p:nvSpPr>
            <p:spPr bwMode="auto">
              <a:xfrm>
                <a:off x="707355"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7" name="Rectangle 218"/>
              <p:cNvSpPr>
                <a:spLocks noChangeArrowheads="1"/>
              </p:cNvSpPr>
              <p:nvPr/>
            </p:nvSpPr>
            <p:spPr bwMode="auto">
              <a:xfrm>
                <a:off x="894324" y="2064299"/>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8" name="Rectangle 219"/>
              <p:cNvSpPr>
                <a:spLocks noChangeArrowheads="1"/>
              </p:cNvSpPr>
              <p:nvPr/>
            </p:nvSpPr>
            <p:spPr bwMode="auto">
              <a:xfrm>
                <a:off x="1099314" y="2064299"/>
                <a:ext cx="10459"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9" name="Rectangle 220"/>
              <p:cNvSpPr>
                <a:spLocks noChangeArrowheads="1"/>
              </p:cNvSpPr>
              <p:nvPr/>
            </p:nvSpPr>
            <p:spPr bwMode="auto">
              <a:xfrm>
                <a:off x="1255551" y="2064299"/>
                <a:ext cx="3250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0" name="Rectangle 221"/>
              <p:cNvSpPr>
                <a:spLocks noChangeArrowheads="1"/>
              </p:cNvSpPr>
              <p:nvPr/>
            </p:nvSpPr>
            <p:spPr bwMode="auto">
              <a:xfrm>
                <a:off x="1326831" y="1971370"/>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57" name="Group 222"/>
              <p:cNvGrpSpPr>
                <a:grpSpLocks/>
              </p:cNvGrpSpPr>
              <p:nvPr/>
            </p:nvGrpSpPr>
            <p:grpSpPr bwMode="auto">
              <a:xfrm>
                <a:off x="186184" y="2015188"/>
                <a:ext cx="1210865" cy="64058"/>
                <a:chOff x="2745" y="15338"/>
                <a:chExt cx="7525" cy="71"/>
              </a:xfrm>
            </p:grpSpPr>
            <p:sp>
              <p:nvSpPr>
                <p:cNvPr id="850"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1"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2"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3"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4"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5"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6"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8" name="Group 245"/>
              <p:cNvGrpSpPr>
                <a:grpSpLocks/>
              </p:cNvGrpSpPr>
              <p:nvPr/>
            </p:nvGrpSpPr>
            <p:grpSpPr bwMode="auto">
              <a:xfrm>
                <a:off x="878674" y="2132954"/>
                <a:ext cx="93708" cy="64059"/>
                <a:chOff x="7359" y="10643"/>
                <a:chExt cx="613" cy="71"/>
              </a:xfrm>
            </p:grpSpPr>
            <p:sp>
              <p:nvSpPr>
                <p:cNvPr id="848"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9"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9" name="519 Grupo"/>
              <p:cNvGrpSpPr/>
              <p:nvPr/>
            </p:nvGrpSpPr>
            <p:grpSpPr>
              <a:xfrm>
                <a:off x="76200" y="2133600"/>
                <a:ext cx="1434956" cy="1059509"/>
                <a:chOff x="76200" y="2674291"/>
                <a:chExt cx="1434956" cy="1059509"/>
              </a:xfrm>
            </p:grpSpPr>
            <p:grpSp>
              <p:nvGrpSpPr>
                <p:cNvPr id="860" name="Group 139"/>
                <p:cNvGrpSpPr>
                  <a:grpSpLocks/>
                </p:cNvGrpSpPr>
                <p:nvPr/>
              </p:nvGrpSpPr>
              <p:grpSpPr bwMode="auto">
                <a:xfrm>
                  <a:off x="76200" y="3670472"/>
                  <a:ext cx="1434956" cy="63328"/>
                  <a:chOff x="2535" y="15338"/>
                  <a:chExt cx="7838" cy="71"/>
                </a:xfrm>
              </p:grpSpPr>
              <p:sp>
                <p:nvSpPr>
                  <p:cNvPr id="84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1" name="Group 139"/>
                <p:cNvGrpSpPr>
                  <a:grpSpLocks/>
                </p:cNvGrpSpPr>
                <p:nvPr/>
              </p:nvGrpSpPr>
              <p:grpSpPr bwMode="auto">
                <a:xfrm>
                  <a:off x="76200" y="3505200"/>
                  <a:ext cx="1066800" cy="76200"/>
                  <a:chOff x="2535" y="15338"/>
                  <a:chExt cx="7838" cy="71"/>
                </a:xfrm>
              </p:grpSpPr>
              <p:sp>
                <p:nvSpPr>
                  <p:cNvPr id="83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2" name="Group 14"/>
                <p:cNvGrpSpPr>
                  <a:grpSpLocks/>
                </p:cNvGrpSpPr>
                <p:nvPr/>
              </p:nvGrpSpPr>
              <p:grpSpPr bwMode="auto">
                <a:xfrm>
                  <a:off x="710214" y="2674291"/>
                  <a:ext cx="93708" cy="64059"/>
                  <a:chOff x="5031" y="10743"/>
                  <a:chExt cx="613" cy="71"/>
                </a:xfrm>
              </p:grpSpPr>
              <p:sp>
                <p:nvSpPr>
                  <p:cNvPr id="8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28" name="Rectangle 17"/>
                <p:cNvSpPr>
                  <a:spLocks noChangeArrowheads="1"/>
                </p:cNvSpPr>
                <p:nvPr/>
              </p:nvSpPr>
              <p:spPr bwMode="auto">
                <a:xfrm>
                  <a:off x="566977" y="2917894"/>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3" name="Group 21"/>
                <p:cNvGrpSpPr>
                  <a:grpSpLocks/>
                </p:cNvGrpSpPr>
                <p:nvPr/>
              </p:nvGrpSpPr>
              <p:grpSpPr bwMode="auto">
                <a:xfrm>
                  <a:off x="1104154" y="3044206"/>
                  <a:ext cx="93708" cy="65863"/>
                  <a:chOff x="8491" y="10743"/>
                  <a:chExt cx="613" cy="73"/>
                </a:xfrm>
              </p:grpSpPr>
              <p:sp>
                <p:nvSpPr>
                  <p:cNvPr id="828"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9"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0" name="Rectangle 24"/>
                <p:cNvSpPr>
                  <a:spLocks noChangeArrowheads="1"/>
                </p:cNvSpPr>
                <p:nvPr/>
              </p:nvSpPr>
              <p:spPr bwMode="auto">
                <a:xfrm>
                  <a:off x="1361124" y="267429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6" name="Group 25"/>
                <p:cNvGrpSpPr>
                  <a:grpSpLocks/>
                </p:cNvGrpSpPr>
                <p:nvPr/>
              </p:nvGrpSpPr>
              <p:grpSpPr bwMode="auto">
                <a:xfrm>
                  <a:off x="710214" y="2917894"/>
                  <a:ext cx="93708" cy="64059"/>
                  <a:chOff x="5140" y="10844"/>
                  <a:chExt cx="613" cy="71"/>
                </a:xfrm>
              </p:grpSpPr>
              <p:sp>
                <p:nvSpPr>
                  <p:cNvPr id="826"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7"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8" name="Group 28"/>
                <p:cNvGrpSpPr>
                  <a:grpSpLocks/>
                </p:cNvGrpSpPr>
                <p:nvPr/>
              </p:nvGrpSpPr>
              <p:grpSpPr bwMode="auto">
                <a:xfrm>
                  <a:off x="887540" y="2765417"/>
                  <a:ext cx="111135" cy="64059"/>
                  <a:chOff x="6191" y="10844"/>
                  <a:chExt cx="727" cy="71"/>
                </a:xfrm>
              </p:grpSpPr>
              <p:sp>
                <p:nvSpPr>
                  <p:cNvPr id="824"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5"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9" name="Group 31"/>
                <p:cNvGrpSpPr>
                  <a:grpSpLocks/>
                </p:cNvGrpSpPr>
                <p:nvPr/>
              </p:nvGrpSpPr>
              <p:grpSpPr bwMode="auto">
                <a:xfrm>
                  <a:off x="1076943" y="2765417"/>
                  <a:ext cx="93708" cy="64059"/>
                  <a:chOff x="7430" y="10844"/>
                  <a:chExt cx="613" cy="71"/>
                </a:xfrm>
              </p:grpSpPr>
              <p:sp>
                <p:nvSpPr>
                  <p:cNvPr id="822"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3"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4" name="Rectangle 34"/>
                <p:cNvSpPr>
                  <a:spLocks noChangeArrowheads="1"/>
                </p:cNvSpPr>
                <p:nvPr/>
              </p:nvSpPr>
              <p:spPr bwMode="auto">
                <a:xfrm>
                  <a:off x="1361124" y="276541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5" name="Rectangle 35"/>
                <p:cNvSpPr>
                  <a:spLocks noChangeArrowheads="1"/>
                </p:cNvSpPr>
                <p:nvPr/>
              </p:nvSpPr>
              <p:spPr bwMode="auto">
                <a:xfrm>
                  <a:off x="616506" y="276541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0" name="Group 37"/>
                <p:cNvGrpSpPr>
                  <a:grpSpLocks/>
                </p:cNvGrpSpPr>
                <p:nvPr/>
              </p:nvGrpSpPr>
              <p:grpSpPr bwMode="auto">
                <a:xfrm>
                  <a:off x="1206269" y="2765417"/>
                  <a:ext cx="116027" cy="64059"/>
                  <a:chOff x="8276" y="10844"/>
                  <a:chExt cx="759" cy="71"/>
                </a:xfrm>
              </p:grpSpPr>
              <p:sp>
                <p:nvSpPr>
                  <p:cNvPr id="820"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1"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7" name="Rectangle 41"/>
                <p:cNvSpPr>
                  <a:spLocks noChangeArrowheads="1"/>
                </p:cNvSpPr>
                <p:nvPr/>
              </p:nvSpPr>
              <p:spPr bwMode="auto">
                <a:xfrm>
                  <a:off x="840151" y="2917894"/>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8" name="Rectangle 42"/>
                <p:cNvSpPr>
                  <a:spLocks noChangeArrowheads="1"/>
                </p:cNvSpPr>
                <p:nvPr/>
              </p:nvSpPr>
              <p:spPr bwMode="auto">
                <a:xfrm>
                  <a:off x="727946" y="2789777"/>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9" name="Rectangle 43"/>
                <p:cNvSpPr>
                  <a:spLocks noChangeArrowheads="1"/>
                </p:cNvSpPr>
                <p:nvPr/>
              </p:nvSpPr>
              <p:spPr bwMode="auto">
                <a:xfrm>
                  <a:off x="784813" y="278977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4" name="Group 44"/>
                <p:cNvGrpSpPr>
                  <a:grpSpLocks/>
                </p:cNvGrpSpPr>
                <p:nvPr/>
              </p:nvGrpSpPr>
              <p:grpSpPr bwMode="auto">
                <a:xfrm>
                  <a:off x="866292" y="2981952"/>
                  <a:ext cx="93708" cy="64059"/>
                  <a:chOff x="7359" y="10643"/>
                  <a:chExt cx="613" cy="71"/>
                </a:xfrm>
              </p:grpSpPr>
              <p:sp>
                <p:nvSpPr>
                  <p:cNvPr id="818"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9"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1" name="Rectangle 47"/>
                <p:cNvSpPr>
                  <a:spLocks noChangeArrowheads="1"/>
                </p:cNvSpPr>
                <p:nvPr/>
              </p:nvSpPr>
              <p:spPr bwMode="auto">
                <a:xfrm>
                  <a:off x="1214066" y="2980147"/>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8" name="Group 48"/>
                <p:cNvGrpSpPr>
                  <a:grpSpLocks/>
                </p:cNvGrpSpPr>
                <p:nvPr/>
              </p:nvGrpSpPr>
              <p:grpSpPr bwMode="auto">
                <a:xfrm>
                  <a:off x="1254423" y="2890827"/>
                  <a:ext cx="136052" cy="64059"/>
                  <a:chOff x="8966" y="10643"/>
                  <a:chExt cx="890" cy="71"/>
                </a:xfrm>
              </p:grpSpPr>
              <p:sp>
                <p:nvSpPr>
                  <p:cNvPr id="816"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7"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0" name="Group 51"/>
                <p:cNvGrpSpPr>
                  <a:grpSpLocks/>
                </p:cNvGrpSpPr>
                <p:nvPr/>
              </p:nvGrpSpPr>
              <p:grpSpPr bwMode="auto">
                <a:xfrm>
                  <a:off x="716023" y="3046010"/>
                  <a:ext cx="93708" cy="64059"/>
                  <a:chOff x="3256" y="10743"/>
                  <a:chExt cx="613" cy="71"/>
                </a:xfrm>
              </p:grpSpPr>
              <p:sp>
                <p:nvSpPr>
                  <p:cNvPr id="814"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5"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4" name="Rectangle 57"/>
                <p:cNvSpPr>
                  <a:spLocks noChangeArrowheads="1"/>
                </p:cNvSpPr>
                <p:nvPr/>
              </p:nvSpPr>
              <p:spPr bwMode="auto">
                <a:xfrm>
                  <a:off x="619563" y="304601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1" name="Group 58"/>
                <p:cNvGrpSpPr>
                  <a:grpSpLocks/>
                </p:cNvGrpSpPr>
                <p:nvPr/>
              </p:nvGrpSpPr>
              <p:grpSpPr bwMode="auto">
                <a:xfrm>
                  <a:off x="987210" y="2981952"/>
                  <a:ext cx="93708" cy="65863"/>
                  <a:chOff x="7502" y="10743"/>
                  <a:chExt cx="613" cy="73"/>
                </a:xfrm>
              </p:grpSpPr>
              <p:sp>
                <p:nvSpPr>
                  <p:cNvPr id="812"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3"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2" name="Group 61"/>
                <p:cNvGrpSpPr>
                  <a:grpSpLocks/>
                </p:cNvGrpSpPr>
                <p:nvPr/>
              </p:nvGrpSpPr>
              <p:grpSpPr bwMode="auto">
                <a:xfrm>
                  <a:off x="1160715" y="3198487"/>
                  <a:ext cx="93708" cy="65863"/>
                  <a:chOff x="8491" y="10743"/>
                  <a:chExt cx="613" cy="73"/>
                </a:xfrm>
              </p:grpSpPr>
              <p:sp>
                <p:nvSpPr>
                  <p:cNvPr id="810"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1"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7" name="Rectangle 64"/>
                <p:cNvSpPr>
                  <a:spLocks noChangeArrowheads="1"/>
                </p:cNvSpPr>
                <p:nvPr/>
              </p:nvSpPr>
              <p:spPr bwMode="auto">
                <a:xfrm>
                  <a:off x="1289735" y="307037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4" name="Group 65"/>
                <p:cNvGrpSpPr>
                  <a:grpSpLocks/>
                </p:cNvGrpSpPr>
                <p:nvPr/>
              </p:nvGrpSpPr>
              <p:grpSpPr bwMode="auto">
                <a:xfrm>
                  <a:off x="953426" y="2853835"/>
                  <a:ext cx="80103" cy="64059"/>
                  <a:chOff x="1393" y="11737"/>
                  <a:chExt cx="524" cy="71"/>
                </a:xfrm>
              </p:grpSpPr>
              <p:sp>
                <p:nvSpPr>
                  <p:cNvPr id="808"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9"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5" name="Group 71"/>
                <p:cNvGrpSpPr>
                  <a:grpSpLocks/>
                </p:cNvGrpSpPr>
                <p:nvPr/>
              </p:nvGrpSpPr>
              <p:grpSpPr bwMode="auto">
                <a:xfrm>
                  <a:off x="833119" y="3110068"/>
                  <a:ext cx="111135" cy="64059"/>
                  <a:chOff x="6191" y="10844"/>
                  <a:chExt cx="727" cy="71"/>
                </a:xfrm>
              </p:grpSpPr>
              <p:sp>
                <p:nvSpPr>
                  <p:cNvPr id="806"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7"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7" name="Group 74"/>
                <p:cNvGrpSpPr>
                  <a:grpSpLocks/>
                </p:cNvGrpSpPr>
                <p:nvPr/>
              </p:nvGrpSpPr>
              <p:grpSpPr bwMode="auto">
                <a:xfrm>
                  <a:off x="1104154" y="2890827"/>
                  <a:ext cx="93708" cy="64059"/>
                  <a:chOff x="7430" y="10844"/>
                  <a:chExt cx="613" cy="71"/>
                </a:xfrm>
              </p:grpSpPr>
              <p:sp>
                <p:nvSpPr>
                  <p:cNvPr id="804"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5"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1" name="Rectangle 77"/>
                <p:cNvSpPr>
                  <a:spLocks noChangeArrowheads="1"/>
                </p:cNvSpPr>
                <p:nvPr/>
              </p:nvSpPr>
              <p:spPr bwMode="auto">
                <a:xfrm>
                  <a:off x="1275212" y="3200292"/>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8" name="Group 78"/>
                <p:cNvGrpSpPr>
                  <a:grpSpLocks/>
                </p:cNvGrpSpPr>
                <p:nvPr/>
              </p:nvGrpSpPr>
              <p:grpSpPr bwMode="auto">
                <a:xfrm>
                  <a:off x="1367697" y="3134429"/>
                  <a:ext cx="80103" cy="64059"/>
                  <a:chOff x="1873" y="12217"/>
                  <a:chExt cx="524" cy="71"/>
                </a:xfrm>
              </p:grpSpPr>
              <p:sp>
                <p:nvSpPr>
                  <p:cNvPr id="802"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3"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3" name="Rectangle 81"/>
                <p:cNvSpPr>
                  <a:spLocks noChangeArrowheads="1"/>
                </p:cNvSpPr>
                <p:nvPr/>
              </p:nvSpPr>
              <p:spPr bwMode="auto">
                <a:xfrm>
                  <a:off x="689729" y="3198487"/>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54" name="Rectangle 82"/>
                <p:cNvSpPr>
                  <a:spLocks noChangeArrowheads="1"/>
                </p:cNvSpPr>
                <p:nvPr/>
              </p:nvSpPr>
              <p:spPr bwMode="auto">
                <a:xfrm>
                  <a:off x="566977" y="319848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9" name="Group 83"/>
                <p:cNvGrpSpPr>
                  <a:grpSpLocks/>
                </p:cNvGrpSpPr>
                <p:nvPr/>
              </p:nvGrpSpPr>
              <p:grpSpPr bwMode="auto">
                <a:xfrm>
                  <a:off x="964891" y="3110068"/>
                  <a:ext cx="116027" cy="64059"/>
                  <a:chOff x="8276" y="10844"/>
                  <a:chExt cx="759" cy="71"/>
                </a:xfrm>
              </p:grpSpPr>
              <p:sp>
                <p:nvSpPr>
                  <p:cNvPr id="800"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1"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0" name="Group 248"/>
                <p:cNvGrpSpPr>
                  <a:grpSpLocks/>
                </p:cNvGrpSpPr>
                <p:nvPr/>
              </p:nvGrpSpPr>
              <p:grpSpPr bwMode="auto">
                <a:xfrm>
                  <a:off x="418542" y="2676998"/>
                  <a:ext cx="93708" cy="64059"/>
                  <a:chOff x="3256" y="11013"/>
                  <a:chExt cx="613" cy="71"/>
                </a:xfrm>
              </p:grpSpPr>
              <p:sp>
                <p:nvSpPr>
                  <p:cNvPr id="798"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9"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2" name="Group 258"/>
                <p:cNvGrpSpPr>
                  <a:grpSpLocks/>
                </p:cNvGrpSpPr>
                <p:nvPr/>
              </p:nvGrpSpPr>
              <p:grpSpPr bwMode="auto">
                <a:xfrm>
                  <a:off x="405701" y="2805115"/>
                  <a:ext cx="78727" cy="64059"/>
                  <a:chOff x="3172" y="10844"/>
                  <a:chExt cx="515" cy="71"/>
                </a:xfrm>
              </p:grpSpPr>
              <p:sp>
                <p:nvSpPr>
                  <p:cNvPr id="796"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7"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5" name="Group 261"/>
                <p:cNvGrpSpPr>
                  <a:grpSpLocks/>
                </p:cNvGrpSpPr>
                <p:nvPr/>
              </p:nvGrpSpPr>
              <p:grpSpPr bwMode="auto">
                <a:xfrm>
                  <a:off x="202999" y="2741056"/>
                  <a:ext cx="80103" cy="64059"/>
                  <a:chOff x="1846" y="11084"/>
                  <a:chExt cx="524" cy="71"/>
                </a:xfrm>
              </p:grpSpPr>
              <p:sp>
                <p:nvSpPr>
                  <p:cNvPr id="794"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5"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6" name="Group 264"/>
                <p:cNvGrpSpPr>
                  <a:grpSpLocks/>
                </p:cNvGrpSpPr>
                <p:nvPr/>
              </p:nvGrpSpPr>
              <p:grpSpPr bwMode="auto">
                <a:xfrm>
                  <a:off x="239688" y="2957592"/>
                  <a:ext cx="80103" cy="64059"/>
                  <a:chOff x="2086" y="11324"/>
                  <a:chExt cx="524" cy="71"/>
                </a:xfrm>
              </p:grpSpPr>
              <p:sp>
                <p:nvSpPr>
                  <p:cNvPr id="792"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3"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0" name="Rectangle 269"/>
                <p:cNvSpPr>
                  <a:spLocks noChangeArrowheads="1"/>
                </p:cNvSpPr>
                <p:nvPr/>
              </p:nvSpPr>
              <p:spPr bwMode="auto">
                <a:xfrm>
                  <a:off x="305879" y="2741056"/>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61" name="Rectangle 270"/>
                <p:cNvSpPr>
                  <a:spLocks noChangeArrowheads="1"/>
                </p:cNvSpPr>
                <p:nvPr/>
              </p:nvSpPr>
              <p:spPr bwMode="auto">
                <a:xfrm>
                  <a:off x="485499" y="2805115"/>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4" name="Group 272"/>
                <p:cNvGrpSpPr>
                  <a:grpSpLocks/>
                </p:cNvGrpSpPr>
                <p:nvPr/>
              </p:nvGrpSpPr>
              <p:grpSpPr bwMode="auto">
                <a:xfrm>
                  <a:off x="326975" y="2893533"/>
                  <a:ext cx="78727" cy="64059"/>
                  <a:chOff x="3172" y="10844"/>
                  <a:chExt cx="515" cy="71"/>
                </a:xfrm>
              </p:grpSpPr>
              <p:sp>
                <p:nvSpPr>
                  <p:cNvPr id="790"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1"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5" name="Group 275"/>
                <p:cNvGrpSpPr>
                  <a:grpSpLocks/>
                </p:cNvGrpSpPr>
                <p:nvPr/>
              </p:nvGrpSpPr>
              <p:grpSpPr bwMode="auto">
                <a:xfrm>
                  <a:off x="152400" y="2869173"/>
                  <a:ext cx="80103" cy="64059"/>
                  <a:chOff x="1633" y="11977"/>
                  <a:chExt cx="524" cy="71"/>
                </a:xfrm>
              </p:grpSpPr>
              <p:sp>
                <p:nvSpPr>
                  <p:cNvPr id="788"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9"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4" name="Rectangle 280"/>
                <p:cNvSpPr>
                  <a:spLocks noChangeArrowheads="1"/>
                </p:cNvSpPr>
                <p:nvPr/>
              </p:nvSpPr>
              <p:spPr bwMode="auto">
                <a:xfrm>
                  <a:off x="418542" y="29575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6" name="Group 281"/>
                <p:cNvGrpSpPr>
                  <a:grpSpLocks/>
                </p:cNvGrpSpPr>
                <p:nvPr/>
              </p:nvGrpSpPr>
              <p:grpSpPr bwMode="auto">
                <a:xfrm>
                  <a:off x="417167" y="3351865"/>
                  <a:ext cx="93708" cy="64059"/>
                  <a:chOff x="3256" y="11013"/>
                  <a:chExt cx="613" cy="71"/>
                </a:xfrm>
              </p:grpSpPr>
              <p:sp>
                <p:nvSpPr>
                  <p:cNvPr id="786"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7"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6" name="Rectangle 284"/>
                <p:cNvSpPr>
                  <a:spLocks noChangeArrowheads="1"/>
                </p:cNvSpPr>
                <p:nvPr/>
              </p:nvSpPr>
              <p:spPr bwMode="auto">
                <a:xfrm>
                  <a:off x="198719" y="3108263"/>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7" name="Group 285"/>
                <p:cNvGrpSpPr>
                  <a:grpSpLocks/>
                </p:cNvGrpSpPr>
                <p:nvPr/>
              </p:nvGrpSpPr>
              <p:grpSpPr bwMode="auto">
                <a:xfrm>
                  <a:off x="417167" y="3108263"/>
                  <a:ext cx="93708" cy="64059"/>
                  <a:chOff x="3256" y="10743"/>
                  <a:chExt cx="613" cy="71"/>
                </a:xfrm>
              </p:grpSpPr>
              <p:sp>
                <p:nvSpPr>
                  <p:cNvPr id="784"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5"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9" name="Group 288"/>
                <p:cNvGrpSpPr>
                  <a:grpSpLocks/>
                </p:cNvGrpSpPr>
                <p:nvPr/>
              </p:nvGrpSpPr>
              <p:grpSpPr bwMode="auto">
                <a:xfrm>
                  <a:off x="164935" y="3199389"/>
                  <a:ext cx="80103" cy="64059"/>
                  <a:chOff x="1606" y="10844"/>
                  <a:chExt cx="524" cy="71"/>
                </a:xfrm>
              </p:grpSpPr>
              <p:sp>
                <p:nvSpPr>
                  <p:cNvPr id="782"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3"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2" name="Group 294"/>
                <p:cNvGrpSpPr>
                  <a:grpSpLocks/>
                </p:cNvGrpSpPr>
                <p:nvPr/>
              </p:nvGrpSpPr>
              <p:grpSpPr bwMode="auto">
                <a:xfrm>
                  <a:off x="201623" y="3415924"/>
                  <a:ext cx="80103" cy="64059"/>
                  <a:chOff x="1846" y="11084"/>
                  <a:chExt cx="524" cy="71"/>
                </a:xfrm>
              </p:grpSpPr>
              <p:sp>
                <p:nvSpPr>
                  <p:cNvPr id="78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0" name="Rectangle 300"/>
                <p:cNvSpPr>
                  <a:spLocks noChangeArrowheads="1"/>
                </p:cNvSpPr>
                <p:nvPr/>
              </p:nvSpPr>
              <p:spPr bwMode="auto">
                <a:xfrm>
                  <a:off x="284325"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1" name="Rectangle 301"/>
                <p:cNvSpPr>
                  <a:spLocks noChangeArrowheads="1"/>
                </p:cNvSpPr>
                <p:nvPr/>
              </p:nvSpPr>
              <p:spPr bwMode="auto">
                <a:xfrm>
                  <a:off x="499104"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2" name="Rectangle 302"/>
                <p:cNvSpPr>
                  <a:spLocks noChangeArrowheads="1"/>
                </p:cNvSpPr>
                <p:nvPr/>
              </p:nvSpPr>
              <p:spPr bwMode="auto">
                <a:xfrm>
                  <a:off x="304503" y="341592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3" name="Rectangle 303"/>
                <p:cNvSpPr>
                  <a:spLocks noChangeArrowheads="1"/>
                </p:cNvSpPr>
                <p:nvPr/>
              </p:nvSpPr>
              <p:spPr bwMode="auto">
                <a:xfrm>
                  <a:off x="1010446" y="3287808"/>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4" name="Rectangle 304"/>
                <p:cNvSpPr>
                  <a:spLocks noChangeArrowheads="1"/>
                </p:cNvSpPr>
                <p:nvPr/>
              </p:nvSpPr>
              <p:spPr bwMode="auto">
                <a:xfrm>
                  <a:off x="207127" y="32878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3" name="Group 308"/>
                <p:cNvGrpSpPr>
                  <a:grpSpLocks/>
                </p:cNvGrpSpPr>
                <p:nvPr/>
              </p:nvGrpSpPr>
              <p:grpSpPr bwMode="auto">
                <a:xfrm>
                  <a:off x="815081" y="3351865"/>
                  <a:ext cx="80103" cy="64059"/>
                  <a:chOff x="1633" y="11977"/>
                  <a:chExt cx="524" cy="71"/>
                </a:xfrm>
              </p:grpSpPr>
              <p:sp>
                <p:nvSpPr>
                  <p:cNvPr id="778"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9"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6" name="Rectangle 311"/>
                <p:cNvSpPr>
                  <a:spLocks noChangeArrowheads="1"/>
                </p:cNvSpPr>
                <p:nvPr/>
              </p:nvSpPr>
              <p:spPr bwMode="auto">
                <a:xfrm>
                  <a:off x="285853" y="3287808"/>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7" name="Rectangle 312"/>
                <p:cNvSpPr>
                  <a:spLocks noChangeArrowheads="1"/>
                </p:cNvSpPr>
                <p:nvPr/>
              </p:nvSpPr>
              <p:spPr bwMode="auto">
                <a:xfrm>
                  <a:off x="405396" y="322374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34" name="Rectangle 313"/>
              <p:cNvSpPr>
                <a:spLocks noChangeArrowheads="1"/>
              </p:cNvSpPr>
              <p:nvPr/>
            </p:nvSpPr>
            <p:spPr bwMode="auto">
              <a:xfrm>
                <a:off x="326975" y="213024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5" name="Rectangle 8"/>
              <p:cNvSpPr>
                <a:spLocks noChangeArrowheads="1"/>
              </p:cNvSpPr>
              <p:nvPr/>
            </p:nvSpPr>
            <p:spPr bwMode="auto">
              <a:xfrm>
                <a:off x="475868" y="1515608"/>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6" name="Rectangle 9"/>
              <p:cNvSpPr>
                <a:spLocks noChangeArrowheads="1"/>
              </p:cNvSpPr>
              <p:nvPr/>
            </p:nvSpPr>
            <p:spPr bwMode="auto">
              <a:xfrm>
                <a:off x="741552" y="157335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7" name="Rectangle 10"/>
              <p:cNvSpPr>
                <a:spLocks noChangeArrowheads="1"/>
              </p:cNvSpPr>
              <p:nvPr/>
            </p:nvSpPr>
            <p:spPr bwMode="auto">
              <a:xfrm>
                <a:off x="1228588" y="1761014"/>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4" name="Group 11"/>
              <p:cNvGrpSpPr>
                <a:grpSpLocks/>
              </p:cNvGrpSpPr>
              <p:nvPr/>
            </p:nvGrpSpPr>
            <p:grpSpPr bwMode="auto">
              <a:xfrm>
                <a:off x="1311748" y="1788080"/>
                <a:ext cx="136052" cy="64059"/>
                <a:chOff x="8966" y="10643"/>
                <a:chExt cx="890" cy="71"/>
              </a:xfrm>
            </p:grpSpPr>
            <p:sp>
              <p:nvSpPr>
                <p:cNvPr id="723"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4"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5" name="Group 14"/>
              <p:cNvGrpSpPr>
                <a:grpSpLocks/>
              </p:cNvGrpSpPr>
              <p:nvPr/>
            </p:nvGrpSpPr>
            <p:grpSpPr bwMode="auto">
              <a:xfrm>
                <a:off x="710214" y="1878303"/>
                <a:ext cx="93708" cy="64059"/>
                <a:chOff x="5031" y="10743"/>
                <a:chExt cx="613" cy="71"/>
              </a:xfrm>
            </p:grpSpPr>
            <p:sp>
              <p:nvSpPr>
                <p:cNvPr id="721"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2"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0" name="Rectangle 17"/>
              <p:cNvSpPr>
                <a:spLocks noChangeArrowheads="1"/>
              </p:cNvSpPr>
              <p:nvPr/>
            </p:nvSpPr>
            <p:spPr bwMode="auto">
              <a:xfrm>
                <a:off x="566977" y="2121906"/>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6" name="Group 18"/>
              <p:cNvGrpSpPr>
                <a:grpSpLocks/>
              </p:cNvGrpSpPr>
              <p:nvPr/>
            </p:nvGrpSpPr>
            <p:grpSpPr bwMode="auto">
              <a:xfrm>
                <a:off x="1010446" y="1695152"/>
                <a:ext cx="93708" cy="65863"/>
                <a:chOff x="7502" y="10743"/>
                <a:chExt cx="613" cy="73"/>
              </a:xfrm>
            </p:grpSpPr>
            <p:sp>
              <p:nvSpPr>
                <p:cNvPr id="719"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0"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2" name="Rectangle 24"/>
              <p:cNvSpPr>
                <a:spLocks noChangeArrowheads="1"/>
              </p:cNvSpPr>
              <p:nvPr/>
            </p:nvSpPr>
            <p:spPr bwMode="auto">
              <a:xfrm>
                <a:off x="1361124" y="1878303"/>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7" name="Group 25"/>
              <p:cNvGrpSpPr>
                <a:grpSpLocks/>
              </p:cNvGrpSpPr>
              <p:nvPr/>
            </p:nvGrpSpPr>
            <p:grpSpPr bwMode="auto">
              <a:xfrm>
                <a:off x="710214" y="2121906"/>
                <a:ext cx="93708" cy="64059"/>
                <a:chOff x="5140" y="10844"/>
                <a:chExt cx="613" cy="71"/>
              </a:xfrm>
            </p:grpSpPr>
            <p:sp>
              <p:nvSpPr>
                <p:cNvPr id="717"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8"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8" name="Group 28"/>
              <p:cNvGrpSpPr>
                <a:grpSpLocks/>
              </p:cNvGrpSpPr>
              <p:nvPr/>
            </p:nvGrpSpPr>
            <p:grpSpPr bwMode="auto">
              <a:xfrm>
                <a:off x="887540" y="1969429"/>
                <a:ext cx="111135" cy="64059"/>
                <a:chOff x="6191" y="10844"/>
                <a:chExt cx="727" cy="71"/>
              </a:xfrm>
            </p:grpSpPr>
            <p:sp>
              <p:nvSpPr>
                <p:cNvPr id="715"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6"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9" name="Group 31"/>
              <p:cNvGrpSpPr>
                <a:grpSpLocks/>
              </p:cNvGrpSpPr>
              <p:nvPr/>
            </p:nvGrpSpPr>
            <p:grpSpPr bwMode="auto">
              <a:xfrm>
                <a:off x="1076943" y="1969429"/>
                <a:ext cx="93708" cy="64059"/>
                <a:chOff x="7430" y="10844"/>
                <a:chExt cx="613" cy="71"/>
              </a:xfrm>
            </p:grpSpPr>
            <p:sp>
              <p:nvSpPr>
                <p:cNvPr id="713"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4"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6" name="Rectangle 34"/>
              <p:cNvSpPr>
                <a:spLocks noChangeArrowheads="1"/>
              </p:cNvSpPr>
              <p:nvPr/>
            </p:nvSpPr>
            <p:spPr bwMode="auto">
              <a:xfrm>
                <a:off x="1361124" y="1969429"/>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7" name="Rectangle 35"/>
              <p:cNvSpPr>
                <a:spLocks noChangeArrowheads="1"/>
              </p:cNvSpPr>
              <p:nvPr/>
            </p:nvSpPr>
            <p:spPr bwMode="auto">
              <a:xfrm>
                <a:off x="616506" y="1969429"/>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8" name="Rectangle 36"/>
              <p:cNvSpPr>
                <a:spLocks noChangeArrowheads="1"/>
              </p:cNvSpPr>
              <p:nvPr/>
            </p:nvSpPr>
            <p:spPr bwMode="auto">
              <a:xfrm>
                <a:off x="504760" y="15092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0" name="Group 37"/>
              <p:cNvGrpSpPr>
                <a:grpSpLocks/>
              </p:cNvGrpSpPr>
              <p:nvPr/>
            </p:nvGrpSpPr>
            <p:grpSpPr bwMode="auto">
              <a:xfrm>
                <a:off x="1206269" y="1969429"/>
                <a:ext cx="116027" cy="64059"/>
                <a:chOff x="8276" y="10844"/>
                <a:chExt cx="759" cy="71"/>
              </a:xfrm>
            </p:grpSpPr>
            <p:sp>
              <p:nvSpPr>
                <p:cNvPr id="711"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2"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0" name="Rectangle 41"/>
              <p:cNvSpPr>
                <a:spLocks noChangeArrowheads="1"/>
              </p:cNvSpPr>
              <p:nvPr/>
            </p:nvSpPr>
            <p:spPr bwMode="auto">
              <a:xfrm>
                <a:off x="840151" y="2121906"/>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1" name="Rectangle 42"/>
              <p:cNvSpPr>
                <a:spLocks noChangeArrowheads="1"/>
              </p:cNvSpPr>
              <p:nvPr/>
            </p:nvSpPr>
            <p:spPr bwMode="auto">
              <a:xfrm>
                <a:off x="727946" y="199379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2" name="Rectangle 43"/>
              <p:cNvSpPr>
                <a:spLocks noChangeArrowheads="1"/>
              </p:cNvSpPr>
              <p:nvPr/>
            </p:nvSpPr>
            <p:spPr bwMode="auto">
              <a:xfrm>
                <a:off x="784813" y="199379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1" name="Group 48"/>
              <p:cNvGrpSpPr>
                <a:grpSpLocks/>
              </p:cNvGrpSpPr>
              <p:nvPr/>
            </p:nvGrpSpPr>
            <p:grpSpPr bwMode="auto">
              <a:xfrm>
                <a:off x="1254423" y="2094839"/>
                <a:ext cx="136052" cy="64059"/>
                <a:chOff x="8966" y="10643"/>
                <a:chExt cx="890" cy="71"/>
              </a:xfrm>
            </p:grpSpPr>
            <p:sp>
              <p:nvSpPr>
                <p:cNvPr id="709"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0"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2" name="Group 54"/>
              <p:cNvGrpSpPr>
                <a:grpSpLocks/>
              </p:cNvGrpSpPr>
              <p:nvPr/>
            </p:nvGrpSpPr>
            <p:grpSpPr bwMode="auto">
              <a:xfrm>
                <a:off x="878674" y="1573350"/>
                <a:ext cx="93708" cy="64059"/>
                <a:chOff x="5031" y="10743"/>
                <a:chExt cx="613" cy="71"/>
              </a:xfrm>
            </p:grpSpPr>
            <p:sp>
              <p:nvSpPr>
                <p:cNvPr id="707"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8"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3" name="Group 65"/>
              <p:cNvGrpSpPr>
                <a:grpSpLocks/>
              </p:cNvGrpSpPr>
              <p:nvPr/>
            </p:nvGrpSpPr>
            <p:grpSpPr bwMode="auto">
              <a:xfrm>
                <a:off x="953426" y="2057847"/>
                <a:ext cx="80103" cy="64059"/>
                <a:chOff x="1393" y="11737"/>
                <a:chExt cx="524" cy="71"/>
              </a:xfrm>
            </p:grpSpPr>
            <p:sp>
              <p:nvSpPr>
                <p:cNvPr id="705"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6"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4" name="Group 68"/>
              <p:cNvGrpSpPr>
                <a:grpSpLocks/>
              </p:cNvGrpSpPr>
              <p:nvPr/>
            </p:nvGrpSpPr>
            <p:grpSpPr bwMode="auto">
              <a:xfrm>
                <a:off x="829298" y="1825072"/>
                <a:ext cx="93708" cy="64059"/>
                <a:chOff x="5140" y="10844"/>
                <a:chExt cx="613" cy="71"/>
              </a:xfrm>
            </p:grpSpPr>
            <p:sp>
              <p:nvSpPr>
                <p:cNvPr id="703"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4"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5" name="Group 74"/>
              <p:cNvGrpSpPr>
                <a:grpSpLocks/>
              </p:cNvGrpSpPr>
              <p:nvPr/>
            </p:nvGrpSpPr>
            <p:grpSpPr bwMode="auto">
              <a:xfrm>
                <a:off x="1104154" y="2094839"/>
                <a:ext cx="93708" cy="64059"/>
                <a:chOff x="7430" y="10844"/>
                <a:chExt cx="613" cy="71"/>
              </a:xfrm>
            </p:grpSpPr>
            <p:sp>
              <p:nvSpPr>
                <p:cNvPr id="701"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2"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8" name="Rectangle 221"/>
              <p:cNvSpPr>
                <a:spLocks noChangeArrowheads="1"/>
              </p:cNvSpPr>
              <p:nvPr/>
            </p:nvSpPr>
            <p:spPr bwMode="auto">
              <a:xfrm>
                <a:off x="1326831" y="1539321"/>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6" name="Group 248"/>
              <p:cNvGrpSpPr>
                <a:grpSpLocks/>
              </p:cNvGrpSpPr>
              <p:nvPr/>
            </p:nvGrpSpPr>
            <p:grpSpPr bwMode="auto">
              <a:xfrm>
                <a:off x="418542" y="1881011"/>
                <a:ext cx="93708" cy="64059"/>
                <a:chOff x="3256" y="11013"/>
                <a:chExt cx="613" cy="71"/>
              </a:xfrm>
            </p:grpSpPr>
            <p:sp>
              <p:nvSpPr>
                <p:cNvPr id="699"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0"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0" name="Rectangle 251"/>
              <p:cNvSpPr>
                <a:spLocks noChangeArrowheads="1"/>
              </p:cNvSpPr>
              <p:nvPr/>
            </p:nvSpPr>
            <p:spPr bwMode="auto">
              <a:xfrm>
                <a:off x="200095" y="16374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7" name="Group 252"/>
              <p:cNvGrpSpPr>
                <a:grpSpLocks/>
              </p:cNvGrpSpPr>
              <p:nvPr/>
            </p:nvGrpSpPr>
            <p:grpSpPr bwMode="auto">
              <a:xfrm>
                <a:off x="418542" y="1637408"/>
                <a:ext cx="93708" cy="64059"/>
                <a:chOff x="3256" y="10743"/>
                <a:chExt cx="613" cy="71"/>
              </a:xfrm>
            </p:grpSpPr>
            <p:sp>
              <p:nvSpPr>
                <p:cNvPr id="697"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8"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8" name="Group 255"/>
              <p:cNvGrpSpPr>
                <a:grpSpLocks/>
              </p:cNvGrpSpPr>
              <p:nvPr/>
            </p:nvGrpSpPr>
            <p:grpSpPr bwMode="auto">
              <a:xfrm>
                <a:off x="166311" y="1728534"/>
                <a:ext cx="80103" cy="64059"/>
                <a:chOff x="1606" y="10844"/>
                <a:chExt cx="524" cy="71"/>
              </a:xfrm>
            </p:grpSpPr>
            <p:sp>
              <p:nvSpPr>
                <p:cNvPr id="695"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6"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9" name="Group 258"/>
              <p:cNvGrpSpPr>
                <a:grpSpLocks/>
              </p:cNvGrpSpPr>
              <p:nvPr/>
            </p:nvGrpSpPr>
            <p:grpSpPr bwMode="auto">
              <a:xfrm>
                <a:off x="405701" y="2009127"/>
                <a:ext cx="78727" cy="64059"/>
                <a:chOff x="3172" y="10844"/>
                <a:chExt cx="515" cy="71"/>
              </a:xfrm>
            </p:grpSpPr>
            <p:sp>
              <p:nvSpPr>
                <p:cNvPr id="693"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4"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0" name="Group 261"/>
              <p:cNvGrpSpPr>
                <a:grpSpLocks/>
              </p:cNvGrpSpPr>
              <p:nvPr/>
            </p:nvGrpSpPr>
            <p:grpSpPr bwMode="auto">
              <a:xfrm>
                <a:off x="202999" y="1945069"/>
                <a:ext cx="80103" cy="64059"/>
                <a:chOff x="1846" y="11084"/>
                <a:chExt cx="524" cy="71"/>
              </a:xfrm>
            </p:grpSpPr>
            <p:sp>
              <p:nvSpPr>
                <p:cNvPr id="691"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2"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1" name="Group 264"/>
              <p:cNvGrpSpPr>
                <a:grpSpLocks/>
              </p:cNvGrpSpPr>
              <p:nvPr/>
            </p:nvGrpSpPr>
            <p:grpSpPr bwMode="auto">
              <a:xfrm>
                <a:off x="239688" y="2161604"/>
                <a:ext cx="80103" cy="64059"/>
                <a:chOff x="2086" y="11324"/>
                <a:chExt cx="524" cy="71"/>
              </a:xfrm>
            </p:grpSpPr>
            <p:sp>
              <p:nvSpPr>
                <p:cNvPr id="689"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0"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6" name="Rectangle 267"/>
              <p:cNvSpPr>
                <a:spLocks noChangeArrowheads="1"/>
              </p:cNvSpPr>
              <p:nvPr/>
            </p:nvSpPr>
            <p:spPr bwMode="auto">
              <a:xfrm>
                <a:off x="285701"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7" name="Rectangle 268"/>
              <p:cNvSpPr>
                <a:spLocks noChangeArrowheads="1"/>
              </p:cNvSpPr>
              <p:nvPr/>
            </p:nvSpPr>
            <p:spPr bwMode="auto">
              <a:xfrm>
                <a:off x="500480"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8" name="Rectangle 269"/>
              <p:cNvSpPr>
                <a:spLocks noChangeArrowheads="1"/>
              </p:cNvSpPr>
              <p:nvPr/>
            </p:nvSpPr>
            <p:spPr bwMode="auto">
              <a:xfrm>
                <a:off x="305879" y="194506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9" name="Rectangle 270"/>
              <p:cNvSpPr>
                <a:spLocks noChangeArrowheads="1"/>
              </p:cNvSpPr>
              <p:nvPr/>
            </p:nvSpPr>
            <p:spPr bwMode="auto">
              <a:xfrm>
                <a:off x="485499" y="200912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0" name="Rectangle 271"/>
              <p:cNvSpPr>
                <a:spLocks noChangeArrowheads="1"/>
              </p:cNvSpPr>
              <p:nvPr/>
            </p:nvSpPr>
            <p:spPr bwMode="auto">
              <a:xfrm>
                <a:off x="208502" y="1816952"/>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2" name="Group 272"/>
              <p:cNvGrpSpPr>
                <a:grpSpLocks/>
              </p:cNvGrpSpPr>
              <p:nvPr/>
            </p:nvGrpSpPr>
            <p:grpSpPr bwMode="auto">
              <a:xfrm>
                <a:off x="326975" y="2097546"/>
                <a:ext cx="78727" cy="64059"/>
                <a:chOff x="3172" y="10844"/>
                <a:chExt cx="515" cy="71"/>
              </a:xfrm>
            </p:grpSpPr>
            <p:sp>
              <p:nvSpPr>
                <p:cNvPr id="687"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8"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3" name="Group 275"/>
              <p:cNvGrpSpPr>
                <a:grpSpLocks/>
              </p:cNvGrpSpPr>
              <p:nvPr/>
            </p:nvGrpSpPr>
            <p:grpSpPr bwMode="auto">
              <a:xfrm>
                <a:off x="152400" y="2073185"/>
                <a:ext cx="80103" cy="64059"/>
                <a:chOff x="1633" y="11977"/>
                <a:chExt cx="524" cy="71"/>
              </a:xfrm>
            </p:grpSpPr>
            <p:sp>
              <p:nvSpPr>
                <p:cNvPr id="685"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6"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73" name="Rectangle 278"/>
              <p:cNvSpPr>
                <a:spLocks noChangeArrowheads="1"/>
              </p:cNvSpPr>
              <p:nvPr/>
            </p:nvSpPr>
            <p:spPr bwMode="auto">
              <a:xfrm>
                <a:off x="287229" y="1816952"/>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4" name="Rectangle 279"/>
              <p:cNvSpPr>
                <a:spLocks noChangeArrowheads="1"/>
              </p:cNvSpPr>
              <p:nvPr/>
            </p:nvSpPr>
            <p:spPr bwMode="auto">
              <a:xfrm>
                <a:off x="406772" y="175289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5" name="Rectangle 280"/>
              <p:cNvSpPr>
                <a:spLocks noChangeArrowheads="1"/>
              </p:cNvSpPr>
              <p:nvPr/>
            </p:nvSpPr>
            <p:spPr bwMode="auto">
              <a:xfrm>
                <a:off x="418542" y="2161604"/>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4" name="Group 291"/>
              <p:cNvGrpSpPr>
                <a:grpSpLocks/>
              </p:cNvGrpSpPr>
              <p:nvPr/>
            </p:nvGrpSpPr>
            <p:grpSpPr bwMode="auto">
              <a:xfrm>
                <a:off x="619563" y="1398319"/>
                <a:ext cx="78727" cy="64059"/>
                <a:chOff x="3172" y="10844"/>
                <a:chExt cx="515" cy="71"/>
              </a:xfrm>
            </p:grpSpPr>
            <p:sp>
              <p:nvSpPr>
                <p:cNvPr id="683"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4"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5" name="Group 297"/>
              <p:cNvGrpSpPr>
                <a:grpSpLocks/>
              </p:cNvGrpSpPr>
              <p:nvPr/>
            </p:nvGrpSpPr>
            <p:grpSpPr bwMode="auto">
              <a:xfrm>
                <a:off x="601219" y="1728534"/>
                <a:ext cx="80103" cy="64059"/>
                <a:chOff x="2086" y="11324"/>
                <a:chExt cx="524" cy="71"/>
              </a:xfrm>
            </p:grpSpPr>
            <p:sp>
              <p:nvSpPr>
                <p:cNvPr id="681"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2"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4" name="Group 305"/>
              <p:cNvGrpSpPr>
                <a:grpSpLocks/>
              </p:cNvGrpSpPr>
              <p:nvPr/>
            </p:nvGrpSpPr>
            <p:grpSpPr bwMode="auto">
              <a:xfrm>
                <a:off x="281420" y="1445234"/>
                <a:ext cx="78727" cy="64059"/>
                <a:chOff x="3172" y="10844"/>
                <a:chExt cx="515" cy="71"/>
              </a:xfrm>
            </p:grpSpPr>
            <p:sp>
              <p:nvSpPr>
                <p:cNvPr id="679"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0"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135" name="587 Grupo"/>
            <p:cNvGrpSpPr/>
            <p:nvPr/>
          </p:nvGrpSpPr>
          <p:grpSpPr>
            <a:xfrm>
              <a:off x="-119627" y="4876800"/>
              <a:ext cx="1692827" cy="228600"/>
              <a:chOff x="-119627" y="4876800"/>
              <a:chExt cx="1692827" cy="228600"/>
            </a:xfrm>
          </p:grpSpPr>
          <p:sp>
            <p:nvSpPr>
              <p:cNvPr id="587" name="586 Rectángulo"/>
              <p:cNvSpPr/>
              <p:nvPr/>
            </p:nvSpPr>
            <p:spPr>
              <a:xfrm>
                <a:off x="0" y="4876800"/>
                <a:ext cx="15732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6" name="Group 139"/>
              <p:cNvGrpSpPr>
                <a:grpSpLocks/>
              </p:cNvGrpSpPr>
              <p:nvPr/>
            </p:nvGrpSpPr>
            <p:grpSpPr bwMode="auto">
              <a:xfrm flipH="1">
                <a:off x="817200" y="4953000"/>
                <a:ext cx="738000" cy="76200"/>
                <a:chOff x="2535" y="15338"/>
                <a:chExt cx="7838" cy="71"/>
              </a:xfrm>
            </p:grpSpPr>
            <p:sp>
              <p:nvSpPr>
                <p:cNvPr id="616"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7"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8"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9"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0"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1"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2"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3"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8" name="Group 139"/>
              <p:cNvGrpSpPr>
                <a:grpSpLocks/>
              </p:cNvGrpSpPr>
              <p:nvPr/>
            </p:nvGrpSpPr>
            <p:grpSpPr bwMode="auto">
              <a:xfrm>
                <a:off x="304800" y="4953000"/>
                <a:ext cx="677115" cy="63328"/>
                <a:chOff x="2535" y="15338"/>
                <a:chExt cx="7838" cy="71"/>
              </a:xfrm>
            </p:grpSpPr>
            <p:sp>
              <p:nvSpPr>
                <p:cNvPr id="608"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9"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0"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1"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2"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3"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4"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5"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9" name="Group 139"/>
              <p:cNvGrpSpPr>
                <a:grpSpLocks/>
              </p:cNvGrpSpPr>
              <p:nvPr/>
            </p:nvGrpSpPr>
            <p:grpSpPr bwMode="auto">
              <a:xfrm flipH="1">
                <a:off x="-119627" y="4953000"/>
                <a:ext cx="805427" cy="76200"/>
                <a:chOff x="2535" y="15338"/>
                <a:chExt cx="7838" cy="71"/>
              </a:xfrm>
            </p:grpSpPr>
            <p:sp>
              <p:nvSpPr>
                <p:cNvPr id="60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0" name="Group 139"/>
              <p:cNvGrpSpPr>
                <a:grpSpLocks/>
              </p:cNvGrpSpPr>
              <p:nvPr/>
            </p:nvGrpSpPr>
            <p:grpSpPr bwMode="auto">
              <a:xfrm flipH="1">
                <a:off x="685800" y="4953000"/>
                <a:ext cx="563799" cy="76200"/>
                <a:chOff x="2535" y="15338"/>
                <a:chExt cx="7838" cy="71"/>
              </a:xfrm>
            </p:grpSpPr>
            <p:sp>
              <p:nvSpPr>
                <p:cNvPr id="59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141" name="588 Grupo"/>
            <p:cNvGrpSpPr/>
            <p:nvPr/>
          </p:nvGrpSpPr>
          <p:grpSpPr>
            <a:xfrm>
              <a:off x="-76200" y="3505200"/>
              <a:ext cx="1603826" cy="990600"/>
              <a:chOff x="-76200" y="3505200"/>
              <a:chExt cx="1603826" cy="990600"/>
            </a:xfrm>
          </p:grpSpPr>
          <p:grpSp>
            <p:nvGrpSpPr>
              <p:cNvPr id="142" name="Group 139"/>
              <p:cNvGrpSpPr>
                <a:grpSpLocks/>
              </p:cNvGrpSpPr>
              <p:nvPr/>
            </p:nvGrpSpPr>
            <p:grpSpPr bwMode="auto">
              <a:xfrm flipH="1">
                <a:off x="-36639" y="3899072"/>
                <a:ext cx="758368" cy="63328"/>
                <a:chOff x="2535" y="15338"/>
                <a:chExt cx="7838" cy="71"/>
              </a:xfrm>
            </p:grpSpPr>
            <p:sp>
              <p:nvSpPr>
                <p:cNvPr id="57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8" name="Group 139"/>
              <p:cNvGrpSpPr>
                <a:grpSpLocks/>
              </p:cNvGrpSpPr>
              <p:nvPr/>
            </p:nvGrpSpPr>
            <p:grpSpPr bwMode="auto">
              <a:xfrm>
                <a:off x="-76200" y="4114800"/>
                <a:ext cx="677115" cy="63328"/>
                <a:chOff x="2535" y="15338"/>
                <a:chExt cx="7838" cy="71"/>
              </a:xfrm>
            </p:grpSpPr>
            <p:sp>
              <p:nvSpPr>
                <p:cNvPr id="57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39"/>
              <p:cNvGrpSpPr>
                <a:grpSpLocks/>
              </p:cNvGrpSpPr>
              <p:nvPr/>
            </p:nvGrpSpPr>
            <p:grpSpPr bwMode="auto">
              <a:xfrm flipH="1">
                <a:off x="-43427" y="4419600"/>
                <a:ext cx="805427" cy="76200"/>
                <a:chOff x="2535" y="15338"/>
                <a:chExt cx="7838" cy="71"/>
              </a:xfrm>
            </p:grpSpPr>
            <p:sp>
              <p:nvSpPr>
                <p:cNvPr id="56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3" name="Group 139"/>
              <p:cNvGrpSpPr>
                <a:grpSpLocks/>
              </p:cNvGrpSpPr>
              <p:nvPr/>
            </p:nvGrpSpPr>
            <p:grpSpPr bwMode="auto">
              <a:xfrm flipH="1">
                <a:off x="198201" y="3733800"/>
                <a:ext cx="563799" cy="76200"/>
                <a:chOff x="2535" y="15338"/>
                <a:chExt cx="7838" cy="71"/>
              </a:xfrm>
            </p:grpSpPr>
            <p:sp>
              <p:nvSpPr>
                <p:cNvPr id="55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5" name="Group 139"/>
              <p:cNvGrpSpPr>
                <a:grpSpLocks/>
              </p:cNvGrpSpPr>
              <p:nvPr/>
            </p:nvGrpSpPr>
            <p:grpSpPr bwMode="auto">
              <a:xfrm>
                <a:off x="990600" y="3810000"/>
                <a:ext cx="537026" cy="76200"/>
                <a:chOff x="2535" y="15338"/>
                <a:chExt cx="7838" cy="71"/>
              </a:xfrm>
            </p:grpSpPr>
            <p:sp>
              <p:nvSpPr>
                <p:cNvPr id="54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0"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1"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3"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4"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6" name="Group 139"/>
              <p:cNvGrpSpPr>
                <a:grpSpLocks/>
              </p:cNvGrpSpPr>
              <p:nvPr/>
            </p:nvGrpSpPr>
            <p:grpSpPr bwMode="auto">
              <a:xfrm flipH="1">
                <a:off x="908441" y="3962400"/>
                <a:ext cx="615559" cy="63328"/>
                <a:chOff x="2535" y="15338"/>
                <a:chExt cx="7838" cy="71"/>
              </a:xfrm>
            </p:grpSpPr>
            <p:sp>
              <p:nvSpPr>
                <p:cNvPr id="53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39"/>
              <p:cNvGrpSpPr>
                <a:grpSpLocks/>
              </p:cNvGrpSpPr>
              <p:nvPr/>
            </p:nvGrpSpPr>
            <p:grpSpPr bwMode="auto">
              <a:xfrm>
                <a:off x="838200" y="4191000"/>
                <a:ext cx="685800" cy="76200"/>
                <a:chOff x="2535" y="15338"/>
                <a:chExt cx="7838" cy="71"/>
              </a:xfrm>
            </p:grpSpPr>
            <p:sp>
              <p:nvSpPr>
                <p:cNvPr id="53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8" name="Group 139"/>
              <p:cNvGrpSpPr>
                <a:grpSpLocks/>
              </p:cNvGrpSpPr>
              <p:nvPr/>
            </p:nvGrpSpPr>
            <p:grpSpPr bwMode="auto">
              <a:xfrm>
                <a:off x="838200" y="3505200"/>
                <a:ext cx="512545" cy="76200"/>
                <a:chOff x="2535" y="15338"/>
                <a:chExt cx="7838" cy="71"/>
              </a:xfrm>
            </p:grpSpPr>
            <p:sp>
              <p:nvSpPr>
                <p:cNvPr id="52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18" name="Arc 16"/>
              <p:cNvSpPr>
                <a:spLocks/>
              </p:cNvSpPr>
              <p:nvPr/>
            </p:nvSpPr>
            <p:spPr bwMode="auto">
              <a:xfrm rot="10800000" flipV="1">
                <a:off x="762000" y="35814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Arc 17"/>
              <p:cNvSpPr>
                <a:spLocks/>
              </p:cNvSpPr>
              <p:nvPr/>
            </p:nvSpPr>
            <p:spPr bwMode="auto">
              <a:xfrm rot="3563054" flipV="1">
                <a:off x="709100" y="392153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Arc 17"/>
              <p:cNvSpPr>
                <a:spLocks/>
              </p:cNvSpPr>
              <p:nvPr/>
            </p:nvSpPr>
            <p:spPr bwMode="auto">
              <a:xfrm rot="3563054" flipV="1">
                <a:off x="785301" y="377336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Arc 16"/>
              <p:cNvSpPr>
                <a:spLocks/>
              </p:cNvSpPr>
              <p:nvPr/>
            </p:nvSpPr>
            <p:spPr bwMode="auto">
              <a:xfrm rot="10800000" flipV="1">
                <a:off x="762000" y="42672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Arc 17"/>
              <p:cNvSpPr>
                <a:spLocks/>
              </p:cNvSpPr>
              <p:nvPr/>
            </p:nvSpPr>
            <p:spPr bwMode="auto">
              <a:xfrm rot="3563054" flipV="1">
                <a:off x="649599" y="4116622"/>
                <a:ext cx="181999" cy="196734"/>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9" name="586 Grupo"/>
            <p:cNvGrpSpPr/>
            <p:nvPr/>
          </p:nvGrpSpPr>
          <p:grpSpPr>
            <a:xfrm>
              <a:off x="-119627" y="5486400"/>
              <a:ext cx="1415027" cy="533400"/>
              <a:chOff x="-119627" y="5486400"/>
              <a:chExt cx="1415027" cy="533400"/>
            </a:xfrm>
          </p:grpSpPr>
          <p:grpSp>
            <p:nvGrpSpPr>
              <p:cNvPr id="899" name="Group 139"/>
              <p:cNvGrpSpPr>
                <a:grpSpLocks/>
              </p:cNvGrpSpPr>
              <p:nvPr/>
            </p:nvGrpSpPr>
            <p:grpSpPr bwMode="auto">
              <a:xfrm flipH="1">
                <a:off x="-119627" y="5486400"/>
                <a:ext cx="805427" cy="76200"/>
                <a:chOff x="2535" y="15338"/>
                <a:chExt cx="7838" cy="71"/>
              </a:xfrm>
            </p:grpSpPr>
            <p:sp>
              <p:nvSpPr>
                <p:cNvPr id="50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0" name="Group 139"/>
              <p:cNvGrpSpPr>
                <a:grpSpLocks/>
              </p:cNvGrpSpPr>
              <p:nvPr/>
            </p:nvGrpSpPr>
            <p:grpSpPr bwMode="auto">
              <a:xfrm flipH="1">
                <a:off x="-119627" y="5638800"/>
                <a:ext cx="805427" cy="76200"/>
                <a:chOff x="2535" y="15338"/>
                <a:chExt cx="7838" cy="71"/>
              </a:xfrm>
            </p:grpSpPr>
            <p:sp>
              <p:nvSpPr>
                <p:cNvPr id="49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1" name="Group 139"/>
              <p:cNvGrpSpPr>
                <a:grpSpLocks/>
              </p:cNvGrpSpPr>
              <p:nvPr/>
            </p:nvGrpSpPr>
            <p:grpSpPr bwMode="auto">
              <a:xfrm flipH="1">
                <a:off x="731601" y="5638800"/>
                <a:ext cx="563799" cy="76200"/>
                <a:chOff x="2535" y="15338"/>
                <a:chExt cx="7838" cy="71"/>
              </a:xfrm>
            </p:grpSpPr>
            <p:sp>
              <p:nvSpPr>
                <p:cNvPr id="48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8"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2" name="Group 139"/>
              <p:cNvGrpSpPr>
                <a:grpSpLocks/>
              </p:cNvGrpSpPr>
              <p:nvPr/>
            </p:nvGrpSpPr>
            <p:grpSpPr bwMode="auto">
              <a:xfrm flipH="1">
                <a:off x="731601" y="5486400"/>
                <a:ext cx="563799" cy="76200"/>
                <a:chOff x="2535" y="15338"/>
                <a:chExt cx="7838" cy="71"/>
              </a:xfrm>
            </p:grpSpPr>
            <p:sp>
              <p:nvSpPr>
                <p:cNvPr id="47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3" name="Group 139"/>
              <p:cNvGrpSpPr>
                <a:grpSpLocks/>
              </p:cNvGrpSpPr>
              <p:nvPr/>
            </p:nvGrpSpPr>
            <p:grpSpPr bwMode="auto">
              <a:xfrm flipH="1">
                <a:off x="731601" y="5791200"/>
                <a:ext cx="563799" cy="76200"/>
                <a:chOff x="2535" y="15338"/>
                <a:chExt cx="7838" cy="71"/>
              </a:xfrm>
            </p:grpSpPr>
            <p:sp>
              <p:nvSpPr>
                <p:cNvPr id="47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4" name="Group 139"/>
              <p:cNvGrpSpPr>
                <a:grpSpLocks/>
              </p:cNvGrpSpPr>
              <p:nvPr/>
            </p:nvGrpSpPr>
            <p:grpSpPr bwMode="auto">
              <a:xfrm flipH="1">
                <a:off x="731601" y="5943600"/>
                <a:ext cx="563799" cy="76200"/>
                <a:chOff x="2535" y="15338"/>
                <a:chExt cx="7838" cy="71"/>
              </a:xfrm>
            </p:grpSpPr>
            <p:sp>
              <p:nvSpPr>
                <p:cNvPr id="46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grpSp>
        <p:nvGrpSpPr>
          <p:cNvPr id="905" name="871 Grupo"/>
          <p:cNvGrpSpPr/>
          <p:nvPr/>
        </p:nvGrpSpPr>
        <p:grpSpPr>
          <a:xfrm>
            <a:off x="1115616" y="1268760"/>
            <a:ext cx="4968552" cy="2088232"/>
            <a:chOff x="1115616" y="2276872"/>
            <a:chExt cx="4968552" cy="2088232"/>
          </a:xfrm>
        </p:grpSpPr>
        <p:sp>
          <p:nvSpPr>
            <p:cNvPr id="868" name="867 CuadroTexto"/>
            <p:cNvSpPr txBox="1"/>
            <p:nvPr/>
          </p:nvSpPr>
          <p:spPr>
            <a:xfrm>
              <a:off x="1115616" y="2399977"/>
              <a:ext cx="461665" cy="1965127"/>
            </a:xfrm>
            <a:prstGeom prst="rect">
              <a:avLst/>
            </a:prstGeom>
            <a:noFill/>
          </p:spPr>
          <p:txBody>
            <a:bodyPr vert="vert270" wrap="square" rtlCol="0">
              <a:spAutoFit/>
            </a:bodyPr>
            <a:lstStyle/>
            <a:p>
              <a:r>
                <a:rPr lang="en-US" dirty="0" smtClean="0"/>
                <a:t>Window length</a:t>
              </a:r>
              <a:endParaRPr lang="en-US" dirty="0"/>
            </a:p>
          </p:txBody>
        </p:sp>
        <p:sp>
          <p:nvSpPr>
            <p:cNvPr id="870" name="869 CuadroTexto"/>
            <p:cNvSpPr txBox="1"/>
            <p:nvPr/>
          </p:nvSpPr>
          <p:spPr>
            <a:xfrm>
              <a:off x="4427984" y="2276872"/>
              <a:ext cx="1656184" cy="369332"/>
            </a:xfrm>
            <a:prstGeom prst="rect">
              <a:avLst/>
            </a:prstGeom>
            <a:noFill/>
          </p:spPr>
          <p:txBody>
            <a:bodyPr wrap="square" rtlCol="0">
              <a:spAutoFit/>
            </a:bodyPr>
            <a:lstStyle/>
            <a:p>
              <a:pPr algn="ctr"/>
              <a:r>
                <a:rPr lang="en-US" dirty="0" smtClean="0"/>
                <a:t>Contig number</a:t>
              </a:r>
              <a:endParaRPr lang="en-US" dirty="0"/>
            </a:p>
          </p:txBody>
        </p:sp>
      </p:grpSp>
      <p:graphicFrame>
        <p:nvGraphicFramePr>
          <p:cNvPr id="871" name="870 Tabla"/>
          <p:cNvGraphicFramePr>
            <a:graphicFrameLocks noGrp="1"/>
          </p:cNvGraphicFramePr>
          <p:nvPr/>
        </p:nvGraphicFramePr>
        <p:xfrm>
          <a:off x="1475656" y="1556792"/>
          <a:ext cx="7620004" cy="1974144"/>
        </p:xfrm>
        <a:graphic>
          <a:graphicData uri="http://schemas.openxmlformats.org/drawingml/2006/table">
            <a:tbl>
              <a:tblPr/>
              <a:tblGrid>
                <a:gridCol w="3570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tblGrid>
              <a:tr h="246768">
                <a:tc>
                  <a:txBody>
                    <a:bodyPr/>
                    <a:lstStyle/>
                    <a:p>
                      <a:pPr algn="l" fontAlgn="b"/>
                      <a:r>
                        <a:rPr lang="en-US" sz="1200" b="0" i="0" u="none" strike="noStrike" dirty="0">
                          <a:solidFill>
                            <a:srgbClr val="000000"/>
                          </a:solidFill>
                          <a:latin typeface="Calibri"/>
                        </a:rPr>
                        <a:t> </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latin typeface="Calibri"/>
                        </a:rPr>
                        <a:t>1</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2</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3</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4</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5</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6</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7</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8</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9</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34</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35</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36</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37</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38</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39</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40</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41</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42</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43</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44</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45</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46</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47</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48</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49</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50</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51</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52</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53</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54</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55</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56</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57</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58</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59</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6768">
                <a:tc>
                  <a:txBody>
                    <a:bodyPr/>
                    <a:lstStyle/>
                    <a:p>
                      <a:pPr algn="r" fontAlgn="b"/>
                      <a:r>
                        <a:rPr lang="en-US" sz="1200" b="0" i="0" u="none" strike="noStrike">
                          <a:solidFill>
                            <a:srgbClr val="000000"/>
                          </a:solidFill>
                          <a:latin typeface="Calibri"/>
                        </a:rPr>
                        <a:t>50</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1</a:t>
                      </a:r>
                    </a:p>
                  </a:txBody>
                  <a:tcPr marL="5411" marR="5411" marT="541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dirty="0">
                          <a:solidFill>
                            <a:srgbClr val="000000"/>
                          </a:solidFill>
                          <a:latin typeface="Calibri"/>
                        </a:rPr>
                        <a:t>3</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1</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dirty="0">
                          <a:solidFill>
                            <a:srgbClr val="000000"/>
                          </a:solidFill>
                          <a:latin typeface="Calibri"/>
                        </a:rPr>
                        <a:t>3</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3</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dirty="0">
                          <a:solidFill>
                            <a:srgbClr val="000000"/>
                          </a:solidFill>
                          <a:latin typeface="Calibri"/>
                        </a:rPr>
                        <a:t>1</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1</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5</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1</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US" sz="1200" b="0" i="0" u="none" strike="noStrike">
                          <a:solidFill>
                            <a:srgbClr val="000000"/>
                          </a:solidFill>
                          <a:latin typeface="Calibri"/>
                        </a:rPr>
                        <a:t>1</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1</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US" sz="1200" b="0" i="0" u="none" strike="noStrike">
                          <a:solidFill>
                            <a:srgbClr val="FFFF00"/>
                          </a:solidFill>
                          <a:latin typeface="Calibri"/>
                        </a:rPr>
                        <a:t>10</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F0000"/>
                    </a:solidFill>
                  </a:tcPr>
                </a:tc>
                <a:tc>
                  <a:txBody>
                    <a:bodyPr/>
                    <a:lstStyle/>
                    <a:p>
                      <a:pPr algn="r" fontAlgn="b"/>
                      <a:r>
                        <a:rPr lang="en-US" sz="1200" b="0" i="0" u="none" strike="noStrike">
                          <a:solidFill>
                            <a:srgbClr val="000000"/>
                          </a:solidFill>
                          <a:latin typeface="Calibri"/>
                        </a:rPr>
                        <a:t>1</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US" sz="1200" b="0" i="0" u="none" strike="noStrike">
                          <a:solidFill>
                            <a:srgbClr val="000000"/>
                          </a:solidFill>
                          <a:latin typeface="Calibri"/>
                        </a:rPr>
                        <a:t>1</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1</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DE9D9"/>
                    </a:solidFill>
                  </a:tcPr>
                </a:tc>
              </a:tr>
              <a:tr h="246768">
                <a:tc>
                  <a:txBody>
                    <a:bodyPr/>
                    <a:lstStyle/>
                    <a:p>
                      <a:pPr algn="r" fontAlgn="b"/>
                      <a:r>
                        <a:rPr lang="en-US" sz="1200" b="0" i="0" u="none" strike="noStrike">
                          <a:solidFill>
                            <a:srgbClr val="000000"/>
                          </a:solidFill>
                          <a:latin typeface="Calibri"/>
                        </a:rPr>
                        <a:t>100</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1</a:t>
                      </a:r>
                    </a:p>
                  </a:txBody>
                  <a:tcPr marL="5411" marR="5411" marT="5411" marB="0" anchor="b">
                    <a:lnL w="6350" cap="flat" cmpd="sng" algn="ctr">
                      <a:solidFill>
                        <a:srgbClr val="000000"/>
                      </a:solidFill>
                      <a:prstDash val="solid"/>
                      <a:round/>
                      <a:headEnd type="none" w="med" len="med"/>
                      <a:tailEnd type="none" w="med" len="med"/>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3</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1</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3</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3</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1</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a:solidFill>
                            <a:srgbClr val="000000"/>
                          </a:solidFill>
                          <a:latin typeface="Calibri"/>
                        </a:rPr>
                        <a:t>2</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a:solidFill>
                            <a:srgbClr val="000000"/>
                          </a:solidFill>
                          <a:latin typeface="Calibri"/>
                        </a:rPr>
                        <a:t>1</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a:solidFill>
                            <a:srgbClr val="000000"/>
                          </a:solidFill>
                          <a:latin typeface="Calibri"/>
                        </a:rPr>
                        <a:t>2</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5</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1</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a:solidFill>
                            <a:srgbClr val="000000"/>
                          </a:solidFill>
                          <a:latin typeface="Calibri"/>
                        </a:rPr>
                        <a:t>1</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w="6350" cap="flat" cmpd="sng" algn="ctr">
                      <a:solidFill>
                        <a:srgbClr val="000000"/>
                      </a:solidFill>
                      <a:prstDash val="solid"/>
                      <a:round/>
                      <a:headEnd type="none" w="med" len="med"/>
                      <a:tailEnd type="none" w="med" len="med"/>
                    </a:lnR>
                    <a:lnT>
                      <a:noFill/>
                    </a:lnT>
                    <a:lnB>
                      <a:noFill/>
                    </a:lnB>
                    <a:solidFill>
                      <a:srgbClr val="FDE9D9"/>
                    </a:solidFill>
                  </a:tcPr>
                </a:tc>
              </a:tr>
              <a:tr h="246768">
                <a:tc>
                  <a:txBody>
                    <a:bodyPr/>
                    <a:lstStyle/>
                    <a:p>
                      <a:pPr algn="r" fontAlgn="b"/>
                      <a:r>
                        <a:rPr lang="en-US" sz="1200" b="0" i="0" u="none" strike="noStrike">
                          <a:solidFill>
                            <a:srgbClr val="000000"/>
                          </a:solidFill>
                          <a:latin typeface="Calibri"/>
                        </a:rPr>
                        <a:t>500</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1</a:t>
                      </a:r>
                    </a:p>
                  </a:txBody>
                  <a:tcPr marL="5411" marR="5411" marT="5411" marB="0" anchor="b">
                    <a:lnL w="6350" cap="flat" cmpd="sng" algn="ctr">
                      <a:solidFill>
                        <a:srgbClr val="000000"/>
                      </a:solidFill>
                      <a:prstDash val="solid"/>
                      <a:round/>
                      <a:headEnd type="none" w="med" len="med"/>
                      <a:tailEnd type="none" w="med" len="med"/>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3</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1</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3</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3</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1</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1</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a:solidFill>
                            <a:srgbClr val="000000"/>
                          </a:solidFill>
                          <a:latin typeface="Calibri"/>
                        </a:rPr>
                        <a:t>5</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a:solidFill>
                            <a:srgbClr val="000000"/>
                          </a:solidFill>
                          <a:latin typeface="Calibri"/>
                        </a:rPr>
                        <a:t>2</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a:solidFill>
                            <a:srgbClr val="000000"/>
                          </a:solidFill>
                          <a:latin typeface="Calibri"/>
                        </a:rPr>
                        <a:t>4</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1</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w="6350" cap="flat" cmpd="sng" algn="ctr">
                      <a:solidFill>
                        <a:srgbClr val="000000"/>
                      </a:solidFill>
                      <a:prstDash val="solid"/>
                      <a:round/>
                      <a:headEnd type="none" w="med" len="med"/>
                      <a:tailEnd type="none" w="med" len="med"/>
                    </a:lnR>
                    <a:lnT>
                      <a:noFill/>
                    </a:lnT>
                    <a:lnB>
                      <a:noFill/>
                    </a:lnB>
                    <a:solidFill>
                      <a:srgbClr val="FDE9D9"/>
                    </a:solidFill>
                  </a:tcPr>
                </a:tc>
              </a:tr>
              <a:tr h="246768">
                <a:tc>
                  <a:txBody>
                    <a:bodyPr/>
                    <a:lstStyle/>
                    <a:p>
                      <a:pPr algn="r" fontAlgn="b"/>
                      <a:r>
                        <a:rPr lang="en-US" sz="1200" b="0" i="0" u="none" strike="noStrike">
                          <a:solidFill>
                            <a:srgbClr val="000000"/>
                          </a:solidFill>
                          <a:latin typeface="Calibri"/>
                        </a:rPr>
                        <a:t>750</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2</a:t>
                      </a:r>
                    </a:p>
                  </a:txBody>
                  <a:tcPr marL="5411" marR="5411" marT="5411" marB="0" anchor="b">
                    <a:lnL w="6350" cap="flat" cmpd="sng" algn="ctr">
                      <a:solidFill>
                        <a:srgbClr val="000000"/>
                      </a:solidFill>
                      <a:prstDash val="solid"/>
                      <a:round/>
                      <a:headEnd type="none" w="med" len="med"/>
                      <a:tailEnd type="none" w="med" len="med"/>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6</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dirty="0">
                          <a:solidFill>
                            <a:srgbClr val="000000"/>
                          </a:solidFill>
                          <a:latin typeface="Calibri"/>
                        </a:rPr>
                        <a:t>2</a:t>
                      </a:r>
                    </a:p>
                  </a:txBody>
                  <a:tcPr marL="5411" marR="5411" marT="5411" marB="0" anchor="b">
                    <a:lnL>
                      <a:noFill/>
                    </a:lnL>
                    <a:lnR>
                      <a:noFill/>
                    </a:lnR>
                    <a:lnT>
                      <a:noFill/>
                    </a:lnT>
                    <a:lnB>
                      <a:noFill/>
                    </a:lnB>
                    <a:solidFill>
                      <a:schemeClr val="accent3">
                        <a:lumMod val="75000"/>
                      </a:schemeClr>
                    </a:solidFill>
                  </a:tcPr>
                </a:tc>
                <a:tc>
                  <a:txBody>
                    <a:bodyPr/>
                    <a:lstStyle/>
                    <a:p>
                      <a:pPr algn="r" fontAlgn="b"/>
                      <a:r>
                        <a:rPr lang="en-US" sz="1200" b="0" i="0" u="none" strike="noStrike">
                          <a:solidFill>
                            <a:srgbClr val="000000"/>
                          </a:solidFill>
                          <a:latin typeface="Calibri"/>
                        </a:rPr>
                        <a:t>6</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6</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FFFF00"/>
                          </a:solidFill>
                          <a:latin typeface="Calibri"/>
                        </a:rPr>
                        <a:t>9</a:t>
                      </a:r>
                    </a:p>
                  </a:txBody>
                  <a:tcPr marL="5411" marR="5411" marT="5411" marB="0" anchor="b">
                    <a:lnL>
                      <a:noFill/>
                    </a:lnL>
                    <a:lnR>
                      <a:noFill/>
                    </a:lnR>
                    <a:lnT>
                      <a:noFill/>
                    </a:lnT>
                    <a:lnB>
                      <a:noFill/>
                    </a:lnB>
                    <a:solidFill>
                      <a:srgbClr val="FF0000"/>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8</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8</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dirty="0">
                          <a:solidFill>
                            <a:srgbClr val="000000"/>
                          </a:solidFill>
                          <a:latin typeface="Calibri"/>
                        </a:rPr>
                        <a:t>8</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dirty="0">
                          <a:solidFill>
                            <a:srgbClr val="000000"/>
                          </a:solidFill>
                          <a:latin typeface="Calibri"/>
                        </a:rPr>
                        <a:t>2</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8</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w="6350" cap="flat" cmpd="sng" algn="ctr">
                      <a:solidFill>
                        <a:srgbClr val="000000"/>
                      </a:solidFill>
                      <a:prstDash val="solid"/>
                      <a:round/>
                      <a:headEnd type="none" w="med" len="med"/>
                      <a:tailEnd type="none" w="med" len="med"/>
                    </a:lnR>
                    <a:lnT>
                      <a:noFill/>
                    </a:lnT>
                    <a:lnB>
                      <a:noFill/>
                    </a:lnB>
                    <a:solidFill>
                      <a:srgbClr val="DBEEF3"/>
                    </a:solidFill>
                  </a:tcPr>
                </a:tc>
              </a:tr>
              <a:tr h="246768">
                <a:tc>
                  <a:txBody>
                    <a:bodyPr/>
                    <a:lstStyle/>
                    <a:p>
                      <a:pPr algn="r" fontAlgn="b"/>
                      <a:r>
                        <a:rPr lang="en-US" sz="1200" b="0" i="0" u="none" strike="noStrike">
                          <a:solidFill>
                            <a:srgbClr val="000000"/>
                          </a:solidFill>
                          <a:latin typeface="Calibri"/>
                        </a:rPr>
                        <a:t>2000</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2</a:t>
                      </a:r>
                    </a:p>
                  </a:txBody>
                  <a:tcPr marL="5411" marR="5411" marT="5411" marB="0" anchor="b">
                    <a:lnL w="6350" cap="flat" cmpd="sng" algn="ctr">
                      <a:solidFill>
                        <a:srgbClr val="000000"/>
                      </a:solidFill>
                      <a:prstDash val="solid"/>
                      <a:round/>
                      <a:headEnd type="none" w="med" len="med"/>
                      <a:tailEnd type="none" w="med" len="med"/>
                    </a:lnL>
                    <a:lnR>
                      <a:noFill/>
                    </a:lnR>
                    <a:lnT>
                      <a:noFill/>
                    </a:lnT>
                    <a:lnB>
                      <a:noFill/>
                    </a:lnB>
                    <a:solidFill>
                      <a:srgbClr val="93CDDD"/>
                    </a:solidFill>
                  </a:tcPr>
                </a:tc>
                <a:tc>
                  <a:txBody>
                    <a:bodyPr/>
                    <a:lstStyle/>
                    <a:p>
                      <a:pPr algn="r" fontAlgn="b"/>
                      <a:r>
                        <a:rPr lang="en-US" sz="1200" b="0" i="0" u="none" strike="noStrike" dirty="0">
                          <a:solidFill>
                            <a:srgbClr val="000000"/>
                          </a:solidFill>
                          <a:latin typeface="Calibri"/>
                        </a:rPr>
                        <a:t>6</a:t>
                      </a:r>
                    </a:p>
                  </a:txBody>
                  <a:tcPr marL="5411" marR="5411" marT="5411" marB="0" anchor="b">
                    <a:lnL>
                      <a:noFill/>
                    </a:lnL>
                    <a:lnR>
                      <a:noFill/>
                    </a:lnR>
                    <a:lnT>
                      <a:noFill/>
                    </a:lnT>
                    <a:lnB>
                      <a:noFill/>
                    </a:lnB>
                    <a:solidFill>
                      <a:schemeClr val="accent5">
                        <a:lumMod val="60000"/>
                        <a:lumOff val="40000"/>
                      </a:schemeClr>
                    </a:solidFill>
                  </a:tcPr>
                </a:tc>
                <a:tc>
                  <a:txBody>
                    <a:bodyPr/>
                    <a:lstStyle/>
                    <a:p>
                      <a:pPr algn="r" fontAlgn="b"/>
                      <a:r>
                        <a:rPr lang="en-US" sz="1200" b="0" i="0" u="none" strike="noStrike" dirty="0">
                          <a:solidFill>
                            <a:srgbClr val="000000"/>
                          </a:solidFill>
                          <a:latin typeface="Calibri"/>
                        </a:rPr>
                        <a:t>2</a:t>
                      </a:r>
                    </a:p>
                  </a:txBody>
                  <a:tcPr marL="5411" marR="5411" marT="5411" marB="0" anchor="b">
                    <a:lnL>
                      <a:noFill/>
                    </a:lnL>
                    <a:lnR>
                      <a:noFill/>
                    </a:lnR>
                    <a:lnT>
                      <a:noFill/>
                    </a:lnT>
                    <a:lnB>
                      <a:noFill/>
                    </a:lnB>
                    <a:solidFill>
                      <a:schemeClr val="accent3">
                        <a:lumMod val="75000"/>
                      </a:schemeClr>
                    </a:solidFill>
                  </a:tcPr>
                </a:tc>
                <a:tc>
                  <a:txBody>
                    <a:bodyPr/>
                    <a:lstStyle/>
                    <a:p>
                      <a:pPr algn="r" fontAlgn="b"/>
                      <a:r>
                        <a:rPr lang="en-US" sz="1200" b="0" i="0" u="none" strike="noStrike">
                          <a:solidFill>
                            <a:srgbClr val="000000"/>
                          </a:solidFill>
                          <a:latin typeface="Calibri"/>
                        </a:rPr>
                        <a:t>6</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6</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FFFF00"/>
                          </a:solidFill>
                          <a:latin typeface="Calibri"/>
                        </a:rPr>
                        <a:t>9</a:t>
                      </a:r>
                    </a:p>
                  </a:txBody>
                  <a:tcPr marL="5411" marR="5411" marT="5411" marB="0" anchor="b">
                    <a:lnL>
                      <a:noFill/>
                    </a:lnL>
                    <a:lnR>
                      <a:noFill/>
                    </a:lnR>
                    <a:lnT>
                      <a:noFill/>
                    </a:lnT>
                    <a:lnB>
                      <a:noFill/>
                    </a:lnB>
                    <a:solidFill>
                      <a:srgbClr val="FF0000"/>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8</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8</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8</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w="6350" cap="flat" cmpd="sng" algn="ctr">
                      <a:solidFill>
                        <a:srgbClr val="000000"/>
                      </a:solidFill>
                      <a:prstDash val="solid"/>
                      <a:round/>
                      <a:headEnd type="none" w="med" len="med"/>
                      <a:tailEnd type="none" w="med" len="med"/>
                    </a:lnR>
                    <a:lnT>
                      <a:noFill/>
                    </a:lnT>
                    <a:lnB>
                      <a:noFill/>
                    </a:lnB>
                    <a:solidFill>
                      <a:srgbClr val="DBEEF3"/>
                    </a:solidFill>
                  </a:tcPr>
                </a:tc>
              </a:tr>
              <a:tr h="246768">
                <a:tc>
                  <a:txBody>
                    <a:bodyPr/>
                    <a:lstStyle/>
                    <a:p>
                      <a:pPr algn="r" fontAlgn="b"/>
                      <a:r>
                        <a:rPr lang="en-US" sz="1200" b="0" i="0" u="none" strike="noStrike">
                          <a:solidFill>
                            <a:srgbClr val="000000"/>
                          </a:solidFill>
                          <a:latin typeface="Calibri"/>
                        </a:rPr>
                        <a:t>3000</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2</a:t>
                      </a:r>
                    </a:p>
                  </a:txBody>
                  <a:tcPr marL="5411" marR="5411" marT="5411" marB="0" anchor="b">
                    <a:lnL w="6350" cap="flat" cmpd="sng" algn="ctr">
                      <a:solidFill>
                        <a:srgbClr val="000000"/>
                      </a:solidFill>
                      <a:prstDash val="solid"/>
                      <a:round/>
                      <a:headEnd type="none" w="med" len="med"/>
                      <a:tailEnd type="none" w="med" len="med"/>
                    </a:lnL>
                    <a:lnR>
                      <a:noFill/>
                    </a:lnR>
                    <a:lnT>
                      <a:noFill/>
                    </a:lnT>
                    <a:lnB>
                      <a:noFill/>
                    </a:lnB>
                    <a:solidFill>
                      <a:srgbClr val="93CDDD"/>
                    </a:solidFill>
                  </a:tcPr>
                </a:tc>
                <a:tc>
                  <a:txBody>
                    <a:bodyPr/>
                    <a:lstStyle/>
                    <a:p>
                      <a:pPr algn="r" fontAlgn="b"/>
                      <a:r>
                        <a:rPr lang="en-US" sz="1200" b="0" i="0" u="none" strike="noStrike" dirty="0">
                          <a:solidFill>
                            <a:srgbClr val="000000"/>
                          </a:solidFill>
                          <a:latin typeface="Calibri"/>
                        </a:rPr>
                        <a:t>6</a:t>
                      </a:r>
                    </a:p>
                  </a:txBody>
                  <a:tcPr marL="5411" marR="5411" marT="5411" marB="0" anchor="b">
                    <a:lnL>
                      <a:noFill/>
                    </a:lnL>
                    <a:lnR>
                      <a:noFill/>
                    </a:lnR>
                    <a:lnT>
                      <a:noFill/>
                    </a:lnT>
                    <a:lnB>
                      <a:noFill/>
                    </a:lnB>
                    <a:solidFill>
                      <a:schemeClr val="accent5">
                        <a:lumMod val="60000"/>
                        <a:lumOff val="40000"/>
                      </a:schemeClr>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chemeClr val="accent3">
                        <a:lumMod val="75000"/>
                      </a:schemeClr>
                    </a:solidFill>
                  </a:tcPr>
                </a:tc>
                <a:tc>
                  <a:txBody>
                    <a:bodyPr/>
                    <a:lstStyle/>
                    <a:p>
                      <a:pPr algn="r" fontAlgn="b"/>
                      <a:r>
                        <a:rPr lang="en-US" sz="1200" b="0" i="0" u="none" strike="noStrike" dirty="0">
                          <a:solidFill>
                            <a:srgbClr val="000000"/>
                          </a:solidFill>
                          <a:latin typeface="Calibri"/>
                        </a:rPr>
                        <a:t>6</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6</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10</a:t>
                      </a:r>
                    </a:p>
                  </a:txBody>
                  <a:tcPr marL="5411" marR="5411" marT="5411" marB="0" anchor="b">
                    <a:lnL>
                      <a:noFill/>
                    </a:lnL>
                    <a:lnR>
                      <a:noFill/>
                    </a:lnR>
                    <a:lnT>
                      <a:noFill/>
                    </a:lnT>
                    <a:lnB>
                      <a:noFill/>
                    </a:lnB>
                    <a:solidFill>
                      <a:srgbClr val="75923C"/>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8</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8</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w="6350" cap="flat" cmpd="sng" algn="ctr">
                      <a:solidFill>
                        <a:srgbClr val="000000"/>
                      </a:solidFill>
                      <a:prstDash val="solid"/>
                      <a:round/>
                      <a:headEnd type="none" w="med" len="med"/>
                      <a:tailEnd type="none" w="med" len="med"/>
                    </a:lnR>
                    <a:lnT>
                      <a:noFill/>
                    </a:lnT>
                    <a:lnB>
                      <a:noFill/>
                    </a:lnB>
                    <a:solidFill>
                      <a:srgbClr val="DBEEF3"/>
                    </a:solidFill>
                  </a:tcPr>
                </a:tc>
              </a:tr>
              <a:tr h="246768">
                <a:tc>
                  <a:txBody>
                    <a:bodyPr/>
                    <a:lstStyle/>
                    <a:p>
                      <a:pPr algn="r" fontAlgn="b"/>
                      <a:r>
                        <a:rPr lang="en-US" sz="1200" b="0" i="0" u="none" strike="noStrike">
                          <a:solidFill>
                            <a:srgbClr val="000000"/>
                          </a:solidFill>
                          <a:latin typeface="Calibri"/>
                        </a:rPr>
                        <a:t>6000</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2</a:t>
                      </a:r>
                    </a:p>
                  </a:txBody>
                  <a:tcPr marL="5411" marR="5411" marT="5411"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1200" b="0" i="0" u="none" strike="noStrike" dirty="0">
                          <a:solidFill>
                            <a:srgbClr val="000000"/>
                          </a:solidFill>
                          <a:latin typeface="Calibri"/>
                        </a:rPr>
                        <a:t>6</a:t>
                      </a: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algn="r" fontAlgn="b"/>
                      <a:r>
                        <a:rPr lang="en-US" sz="1200" b="0" i="0" u="none" strike="noStrike" dirty="0">
                          <a:solidFill>
                            <a:srgbClr val="000000"/>
                          </a:solidFill>
                          <a:latin typeface="Calibri"/>
                        </a:rPr>
                        <a:t>2</a:t>
                      </a: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chemeClr val="accent3">
                        <a:lumMod val="75000"/>
                      </a:schemeClr>
                    </a:solidFill>
                  </a:tcPr>
                </a:tc>
                <a:tc>
                  <a:txBody>
                    <a:bodyPr/>
                    <a:lstStyle/>
                    <a:p>
                      <a:pPr algn="r" fontAlgn="b"/>
                      <a:r>
                        <a:rPr lang="en-US" sz="1200" b="0" i="0" u="none" strike="noStrike" dirty="0">
                          <a:solidFill>
                            <a:srgbClr val="000000"/>
                          </a:solidFill>
                          <a:latin typeface="Calibri"/>
                        </a:rPr>
                        <a:t>6</a:t>
                      </a: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1200" b="0" i="0" u="none" strike="noStrike">
                          <a:solidFill>
                            <a:srgbClr val="000000"/>
                          </a:solidFill>
                          <a:latin typeface="Calibri"/>
                        </a:rPr>
                        <a:t>6</a:t>
                      </a: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1200" b="0" i="0" u="none" strike="noStrike">
                          <a:solidFill>
                            <a:srgbClr val="000000"/>
                          </a:solidFill>
                          <a:latin typeface="Calibri"/>
                        </a:rPr>
                        <a:t>10</a:t>
                      </a: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1200" b="0" i="0" u="none" strike="noStrike">
                          <a:solidFill>
                            <a:srgbClr val="000000"/>
                          </a:solidFill>
                          <a:latin typeface="Calibri"/>
                        </a:rPr>
                        <a:t>8</a:t>
                      </a: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BEEF3"/>
                    </a:solidFill>
                  </a:tcPr>
                </a:tc>
              </a:tr>
            </a:tbl>
          </a:graphicData>
        </a:graphic>
      </p:graphicFrame>
      <p:pic>
        <p:nvPicPr>
          <p:cNvPr id="81924" name="Picture 4" descr="C:\Users\Mel\Documents\BIOINFORMATICS\DELFT_Research\Data\CBS_Novogene\PloEstNovogene_750\Ploidy_Estimation_Charts\Ploidy_Estimation_scaffold3_size890821.jpg"/>
          <p:cNvPicPr>
            <a:picLocks noChangeAspect="1" noChangeArrowheads="1"/>
          </p:cNvPicPr>
          <p:nvPr/>
        </p:nvPicPr>
        <p:blipFill>
          <a:blip r:embed="rId3" cstate="print"/>
          <a:srcRect l="52661" t="41575"/>
          <a:stretch>
            <a:fillRect/>
          </a:stretch>
        </p:blipFill>
        <p:spPr bwMode="auto">
          <a:xfrm>
            <a:off x="5253309" y="3886523"/>
            <a:ext cx="3855195" cy="2854845"/>
          </a:xfrm>
          <a:prstGeom prst="rect">
            <a:avLst/>
          </a:prstGeom>
          <a:ln w="3175" cap="sq">
            <a:solidFill>
              <a:srgbClr val="000000"/>
            </a:solidFill>
            <a:prstDash val="solid"/>
            <a:miter lim="800000"/>
          </a:ln>
          <a:effectLst/>
        </p:spPr>
      </p:pic>
      <p:pic>
        <p:nvPicPr>
          <p:cNvPr id="81925" name="Picture 5" descr="C:\Users\Mel\Documents\BIOINFORMATICS\DELFT_Research\Data\CBS_Novogene\PloEstNovogene_500\Ploidy_Estimation_Charts\Ploidy_Estimation_scaffold3_size890821.jpg"/>
          <p:cNvPicPr>
            <a:picLocks noChangeAspect="1" noChangeArrowheads="1"/>
          </p:cNvPicPr>
          <p:nvPr/>
        </p:nvPicPr>
        <p:blipFill>
          <a:blip r:embed="rId4" cstate="print"/>
          <a:srcRect l="52661" t="41575"/>
          <a:stretch>
            <a:fillRect/>
          </a:stretch>
        </p:blipFill>
        <p:spPr bwMode="auto">
          <a:xfrm>
            <a:off x="1331640" y="3886523"/>
            <a:ext cx="3855195" cy="2854845"/>
          </a:xfrm>
          <a:prstGeom prst="rect">
            <a:avLst/>
          </a:prstGeom>
          <a:ln w="3175" cap="sq">
            <a:solidFill>
              <a:srgbClr val="000000"/>
            </a:solidFill>
            <a:prstDash val="solid"/>
            <a:miter lim="800000"/>
          </a:ln>
          <a:effectLst/>
        </p:spPr>
      </p:pic>
      <p:sp>
        <p:nvSpPr>
          <p:cNvPr id="896" name="895 CuadroTexto"/>
          <p:cNvSpPr txBox="1"/>
          <p:nvPr/>
        </p:nvSpPr>
        <p:spPr>
          <a:xfrm>
            <a:off x="4427984" y="3501008"/>
            <a:ext cx="1656184" cy="369332"/>
          </a:xfrm>
          <a:prstGeom prst="rect">
            <a:avLst/>
          </a:prstGeom>
          <a:noFill/>
        </p:spPr>
        <p:txBody>
          <a:bodyPr wrap="square" rtlCol="0">
            <a:spAutoFit/>
          </a:bodyPr>
          <a:lstStyle/>
          <a:p>
            <a:pPr algn="ctr"/>
            <a:r>
              <a:rPr lang="en-US" dirty="0" smtClean="0"/>
              <a:t>Contig 3</a:t>
            </a:r>
            <a:endParaRPr lang="en-US" dirty="0"/>
          </a:p>
        </p:txBody>
      </p:sp>
      <p:sp>
        <p:nvSpPr>
          <p:cNvPr id="897" name="896 CuadroTexto"/>
          <p:cNvSpPr txBox="1"/>
          <p:nvPr/>
        </p:nvSpPr>
        <p:spPr>
          <a:xfrm>
            <a:off x="6516216" y="3671446"/>
            <a:ext cx="1656184" cy="261610"/>
          </a:xfrm>
          <a:prstGeom prst="rect">
            <a:avLst/>
          </a:prstGeom>
          <a:noFill/>
        </p:spPr>
        <p:txBody>
          <a:bodyPr wrap="square" rtlCol="0">
            <a:spAutoFit/>
          </a:bodyPr>
          <a:lstStyle/>
          <a:p>
            <a:pPr algn="ctr"/>
            <a:r>
              <a:rPr lang="en-US" sz="1100" dirty="0" smtClean="0"/>
              <a:t>Window length : 750 </a:t>
            </a:r>
            <a:r>
              <a:rPr lang="en-US" sz="1100" dirty="0" err="1" smtClean="0"/>
              <a:t>bp</a:t>
            </a:r>
            <a:endParaRPr lang="en-US" sz="1100" dirty="0"/>
          </a:p>
        </p:txBody>
      </p:sp>
      <p:sp>
        <p:nvSpPr>
          <p:cNvPr id="898" name="897 CuadroTexto"/>
          <p:cNvSpPr txBox="1"/>
          <p:nvPr/>
        </p:nvSpPr>
        <p:spPr>
          <a:xfrm>
            <a:off x="2339752" y="3671446"/>
            <a:ext cx="1656184" cy="261610"/>
          </a:xfrm>
          <a:prstGeom prst="rect">
            <a:avLst/>
          </a:prstGeom>
          <a:noFill/>
        </p:spPr>
        <p:txBody>
          <a:bodyPr wrap="square" rtlCol="0">
            <a:spAutoFit/>
          </a:bodyPr>
          <a:lstStyle/>
          <a:p>
            <a:pPr algn="ctr"/>
            <a:r>
              <a:rPr lang="en-US" sz="1100" dirty="0" smtClean="0"/>
              <a:t>Window length : 500 </a:t>
            </a:r>
            <a:r>
              <a:rPr lang="en-US" sz="1100" dirty="0" err="1" smtClean="0"/>
              <a:t>bp</a:t>
            </a:r>
            <a:endParaRPr lang="en-US" sz="1100" dirty="0"/>
          </a:p>
        </p:txBody>
      </p:sp>
      <p:sp>
        <p:nvSpPr>
          <p:cNvPr id="206" name="CustomShape 3"/>
          <p:cNvSpPr/>
          <p:nvPr/>
        </p:nvSpPr>
        <p:spPr>
          <a:xfrm>
            <a:off x="1259632" y="381000"/>
            <a:ext cx="7884368"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CBS1483: Ploidy estimation per contig by window length</a:t>
            </a:r>
            <a:endParaRPr dirty="0"/>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grpSp>
        <p:nvGrpSpPr>
          <p:cNvPr id="2" name="87 Grupo"/>
          <p:cNvGrpSpPr/>
          <p:nvPr/>
        </p:nvGrpSpPr>
        <p:grpSpPr>
          <a:xfrm>
            <a:off x="-161168" y="939617"/>
            <a:ext cx="1295400" cy="5232583"/>
            <a:chOff x="152400" y="939617"/>
            <a:chExt cx="1295400" cy="5232583"/>
          </a:xfrm>
        </p:grpSpPr>
        <p:sp>
          <p:nvSpPr>
            <p:cNvPr id="89" name="Rectangle 8"/>
            <p:cNvSpPr>
              <a:spLocks noChangeArrowheads="1"/>
            </p:cNvSpPr>
            <p:nvPr/>
          </p:nvSpPr>
          <p:spPr bwMode="auto">
            <a:xfrm>
              <a:off x="475868" y="3467967"/>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 name="Rectangle 9"/>
            <p:cNvSpPr>
              <a:spLocks noChangeArrowheads="1"/>
            </p:cNvSpPr>
            <p:nvPr/>
          </p:nvSpPr>
          <p:spPr bwMode="auto">
            <a:xfrm>
              <a:off x="741552" y="3601612"/>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 name="Rectangle 10"/>
            <p:cNvSpPr>
              <a:spLocks noChangeArrowheads="1"/>
            </p:cNvSpPr>
            <p:nvPr/>
          </p:nvSpPr>
          <p:spPr bwMode="auto">
            <a:xfrm>
              <a:off x="1228588" y="4035959"/>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 name="Group 11"/>
            <p:cNvGrpSpPr>
              <a:grpSpLocks/>
            </p:cNvGrpSpPr>
            <p:nvPr/>
          </p:nvGrpSpPr>
          <p:grpSpPr bwMode="auto">
            <a:xfrm>
              <a:off x="1311748" y="4098605"/>
              <a:ext cx="136052" cy="148264"/>
              <a:chOff x="8966" y="10643"/>
              <a:chExt cx="890" cy="71"/>
            </a:xfrm>
          </p:grpSpPr>
          <p:sp>
            <p:nvSpPr>
              <p:cNvPr id="421"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2"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 name="Group 14"/>
            <p:cNvGrpSpPr>
              <a:grpSpLocks/>
            </p:cNvGrpSpPr>
            <p:nvPr/>
          </p:nvGrpSpPr>
          <p:grpSpPr bwMode="auto">
            <a:xfrm>
              <a:off x="710214" y="4307425"/>
              <a:ext cx="93708" cy="148264"/>
              <a:chOff x="5031" y="10743"/>
              <a:chExt cx="613" cy="71"/>
            </a:xfrm>
          </p:grpSpPr>
          <p:sp>
            <p:nvSpPr>
              <p:cNvPr id="419"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0"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4" name="Rectangle 17"/>
            <p:cNvSpPr>
              <a:spLocks noChangeArrowheads="1"/>
            </p:cNvSpPr>
            <p:nvPr/>
          </p:nvSpPr>
          <p:spPr bwMode="auto">
            <a:xfrm>
              <a:off x="566977" y="487124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 name="Group 18"/>
            <p:cNvGrpSpPr>
              <a:grpSpLocks/>
            </p:cNvGrpSpPr>
            <p:nvPr/>
          </p:nvGrpSpPr>
          <p:grpSpPr bwMode="auto">
            <a:xfrm>
              <a:off x="1010446" y="3883522"/>
              <a:ext cx="93708" cy="152440"/>
              <a:chOff x="7502" y="10743"/>
              <a:chExt cx="613" cy="73"/>
            </a:xfrm>
          </p:grpSpPr>
          <p:sp>
            <p:nvSpPr>
              <p:cNvPr id="417"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8"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 name="Group 21"/>
            <p:cNvGrpSpPr>
              <a:grpSpLocks/>
            </p:cNvGrpSpPr>
            <p:nvPr/>
          </p:nvGrpSpPr>
          <p:grpSpPr bwMode="auto">
            <a:xfrm>
              <a:off x="1104154" y="5163594"/>
              <a:ext cx="93708" cy="152440"/>
              <a:chOff x="8491" y="10743"/>
              <a:chExt cx="613" cy="73"/>
            </a:xfrm>
          </p:grpSpPr>
          <p:sp>
            <p:nvSpPr>
              <p:cNvPr id="415"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6"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7" name="Rectangle 24"/>
            <p:cNvSpPr>
              <a:spLocks noChangeArrowheads="1"/>
            </p:cNvSpPr>
            <p:nvPr/>
          </p:nvSpPr>
          <p:spPr bwMode="auto">
            <a:xfrm>
              <a:off x="1361124" y="430742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 name="Group 25"/>
            <p:cNvGrpSpPr>
              <a:grpSpLocks/>
            </p:cNvGrpSpPr>
            <p:nvPr/>
          </p:nvGrpSpPr>
          <p:grpSpPr bwMode="auto">
            <a:xfrm>
              <a:off x="710214" y="4871244"/>
              <a:ext cx="93708" cy="148264"/>
              <a:chOff x="5140" y="10844"/>
              <a:chExt cx="613" cy="71"/>
            </a:xfrm>
          </p:grpSpPr>
          <p:sp>
            <p:nvSpPr>
              <p:cNvPr id="413"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4"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 name="Group 28"/>
            <p:cNvGrpSpPr>
              <a:grpSpLocks/>
            </p:cNvGrpSpPr>
            <p:nvPr/>
          </p:nvGrpSpPr>
          <p:grpSpPr bwMode="auto">
            <a:xfrm>
              <a:off x="887540" y="4518336"/>
              <a:ext cx="111135" cy="148264"/>
              <a:chOff x="6191" y="10844"/>
              <a:chExt cx="727" cy="71"/>
            </a:xfrm>
          </p:grpSpPr>
          <p:sp>
            <p:nvSpPr>
              <p:cNvPr id="411"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2"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 name="Group 31"/>
            <p:cNvGrpSpPr>
              <a:grpSpLocks/>
            </p:cNvGrpSpPr>
            <p:nvPr/>
          </p:nvGrpSpPr>
          <p:grpSpPr bwMode="auto">
            <a:xfrm>
              <a:off x="1076943" y="4518336"/>
              <a:ext cx="93708" cy="148264"/>
              <a:chOff x="7430" y="10844"/>
              <a:chExt cx="613" cy="71"/>
            </a:xfrm>
          </p:grpSpPr>
          <p:sp>
            <p:nvSpPr>
              <p:cNvPr id="409"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0"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1" name="Rectangle 34"/>
            <p:cNvSpPr>
              <a:spLocks noChangeArrowheads="1"/>
            </p:cNvSpPr>
            <p:nvPr/>
          </p:nvSpPr>
          <p:spPr bwMode="auto">
            <a:xfrm>
              <a:off x="1361124" y="451833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2" name="Rectangle 35"/>
            <p:cNvSpPr>
              <a:spLocks noChangeArrowheads="1"/>
            </p:cNvSpPr>
            <p:nvPr/>
          </p:nvSpPr>
          <p:spPr bwMode="auto">
            <a:xfrm>
              <a:off x="616506" y="45183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 name="Rectangle 36"/>
            <p:cNvSpPr>
              <a:spLocks noChangeArrowheads="1"/>
            </p:cNvSpPr>
            <p:nvPr/>
          </p:nvSpPr>
          <p:spPr bwMode="auto">
            <a:xfrm>
              <a:off x="504760" y="345334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 name="Group 37"/>
            <p:cNvGrpSpPr>
              <a:grpSpLocks/>
            </p:cNvGrpSpPr>
            <p:nvPr/>
          </p:nvGrpSpPr>
          <p:grpSpPr bwMode="auto">
            <a:xfrm>
              <a:off x="1206269" y="4518336"/>
              <a:ext cx="116027" cy="148264"/>
              <a:chOff x="8276" y="10844"/>
              <a:chExt cx="759" cy="71"/>
            </a:xfrm>
          </p:grpSpPr>
          <p:sp>
            <p:nvSpPr>
              <p:cNvPr id="407"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8"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5" name="Rectangle 41"/>
            <p:cNvSpPr>
              <a:spLocks noChangeArrowheads="1"/>
            </p:cNvSpPr>
            <p:nvPr/>
          </p:nvSpPr>
          <p:spPr bwMode="auto">
            <a:xfrm>
              <a:off x="840151" y="4871244"/>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 name="Rectangle 42"/>
            <p:cNvSpPr>
              <a:spLocks noChangeArrowheads="1"/>
            </p:cNvSpPr>
            <p:nvPr/>
          </p:nvSpPr>
          <p:spPr bwMode="auto">
            <a:xfrm>
              <a:off x="727946" y="457471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 name="Rectangle 43"/>
            <p:cNvSpPr>
              <a:spLocks noChangeArrowheads="1"/>
            </p:cNvSpPr>
            <p:nvPr/>
          </p:nvSpPr>
          <p:spPr bwMode="auto">
            <a:xfrm>
              <a:off x="784813" y="457471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 name="Group 44"/>
            <p:cNvGrpSpPr>
              <a:grpSpLocks/>
            </p:cNvGrpSpPr>
            <p:nvPr/>
          </p:nvGrpSpPr>
          <p:grpSpPr bwMode="auto">
            <a:xfrm>
              <a:off x="866292" y="5019506"/>
              <a:ext cx="93708" cy="148264"/>
              <a:chOff x="7359" y="10643"/>
              <a:chExt cx="613" cy="71"/>
            </a:xfrm>
          </p:grpSpPr>
          <p:sp>
            <p:nvSpPr>
              <p:cNvPr id="405"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6"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9" name="Rectangle 47"/>
            <p:cNvSpPr>
              <a:spLocks noChangeArrowheads="1"/>
            </p:cNvSpPr>
            <p:nvPr/>
          </p:nvSpPr>
          <p:spPr bwMode="auto">
            <a:xfrm>
              <a:off x="1214066" y="5015330"/>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2" name="Group 48"/>
            <p:cNvGrpSpPr>
              <a:grpSpLocks/>
            </p:cNvGrpSpPr>
            <p:nvPr/>
          </p:nvGrpSpPr>
          <p:grpSpPr bwMode="auto">
            <a:xfrm>
              <a:off x="1254423" y="4808598"/>
              <a:ext cx="136052" cy="148264"/>
              <a:chOff x="8966" y="10643"/>
              <a:chExt cx="890" cy="71"/>
            </a:xfrm>
          </p:grpSpPr>
          <p:sp>
            <p:nvSpPr>
              <p:cNvPr id="403"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4"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 name="Group 51"/>
            <p:cNvGrpSpPr>
              <a:grpSpLocks/>
            </p:cNvGrpSpPr>
            <p:nvPr/>
          </p:nvGrpSpPr>
          <p:grpSpPr bwMode="auto">
            <a:xfrm>
              <a:off x="716023" y="5167770"/>
              <a:ext cx="93708" cy="148264"/>
              <a:chOff x="3256" y="10743"/>
              <a:chExt cx="613" cy="71"/>
            </a:xfrm>
          </p:grpSpPr>
          <p:sp>
            <p:nvSpPr>
              <p:cNvPr id="401"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2"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 name="Group 54"/>
            <p:cNvGrpSpPr>
              <a:grpSpLocks/>
            </p:cNvGrpSpPr>
            <p:nvPr/>
          </p:nvGrpSpPr>
          <p:grpSpPr bwMode="auto">
            <a:xfrm>
              <a:off x="878674" y="3601612"/>
              <a:ext cx="93708" cy="148264"/>
              <a:chOff x="5031" y="10743"/>
              <a:chExt cx="613" cy="71"/>
            </a:xfrm>
          </p:grpSpPr>
          <p:sp>
            <p:nvSpPr>
              <p:cNvPr id="399"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0"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3" name="Rectangle 57"/>
            <p:cNvSpPr>
              <a:spLocks noChangeArrowheads="1"/>
            </p:cNvSpPr>
            <p:nvPr/>
          </p:nvSpPr>
          <p:spPr bwMode="auto">
            <a:xfrm>
              <a:off x="619563" y="516777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 name="Group 58"/>
            <p:cNvGrpSpPr>
              <a:grpSpLocks/>
            </p:cNvGrpSpPr>
            <p:nvPr/>
          </p:nvGrpSpPr>
          <p:grpSpPr bwMode="auto">
            <a:xfrm>
              <a:off x="987210" y="5019506"/>
              <a:ext cx="93708" cy="152440"/>
              <a:chOff x="7502" y="10743"/>
              <a:chExt cx="613" cy="73"/>
            </a:xfrm>
          </p:grpSpPr>
          <p:sp>
            <p:nvSpPr>
              <p:cNvPr id="397"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8"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 name="Group 61"/>
            <p:cNvGrpSpPr>
              <a:grpSpLocks/>
            </p:cNvGrpSpPr>
            <p:nvPr/>
          </p:nvGrpSpPr>
          <p:grpSpPr bwMode="auto">
            <a:xfrm>
              <a:off x="1160715" y="5520678"/>
              <a:ext cx="93708" cy="152440"/>
              <a:chOff x="8491" y="10743"/>
              <a:chExt cx="613" cy="73"/>
            </a:xfrm>
          </p:grpSpPr>
          <p:sp>
            <p:nvSpPr>
              <p:cNvPr id="395"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6"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6" name="Rectangle 64"/>
            <p:cNvSpPr>
              <a:spLocks noChangeArrowheads="1"/>
            </p:cNvSpPr>
            <p:nvPr/>
          </p:nvSpPr>
          <p:spPr bwMode="auto">
            <a:xfrm>
              <a:off x="1289735" y="5224153"/>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7" name="Group 65"/>
            <p:cNvGrpSpPr>
              <a:grpSpLocks/>
            </p:cNvGrpSpPr>
            <p:nvPr/>
          </p:nvGrpSpPr>
          <p:grpSpPr bwMode="auto">
            <a:xfrm>
              <a:off x="953426" y="4722980"/>
              <a:ext cx="80103" cy="148264"/>
              <a:chOff x="1393" y="11737"/>
              <a:chExt cx="524" cy="71"/>
            </a:xfrm>
          </p:grpSpPr>
          <p:sp>
            <p:nvSpPr>
              <p:cNvPr id="393"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4"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 name="Group 68"/>
            <p:cNvGrpSpPr>
              <a:grpSpLocks/>
            </p:cNvGrpSpPr>
            <p:nvPr/>
          </p:nvGrpSpPr>
          <p:grpSpPr bwMode="auto">
            <a:xfrm>
              <a:off x="829298" y="4184223"/>
              <a:ext cx="93708" cy="148264"/>
              <a:chOff x="5140" y="10844"/>
              <a:chExt cx="613" cy="71"/>
            </a:xfrm>
          </p:grpSpPr>
          <p:sp>
            <p:nvSpPr>
              <p:cNvPr id="391"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2"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 name="Group 71"/>
            <p:cNvGrpSpPr>
              <a:grpSpLocks/>
            </p:cNvGrpSpPr>
            <p:nvPr/>
          </p:nvGrpSpPr>
          <p:grpSpPr bwMode="auto">
            <a:xfrm>
              <a:off x="833119" y="5316031"/>
              <a:ext cx="111135" cy="148264"/>
              <a:chOff x="6191" y="10844"/>
              <a:chExt cx="727" cy="71"/>
            </a:xfrm>
          </p:grpSpPr>
          <p:sp>
            <p:nvSpPr>
              <p:cNvPr id="389"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0"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0" name="Group 74"/>
            <p:cNvGrpSpPr>
              <a:grpSpLocks/>
            </p:cNvGrpSpPr>
            <p:nvPr/>
          </p:nvGrpSpPr>
          <p:grpSpPr bwMode="auto">
            <a:xfrm>
              <a:off x="1104154" y="4808598"/>
              <a:ext cx="93708" cy="148264"/>
              <a:chOff x="7430" y="10844"/>
              <a:chExt cx="613" cy="71"/>
            </a:xfrm>
          </p:grpSpPr>
          <p:sp>
            <p:nvSpPr>
              <p:cNvPr id="387"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8"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1" name="Rectangle 77"/>
            <p:cNvSpPr>
              <a:spLocks noChangeArrowheads="1"/>
            </p:cNvSpPr>
            <p:nvPr/>
          </p:nvSpPr>
          <p:spPr bwMode="auto">
            <a:xfrm>
              <a:off x="1275212" y="552485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1" name="Group 78"/>
            <p:cNvGrpSpPr>
              <a:grpSpLocks/>
            </p:cNvGrpSpPr>
            <p:nvPr/>
          </p:nvGrpSpPr>
          <p:grpSpPr bwMode="auto">
            <a:xfrm>
              <a:off x="1367697" y="5372414"/>
              <a:ext cx="80103" cy="148264"/>
              <a:chOff x="1873" y="12217"/>
              <a:chExt cx="524" cy="71"/>
            </a:xfrm>
          </p:grpSpPr>
          <p:sp>
            <p:nvSpPr>
              <p:cNvPr id="385"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6"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3" name="Rectangle 81"/>
            <p:cNvSpPr>
              <a:spLocks noChangeArrowheads="1"/>
            </p:cNvSpPr>
            <p:nvPr/>
          </p:nvSpPr>
          <p:spPr bwMode="auto">
            <a:xfrm>
              <a:off x="689729" y="552067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 name="Rectangle 82"/>
            <p:cNvSpPr>
              <a:spLocks noChangeArrowheads="1"/>
            </p:cNvSpPr>
            <p:nvPr/>
          </p:nvSpPr>
          <p:spPr bwMode="auto">
            <a:xfrm>
              <a:off x="566977" y="552067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2" name="Group 83"/>
            <p:cNvGrpSpPr>
              <a:grpSpLocks/>
            </p:cNvGrpSpPr>
            <p:nvPr/>
          </p:nvGrpSpPr>
          <p:grpSpPr bwMode="auto">
            <a:xfrm>
              <a:off x="964891" y="5316031"/>
              <a:ext cx="116027" cy="148264"/>
              <a:chOff x="8276" y="10844"/>
              <a:chExt cx="759" cy="71"/>
            </a:xfrm>
          </p:grpSpPr>
          <p:sp>
            <p:nvSpPr>
              <p:cNvPr id="383"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4"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3" name="Group 204"/>
            <p:cNvGrpSpPr>
              <a:grpSpLocks/>
            </p:cNvGrpSpPr>
            <p:nvPr/>
          </p:nvGrpSpPr>
          <p:grpSpPr bwMode="auto">
            <a:xfrm>
              <a:off x="152400" y="1069833"/>
              <a:ext cx="1261158" cy="377967"/>
              <a:chOff x="2535" y="15338"/>
              <a:chExt cx="7838" cy="181"/>
            </a:xfrm>
          </p:grpSpPr>
          <p:sp>
            <p:nvSpPr>
              <p:cNvPr id="375" name="Rectangle 205"/>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6" name="Rectangle 206"/>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7" name="Rectangle 207"/>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8" name="Rectangle 208"/>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9" name="Rectangle 209"/>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0" name="Rectangle 210"/>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1" name="Rectangle 211"/>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2" name="Rectangle 212"/>
              <p:cNvSpPr>
                <a:spLocks noChangeArrowheads="1"/>
              </p:cNvSpPr>
              <p:nvPr/>
            </p:nvSpPr>
            <p:spPr bwMode="auto">
              <a:xfrm>
                <a:off x="9744" y="15338"/>
                <a:ext cx="526" cy="18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7" name="Rectangle 215"/>
            <p:cNvSpPr>
              <a:spLocks noChangeArrowheads="1"/>
            </p:cNvSpPr>
            <p:nvPr/>
          </p:nvSpPr>
          <p:spPr bwMode="auto">
            <a:xfrm>
              <a:off x="186190"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 name="Rectangle 216"/>
            <p:cNvSpPr>
              <a:spLocks noChangeArrowheads="1"/>
            </p:cNvSpPr>
            <p:nvPr/>
          </p:nvSpPr>
          <p:spPr bwMode="auto">
            <a:xfrm>
              <a:off x="448944" y="2895600"/>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 name="Rectangle 217"/>
            <p:cNvSpPr>
              <a:spLocks noChangeArrowheads="1"/>
            </p:cNvSpPr>
            <p:nvPr/>
          </p:nvSpPr>
          <p:spPr bwMode="auto">
            <a:xfrm>
              <a:off x="707355"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0" name="Rectangle 218"/>
            <p:cNvSpPr>
              <a:spLocks noChangeArrowheads="1"/>
            </p:cNvSpPr>
            <p:nvPr/>
          </p:nvSpPr>
          <p:spPr bwMode="auto">
            <a:xfrm>
              <a:off x="894324" y="2895600"/>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1" name="Rectangle 219"/>
            <p:cNvSpPr>
              <a:spLocks noChangeArrowheads="1"/>
            </p:cNvSpPr>
            <p:nvPr/>
          </p:nvSpPr>
          <p:spPr bwMode="auto">
            <a:xfrm>
              <a:off x="1099314" y="2895600"/>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2" name="Rectangle 220"/>
            <p:cNvSpPr>
              <a:spLocks noChangeArrowheads="1"/>
            </p:cNvSpPr>
            <p:nvPr/>
          </p:nvSpPr>
          <p:spPr bwMode="auto">
            <a:xfrm>
              <a:off x="1255551" y="2895600"/>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 name="Rectangle 221"/>
            <p:cNvSpPr>
              <a:spLocks noChangeArrowheads="1"/>
            </p:cNvSpPr>
            <p:nvPr/>
          </p:nvSpPr>
          <p:spPr bwMode="auto">
            <a:xfrm>
              <a:off x="1326831" y="2680514"/>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4" name="Group 222"/>
            <p:cNvGrpSpPr>
              <a:grpSpLocks/>
            </p:cNvGrpSpPr>
            <p:nvPr/>
          </p:nvGrpSpPr>
          <p:grpSpPr bwMode="auto">
            <a:xfrm>
              <a:off x="186184" y="2781931"/>
              <a:ext cx="1210865" cy="148263"/>
              <a:chOff x="2745" y="15338"/>
              <a:chExt cx="7525" cy="71"/>
            </a:xfrm>
          </p:grpSpPr>
          <p:sp>
            <p:nvSpPr>
              <p:cNvPr id="368"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9"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0"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1"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2"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3"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4"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5"/>
            <p:cNvGrpSpPr>
              <a:grpSpLocks/>
            </p:cNvGrpSpPr>
            <p:nvPr/>
          </p:nvGrpSpPr>
          <p:grpSpPr bwMode="auto">
            <a:xfrm>
              <a:off x="878674" y="3054500"/>
              <a:ext cx="93708" cy="148264"/>
              <a:chOff x="7359" y="10643"/>
              <a:chExt cx="613" cy="71"/>
            </a:xfrm>
          </p:grpSpPr>
          <p:sp>
            <p:nvSpPr>
              <p:cNvPr id="366"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7"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6" name="Group 248"/>
            <p:cNvGrpSpPr>
              <a:grpSpLocks/>
            </p:cNvGrpSpPr>
            <p:nvPr/>
          </p:nvGrpSpPr>
          <p:grpSpPr bwMode="auto">
            <a:xfrm>
              <a:off x="418542" y="4313692"/>
              <a:ext cx="93708" cy="148264"/>
              <a:chOff x="3256" y="11013"/>
              <a:chExt cx="613" cy="71"/>
            </a:xfrm>
          </p:grpSpPr>
          <p:sp>
            <p:nvSpPr>
              <p:cNvPr id="364"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5"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7" name="Rectangle 251"/>
            <p:cNvSpPr>
              <a:spLocks noChangeArrowheads="1"/>
            </p:cNvSpPr>
            <p:nvPr/>
          </p:nvSpPr>
          <p:spPr bwMode="auto">
            <a:xfrm>
              <a:off x="200095" y="3749873"/>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7" name="Group 252"/>
            <p:cNvGrpSpPr>
              <a:grpSpLocks/>
            </p:cNvGrpSpPr>
            <p:nvPr/>
          </p:nvGrpSpPr>
          <p:grpSpPr bwMode="auto">
            <a:xfrm>
              <a:off x="418542" y="3749873"/>
              <a:ext cx="93708" cy="148264"/>
              <a:chOff x="3256" y="10743"/>
              <a:chExt cx="613" cy="71"/>
            </a:xfrm>
          </p:grpSpPr>
          <p:sp>
            <p:nvSpPr>
              <p:cNvPr id="362"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3"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8" name="Group 255"/>
            <p:cNvGrpSpPr>
              <a:grpSpLocks/>
            </p:cNvGrpSpPr>
            <p:nvPr/>
          </p:nvGrpSpPr>
          <p:grpSpPr bwMode="auto">
            <a:xfrm>
              <a:off x="166311" y="3960784"/>
              <a:ext cx="80103" cy="148264"/>
              <a:chOff x="1606" y="10844"/>
              <a:chExt cx="524" cy="71"/>
            </a:xfrm>
          </p:grpSpPr>
          <p:sp>
            <p:nvSpPr>
              <p:cNvPr id="360"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1"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9" name="Group 258"/>
            <p:cNvGrpSpPr>
              <a:grpSpLocks/>
            </p:cNvGrpSpPr>
            <p:nvPr/>
          </p:nvGrpSpPr>
          <p:grpSpPr bwMode="auto">
            <a:xfrm>
              <a:off x="405701" y="4610218"/>
              <a:ext cx="78727" cy="148264"/>
              <a:chOff x="3172" y="10844"/>
              <a:chExt cx="515" cy="71"/>
            </a:xfrm>
          </p:grpSpPr>
          <p:sp>
            <p:nvSpPr>
              <p:cNvPr id="358"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9"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0" name="Group 261"/>
            <p:cNvGrpSpPr>
              <a:grpSpLocks/>
            </p:cNvGrpSpPr>
            <p:nvPr/>
          </p:nvGrpSpPr>
          <p:grpSpPr bwMode="auto">
            <a:xfrm>
              <a:off x="202999" y="4461954"/>
              <a:ext cx="80103" cy="148264"/>
              <a:chOff x="1846" y="11084"/>
              <a:chExt cx="524" cy="71"/>
            </a:xfrm>
          </p:grpSpPr>
          <p:sp>
            <p:nvSpPr>
              <p:cNvPr id="356"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7"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1" name="Group 264"/>
            <p:cNvGrpSpPr>
              <a:grpSpLocks/>
            </p:cNvGrpSpPr>
            <p:nvPr/>
          </p:nvGrpSpPr>
          <p:grpSpPr bwMode="auto">
            <a:xfrm>
              <a:off x="239688" y="4963126"/>
              <a:ext cx="80103" cy="148264"/>
              <a:chOff x="2086" y="11324"/>
              <a:chExt cx="524" cy="71"/>
            </a:xfrm>
          </p:grpSpPr>
          <p:sp>
            <p:nvSpPr>
              <p:cNvPr id="354"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5"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43" name="Rectangle 267"/>
            <p:cNvSpPr>
              <a:spLocks noChangeArrowheads="1"/>
            </p:cNvSpPr>
            <p:nvPr/>
          </p:nvSpPr>
          <p:spPr bwMode="auto">
            <a:xfrm>
              <a:off x="285701"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4" name="Rectangle 268"/>
            <p:cNvSpPr>
              <a:spLocks noChangeArrowheads="1"/>
            </p:cNvSpPr>
            <p:nvPr/>
          </p:nvSpPr>
          <p:spPr bwMode="auto">
            <a:xfrm>
              <a:off x="500480"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5" name="Rectangle 269"/>
            <p:cNvSpPr>
              <a:spLocks noChangeArrowheads="1"/>
            </p:cNvSpPr>
            <p:nvPr/>
          </p:nvSpPr>
          <p:spPr bwMode="auto">
            <a:xfrm>
              <a:off x="305879" y="446195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6" name="Rectangle 270"/>
            <p:cNvSpPr>
              <a:spLocks noChangeArrowheads="1"/>
            </p:cNvSpPr>
            <p:nvPr/>
          </p:nvSpPr>
          <p:spPr bwMode="auto">
            <a:xfrm>
              <a:off x="485499" y="461021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7" name="Rectangle 271"/>
            <p:cNvSpPr>
              <a:spLocks noChangeArrowheads="1"/>
            </p:cNvSpPr>
            <p:nvPr/>
          </p:nvSpPr>
          <p:spPr bwMode="auto">
            <a:xfrm>
              <a:off x="208502" y="416542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36" name="Group 272"/>
            <p:cNvGrpSpPr>
              <a:grpSpLocks/>
            </p:cNvGrpSpPr>
            <p:nvPr/>
          </p:nvGrpSpPr>
          <p:grpSpPr bwMode="auto">
            <a:xfrm>
              <a:off x="326975" y="4814862"/>
              <a:ext cx="78727" cy="148264"/>
              <a:chOff x="3172" y="10844"/>
              <a:chExt cx="515" cy="71"/>
            </a:xfrm>
          </p:grpSpPr>
          <p:sp>
            <p:nvSpPr>
              <p:cNvPr id="352"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3"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0" name="Group 275"/>
            <p:cNvGrpSpPr>
              <a:grpSpLocks/>
            </p:cNvGrpSpPr>
            <p:nvPr/>
          </p:nvGrpSpPr>
          <p:grpSpPr bwMode="auto">
            <a:xfrm>
              <a:off x="152400" y="4758479"/>
              <a:ext cx="80103" cy="148264"/>
              <a:chOff x="1633" y="11977"/>
              <a:chExt cx="524" cy="71"/>
            </a:xfrm>
          </p:grpSpPr>
          <p:sp>
            <p:nvSpPr>
              <p:cNvPr id="350"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1"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50" name="Rectangle 278"/>
            <p:cNvSpPr>
              <a:spLocks noChangeArrowheads="1"/>
            </p:cNvSpPr>
            <p:nvPr/>
          </p:nvSpPr>
          <p:spPr bwMode="auto">
            <a:xfrm>
              <a:off x="287229" y="416542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1" name="Rectangle 279"/>
            <p:cNvSpPr>
              <a:spLocks noChangeArrowheads="1"/>
            </p:cNvSpPr>
            <p:nvPr/>
          </p:nvSpPr>
          <p:spPr bwMode="auto">
            <a:xfrm>
              <a:off x="406772" y="4017167"/>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2" name="Rectangle 280"/>
            <p:cNvSpPr>
              <a:spLocks noChangeArrowheads="1"/>
            </p:cNvSpPr>
            <p:nvPr/>
          </p:nvSpPr>
          <p:spPr bwMode="auto">
            <a:xfrm>
              <a:off x="418542" y="496312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2" name="Group 281"/>
            <p:cNvGrpSpPr>
              <a:grpSpLocks/>
            </p:cNvGrpSpPr>
            <p:nvPr/>
          </p:nvGrpSpPr>
          <p:grpSpPr bwMode="auto">
            <a:xfrm>
              <a:off x="417167" y="5875671"/>
              <a:ext cx="93708" cy="148264"/>
              <a:chOff x="3256" y="11013"/>
              <a:chExt cx="613" cy="71"/>
            </a:xfrm>
          </p:grpSpPr>
          <p:sp>
            <p:nvSpPr>
              <p:cNvPr id="348"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9"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54" name="Rectangle 284"/>
            <p:cNvSpPr>
              <a:spLocks noChangeArrowheads="1"/>
            </p:cNvSpPr>
            <p:nvPr/>
          </p:nvSpPr>
          <p:spPr bwMode="auto">
            <a:xfrm>
              <a:off x="198719" y="531185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3" name="Group 285"/>
            <p:cNvGrpSpPr>
              <a:grpSpLocks/>
            </p:cNvGrpSpPr>
            <p:nvPr/>
          </p:nvGrpSpPr>
          <p:grpSpPr bwMode="auto">
            <a:xfrm>
              <a:off x="417167" y="5311855"/>
              <a:ext cx="93708" cy="148264"/>
              <a:chOff x="3256" y="10743"/>
              <a:chExt cx="613" cy="71"/>
            </a:xfrm>
          </p:grpSpPr>
          <p:sp>
            <p:nvSpPr>
              <p:cNvPr id="346"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7"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5" name="Group 288"/>
            <p:cNvGrpSpPr>
              <a:grpSpLocks/>
            </p:cNvGrpSpPr>
            <p:nvPr/>
          </p:nvGrpSpPr>
          <p:grpSpPr bwMode="auto">
            <a:xfrm>
              <a:off x="164935" y="5522766"/>
              <a:ext cx="80103" cy="148264"/>
              <a:chOff x="1606" y="10844"/>
              <a:chExt cx="524" cy="71"/>
            </a:xfrm>
          </p:grpSpPr>
          <p:sp>
            <p:nvSpPr>
              <p:cNvPr id="344"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5"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6" name="Group 291"/>
            <p:cNvGrpSpPr>
              <a:grpSpLocks/>
            </p:cNvGrpSpPr>
            <p:nvPr/>
          </p:nvGrpSpPr>
          <p:grpSpPr bwMode="auto">
            <a:xfrm>
              <a:off x="619563" y="3196501"/>
              <a:ext cx="78727" cy="148264"/>
              <a:chOff x="3172" y="10844"/>
              <a:chExt cx="515" cy="71"/>
            </a:xfrm>
          </p:grpSpPr>
          <p:sp>
            <p:nvSpPr>
              <p:cNvPr id="342"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3"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8" name="Group 294"/>
            <p:cNvGrpSpPr>
              <a:grpSpLocks/>
            </p:cNvGrpSpPr>
            <p:nvPr/>
          </p:nvGrpSpPr>
          <p:grpSpPr bwMode="auto">
            <a:xfrm>
              <a:off x="201623" y="6023936"/>
              <a:ext cx="80103" cy="148264"/>
              <a:chOff x="1846" y="11084"/>
              <a:chExt cx="524" cy="71"/>
            </a:xfrm>
          </p:grpSpPr>
          <p:sp>
            <p:nvSpPr>
              <p:cNvPr id="34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9" name="Group 297"/>
            <p:cNvGrpSpPr>
              <a:grpSpLocks/>
            </p:cNvGrpSpPr>
            <p:nvPr/>
          </p:nvGrpSpPr>
          <p:grpSpPr bwMode="auto">
            <a:xfrm>
              <a:off x="601219" y="3960784"/>
              <a:ext cx="80103" cy="148264"/>
              <a:chOff x="2086" y="11324"/>
              <a:chExt cx="524" cy="71"/>
            </a:xfrm>
          </p:grpSpPr>
          <p:sp>
            <p:nvSpPr>
              <p:cNvPr id="338"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9"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60" name="Rectangle 300"/>
            <p:cNvSpPr>
              <a:spLocks noChangeArrowheads="1"/>
            </p:cNvSpPr>
            <p:nvPr/>
          </p:nvSpPr>
          <p:spPr bwMode="auto">
            <a:xfrm>
              <a:off x="284325"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1" name="Rectangle 301"/>
            <p:cNvSpPr>
              <a:spLocks noChangeArrowheads="1"/>
            </p:cNvSpPr>
            <p:nvPr/>
          </p:nvSpPr>
          <p:spPr bwMode="auto">
            <a:xfrm>
              <a:off x="499104"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2" name="Rectangle 302"/>
            <p:cNvSpPr>
              <a:spLocks noChangeArrowheads="1"/>
            </p:cNvSpPr>
            <p:nvPr/>
          </p:nvSpPr>
          <p:spPr bwMode="auto">
            <a:xfrm>
              <a:off x="304503" y="602393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3" name="Rectangle 303"/>
            <p:cNvSpPr>
              <a:spLocks noChangeArrowheads="1"/>
            </p:cNvSpPr>
            <p:nvPr/>
          </p:nvSpPr>
          <p:spPr bwMode="auto">
            <a:xfrm>
              <a:off x="1010446" y="5727410"/>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4" name="Rectangle 304"/>
            <p:cNvSpPr>
              <a:spLocks noChangeArrowheads="1"/>
            </p:cNvSpPr>
            <p:nvPr/>
          </p:nvSpPr>
          <p:spPr bwMode="auto">
            <a:xfrm>
              <a:off x="207127" y="5727410"/>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0" name="Group 305"/>
            <p:cNvGrpSpPr>
              <a:grpSpLocks/>
            </p:cNvGrpSpPr>
            <p:nvPr/>
          </p:nvGrpSpPr>
          <p:grpSpPr bwMode="auto">
            <a:xfrm>
              <a:off x="281420" y="3305086"/>
              <a:ext cx="78727" cy="148264"/>
              <a:chOff x="3172" y="10844"/>
              <a:chExt cx="515" cy="71"/>
            </a:xfrm>
          </p:grpSpPr>
          <p:sp>
            <p:nvSpPr>
              <p:cNvPr id="336"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7"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2" name="Group 308"/>
            <p:cNvGrpSpPr>
              <a:grpSpLocks/>
            </p:cNvGrpSpPr>
            <p:nvPr/>
          </p:nvGrpSpPr>
          <p:grpSpPr bwMode="auto">
            <a:xfrm>
              <a:off x="815081" y="5875671"/>
              <a:ext cx="80103" cy="148264"/>
              <a:chOff x="1633" y="11977"/>
              <a:chExt cx="524" cy="71"/>
            </a:xfrm>
          </p:grpSpPr>
          <p:sp>
            <p:nvSpPr>
              <p:cNvPr id="334"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5"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67" name="Rectangle 311"/>
            <p:cNvSpPr>
              <a:spLocks noChangeArrowheads="1"/>
            </p:cNvSpPr>
            <p:nvPr/>
          </p:nvSpPr>
          <p:spPr bwMode="auto">
            <a:xfrm>
              <a:off x="285853" y="572741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8" name="Rectangle 312"/>
            <p:cNvSpPr>
              <a:spLocks noChangeArrowheads="1"/>
            </p:cNvSpPr>
            <p:nvPr/>
          </p:nvSpPr>
          <p:spPr bwMode="auto">
            <a:xfrm>
              <a:off x="405396" y="557914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9" name="Rectangle 313"/>
            <p:cNvSpPr>
              <a:spLocks noChangeArrowheads="1"/>
            </p:cNvSpPr>
            <p:nvPr/>
          </p:nvSpPr>
          <p:spPr bwMode="auto">
            <a:xfrm>
              <a:off x="326975" y="30482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0" name="Rectangle 8"/>
            <p:cNvSpPr>
              <a:spLocks noChangeArrowheads="1"/>
            </p:cNvSpPr>
            <p:nvPr/>
          </p:nvSpPr>
          <p:spPr bwMode="auto">
            <a:xfrm>
              <a:off x="475868" y="1625653"/>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1" name="Rectangle 9"/>
            <p:cNvSpPr>
              <a:spLocks noChangeArrowheads="1"/>
            </p:cNvSpPr>
            <p:nvPr/>
          </p:nvSpPr>
          <p:spPr bwMode="auto">
            <a:xfrm>
              <a:off x="741552" y="175929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2" name="Rectangle 10"/>
            <p:cNvSpPr>
              <a:spLocks noChangeArrowheads="1"/>
            </p:cNvSpPr>
            <p:nvPr/>
          </p:nvSpPr>
          <p:spPr bwMode="auto">
            <a:xfrm>
              <a:off x="1228588" y="2193645"/>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5" name="Group 11"/>
            <p:cNvGrpSpPr>
              <a:grpSpLocks/>
            </p:cNvGrpSpPr>
            <p:nvPr/>
          </p:nvGrpSpPr>
          <p:grpSpPr bwMode="auto">
            <a:xfrm>
              <a:off x="1311748" y="2256291"/>
              <a:ext cx="136052" cy="148264"/>
              <a:chOff x="8966" y="10643"/>
              <a:chExt cx="890" cy="71"/>
            </a:xfrm>
          </p:grpSpPr>
          <p:sp>
            <p:nvSpPr>
              <p:cNvPr id="332"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3"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6" name="Group 14"/>
            <p:cNvGrpSpPr>
              <a:grpSpLocks/>
            </p:cNvGrpSpPr>
            <p:nvPr/>
          </p:nvGrpSpPr>
          <p:grpSpPr bwMode="auto">
            <a:xfrm>
              <a:off x="710214" y="2465111"/>
              <a:ext cx="93708" cy="148264"/>
              <a:chOff x="5031" y="10743"/>
              <a:chExt cx="613" cy="71"/>
            </a:xfrm>
          </p:grpSpPr>
          <p:sp>
            <p:nvSpPr>
              <p:cNvPr id="3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75" name="Rectangle 17"/>
            <p:cNvSpPr>
              <a:spLocks noChangeArrowheads="1"/>
            </p:cNvSpPr>
            <p:nvPr/>
          </p:nvSpPr>
          <p:spPr bwMode="auto">
            <a:xfrm>
              <a:off x="566977" y="302893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7" name="Group 18"/>
            <p:cNvGrpSpPr>
              <a:grpSpLocks/>
            </p:cNvGrpSpPr>
            <p:nvPr/>
          </p:nvGrpSpPr>
          <p:grpSpPr bwMode="auto">
            <a:xfrm>
              <a:off x="1010446" y="2041208"/>
              <a:ext cx="93708" cy="152440"/>
              <a:chOff x="7502" y="10743"/>
              <a:chExt cx="613" cy="73"/>
            </a:xfrm>
          </p:grpSpPr>
          <p:sp>
            <p:nvSpPr>
              <p:cNvPr id="328"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9"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8" name="Group 21"/>
            <p:cNvGrpSpPr>
              <a:grpSpLocks/>
            </p:cNvGrpSpPr>
            <p:nvPr/>
          </p:nvGrpSpPr>
          <p:grpSpPr bwMode="auto">
            <a:xfrm>
              <a:off x="1104154" y="3321280"/>
              <a:ext cx="93708" cy="152440"/>
              <a:chOff x="8491" y="10743"/>
              <a:chExt cx="613" cy="73"/>
            </a:xfrm>
          </p:grpSpPr>
          <p:sp>
            <p:nvSpPr>
              <p:cNvPr id="326"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7"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78" name="Rectangle 24"/>
            <p:cNvSpPr>
              <a:spLocks noChangeArrowheads="1"/>
            </p:cNvSpPr>
            <p:nvPr/>
          </p:nvSpPr>
          <p:spPr bwMode="auto">
            <a:xfrm>
              <a:off x="1361124" y="2465111"/>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9" name="Group 25"/>
            <p:cNvGrpSpPr>
              <a:grpSpLocks/>
            </p:cNvGrpSpPr>
            <p:nvPr/>
          </p:nvGrpSpPr>
          <p:grpSpPr bwMode="auto">
            <a:xfrm>
              <a:off x="710214" y="3028930"/>
              <a:ext cx="93708" cy="148264"/>
              <a:chOff x="5140" y="10844"/>
              <a:chExt cx="613" cy="71"/>
            </a:xfrm>
          </p:grpSpPr>
          <p:sp>
            <p:nvSpPr>
              <p:cNvPr id="324"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5"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2" name="Group 28"/>
            <p:cNvGrpSpPr>
              <a:grpSpLocks/>
            </p:cNvGrpSpPr>
            <p:nvPr/>
          </p:nvGrpSpPr>
          <p:grpSpPr bwMode="auto">
            <a:xfrm>
              <a:off x="887540" y="2676022"/>
              <a:ext cx="111135" cy="148264"/>
              <a:chOff x="6191" y="10844"/>
              <a:chExt cx="727" cy="71"/>
            </a:xfrm>
          </p:grpSpPr>
          <p:sp>
            <p:nvSpPr>
              <p:cNvPr id="322"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3"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3" name="Group 31"/>
            <p:cNvGrpSpPr>
              <a:grpSpLocks/>
            </p:cNvGrpSpPr>
            <p:nvPr/>
          </p:nvGrpSpPr>
          <p:grpSpPr bwMode="auto">
            <a:xfrm>
              <a:off x="1076943" y="2676022"/>
              <a:ext cx="93708" cy="148264"/>
              <a:chOff x="7430" y="10844"/>
              <a:chExt cx="613" cy="71"/>
            </a:xfrm>
          </p:grpSpPr>
          <p:sp>
            <p:nvSpPr>
              <p:cNvPr id="320"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1"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82" name="Rectangle 34"/>
            <p:cNvSpPr>
              <a:spLocks noChangeArrowheads="1"/>
            </p:cNvSpPr>
            <p:nvPr/>
          </p:nvSpPr>
          <p:spPr bwMode="auto">
            <a:xfrm>
              <a:off x="1361124" y="2676022"/>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3" name="Rectangle 35"/>
            <p:cNvSpPr>
              <a:spLocks noChangeArrowheads="1"/>
            </p:cNvSpPr>
            <p:nvPr/>
          </p:nvSpPr>
          <p:spPr bwMode="auto">
            <a:xfrm>
              <a:off x="616506" y="26760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4" name="Rectangle 36"/>
            <p:cNvSpPr>
              <a:spLocks noChangeArrowheads="1"/>
            </p:cNvSpPr>
            <p:nvPr/>
          </p:nvSpPr>
          <p:spPr bwMode="auto">
            <a:xfrm>
              <a:off x="504760" y="161103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5" name="Group 37"/>
            <p:cNvGrpSpPr>
              <a:grpSpLocks/>
            </p:cNvGrpSpPr>
            <p:nvPr/>
          </p:nvGrpSpPr>
          <p:grpSpPr bwMode="auto">
            <a:xfrm>
              <a:off x="1206269" y="2676022"/>
              <a:ext cx="116027" cy="148264"/>
              <a:chOff x="8276" y="10844"/>
              <a:chExt cx="759" cy="71"/>
            </a:xfrm>
          </p:grpSpPr>
          <p:sp>
            <p:nvSpPr>
              <p:cNvPr id="318"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9"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86" name="Rectangle 41"/>
            <p:cNvSpPr>
              <a:spLocks noChangeArrowheads="1"/>
            </p:cNvSpPr>
            <p:nvPr/>
          </p:nvSpPr>
          <p:spPr bwMode="auto">
            <a:xfrm>
              <a:off x="840151" y="3028930"/>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7" name="Rectangle 42"/>
            <p:cNvSpPr>
              <a:spLocks noChangeArrowheads="1"/>
            </p:cNvSpPr>
            <p:nvPr/>
          </p:nvSpPr>
          <p:spPr bwMode="auto">
            <a:xfrm>
              <a:off x="727946" y="273240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8" name="Rectangle 43"/>
            <p:cNvSpPr>
              <a:spLocks noChangeArrowheads="1"/>
            </p:cNvSpPr>
            <p:nvPr/>
          </p:nvSpPr>
          <p:spPr bwMode="auto">
            <a:xfrm>
              <a:off x="784813" y="273240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7" name="Group 44"/>
            <p:cNvGrpSpPr>
              <a:grpSpLocks/>
            </p:cNvGrpSpPr>
            <p:nvPr/>
          </p:nvGrpSpPr>
          <p:grpSpPr bwMode="auto">
            <a:xfrm>
              <a:off x="866292" y="3177192"/>
              <a:ext cx="93708" cy="148264"/>
              <a:chOff x="7359" y="10643"/>
              <a:chExt cx="613" cy="71"/>
            </a:xfrm>
          </p:grpSpPr>
          <p:sp>
            <p:nvSpPr>
              <p:cNvPr id="316"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7"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0" name="Rectangle 47"/>
            <p:cNvSpPr>
              <a:spLocks noChangeArrowheads="1"/>
            </p:cNvSpPr>
            <p:nvPr/>
          </p:nvSpPr>
          <p:spPr bwMode="auto">
            <a:xfrm>
              <a:off x="1214066" y="3173016"/>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8" name="Group 48"/>
            <p:cNvGrpSpPr>
              <a:grpSpLocks/>
            </p:cNvGrpSpPr>
            <p:nvPr/>
          </p:nvGrpSpPr>
          <p:grpSpPr bwMode="auto">
            <a:xfrm>
              <a:off x="1254423" y="2966284"/>
              <a:ext cx="136052" cy="148264"/>
              <a:chOff x="8966" y="10643"/>
              <a:chExt cx="890" cy="71"/>
            </a:xfrm>
          </p:grpSpPr>
          <p:sp>
            <p:nvSpPr>
              <p:cNvPr id="314"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5"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9" name="Group 51"/>
            <p:cNvGrpSpPr>
              <a:grpSpLocks/>
            </p:cNvGrpSpPr>
            <p:nvPr/>
          </p:nvGrpSpPr>
          <p:grpSpPr bwMode="auto">
            <a:xfrm>
              <a:off x="716023" y="3325456"/>
              <a:ext cx="93708" cy="148264"/>
              <a:chOff x="3256" y="10743"/>
              <a:chExt cx="613" cy="71"/>
            </a:xfrm>
          </p:grpSpPr>
          <p:sp>
            <p:nvSpPr>
              <p:cNvPr id="312"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3"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5" name="Group 54"/>
            <p:cNvGrpSpPr>
              <a:grpSpLocks/>
            </p:cNvGrpSpPr>
            <p:nvPr/>
          </p:nvGrpSpPr>
          <p:grpSpPr bwMode="auto">
            <a:xfrm>
              <a:off x="878674" y="1759298"/>
              <a:ext cx="93708" cy="148264"/>
              <a:chOff x="5031" y="10743"/>
              <a:chExt cx="613" cy="71"/>
            </a:xfrm>
          </p:grpSpPr>
          <p:sp>
            <p:nvSpPr>
              <p:cNvPr id="310"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1"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4" name="Rectangle 57"/>
            <p:cNvSpPr>
              <a:spLocks noChangeArrowheads="1"/>
            </p:cNvSpPr>
            <p:nvPr/>
          </p:nvSpPr>
          <p:spPr bwMode="auto">
            <a:xfrm>
              <a:off x="619563" y="332545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4" name="Group 58"/>
            <p:cNvGrpSpPr>
              <a:grpSpLocks/>
            </p:cNvGrpSpPr>
            <p:nvPr/>
          </p:nvGrpSpPr>
          <p:grpSpPr bwMode="auto">
            <a:xfrm>
              <a:off x="987210" y="3177192"/>
              <a:ext cx="93708" cy="152440"/>
              <a:chOff x="7502" y="10743"/>
              <a:chExt cx="613" cy="73"/>
            </a:xfrm>
          </p:grpSpPr>
          <p:sp>
            <p:nvSpPr>
              <p:cNvPr id="308"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9"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5" name="Group 61"/>
            <p:cNvGrpSpPr>
              <a:grpSpLocks/>
            </p:cNvGrpSpPr>
            <p:nvPr/>
          </p:nvGrpSpPr>
          <p:grpSpPr bwMode="auto">
            <a:xfrm>
              <a:off x="1160715" y="3678364"/>
              <a:ext cx="93708" cy="152440"/>
              <a:chOff x="8491" y="10743"/>
              <a:chExt cx="613" cy="73"/>
            </a:xfrm>
          </p:grpSpPr>
          <p:sp>
            <p:nvSpPr>
              <p:cNvPr id="306"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7"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7" name="Rectangle 64"/>
            <p:cNvSpPr>
              <a:spLocks noChangeArrowheads="1"/>
            </p:cNvSpPr>
            <p:nvPr/>
          </p:nvSpPr>
          <p:spPr bwMode="auto">
            <a:xfrm>
              <a:off x="1289735" y="338183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6" name="Group 65"/>
            <p:cNvGrpSpPr>
              <a:grpSpLocks/>
            </p:cNvGrpSpPr>
            <p:nvPr/>
          </p:nvGrpSpPr>
          <p:grpSpPr bwMode="auto">
            <a:xfrm>
              <a:off x="953426" y="2880666"/>
              <a:ext cx="80103" cy="148264"/>
              <a:chOff x="1393" y="11737"/>
              <a:chExt cx="524" cy="71"/>
            </a:xfrm>
          </p:grpSpPr>
          <p:sp>
            <p:nvSpPr>
              <p:cNvPr id="304"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5"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7" name="Group 68"/>
            <p:cNvGrpSpPr>
              <a:grpSpLocks/>
            </p:cNvGrpSpPr>
            <p:nvPr/>
          </p:nvGrpSpPr>
          <p:grpSpPr bwMode="auto">
            <a:xfrm>
              <a:off x="829298" y="2341909"/>
              <a:ext cx="93708" cy="148264"/>
              <a:chOff x="5140" y="10844"/>
              <a:chExt cx="613" cy="71"/>
            </a:xfrm>
          </p:grpSpPr>
          <p:sp>
            <p:nvSpPr>
              <p:cNvPr id="302"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3"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8" name="Group 71"/>
            <p:cNvGrpSpPr>
              <a:grpSpLocks/>
            </p:cNvGrpSpPr>
            <p:nvPr/>
          </p:nvGrpSpPr>
          <p:grpSpPr bwMode="auto">
            <a:xfrm>
              <a:off x="833119" y="3473717"/>
              <a:ext cx="111135" cy="148264"/>
              <a:chOff x="6191" y="10844"/>
              <a:chExt cx="727" cy="71"/>
            </a:xfrm>
          </p:grpSpPr>
          <p:sp>
            <p:nvSpPr>
              <p:cNvPr id="300"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1"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9" name="Group 74"/>
            <p:cNvGrpSpPr>
              <a:grpSpLocks/>
            </p:cNvGrpSpPr>
            <p:nvPr/>
          </p:nvGrpSpPr>
          <p:grpSpPr bwMode="auto">
            <a:xfrm>
              <a:off x="1104154" y="2966284"/>
              <a:ext cx="93708" cy="148264"/>
              <a:chOff x="7430" y="10844"/>
              <a:chExt cx="613" cy="71"/>
            </a:xfrm>
          </p:grpSpPr>
          <p:sp>
            <p:nvSpPr>
              <p:cNvPr id="298"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9"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02" name="Rectangle 77"/>
            <p:cNvSpPr>
              <a:spLocks noChangeArrowheads="1"/>
            </p:cNvSpPr>
            <p:nvPr/>
          </p:nvSpPr>
          <p:spPr bwMode="auto">
            <a:xfrm>
              <a:off x="1275212" y="368254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0" name="Group 78"/>
            <p:cNvGrpSpPr>
              <a:grpSpLocks/>
            </p:cNvGrpSpPr>
            <p:nvPr/>
          </p:nvGrpSpPr>
          <p:grpSpPr bwMode="auto">
            <a:xfrm>
              <a:off x="1367697" y="3530100"/>
              <a:ext cx="80103" cy="148264"/>
              <a:chOff x="1873" y="12217"/>
              <a:chExt cx="524" cy="71"/>
            </a:xfrm>
          </p:grpSpPr>
          <p:sp>
            <p:nvSpPr>
              <p:cNvPr id="296"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7"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07" name="Rectangle 81"/>
            <p:cNvSpPr>
              <a:spLocks noChangeArrowheads="1"/>
            </p:cNvSpPr>
            <p:nvPr/>
          </p:nvSpPr>
          <p:spPr bwMode="auto">
            <a:xfrm>
              <a:off x="689729" y="367836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08" name="Rectangle 82"/>
            <p:cNvSpPr>
              <a:spLocks noChangeArrowheads="1"/>
            </p:cNvSpPr>
            <p:nvPr/>
          </p:nvSpPr>
          <p:spPr bwMode="auto">
            <a:xfrm>
              <a:off x="566977" y="367836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1" name="Group 83"/>
            <p:cNvGrpSpPr>
              <a:grpSpLocks/>
            </p:cNvGrpSpPr>
            <p:nvPr/>
          </p:nvGrpSpPr>
          <p:grpSpPr bwMode="auto">
            <a:xfrm>
              <a:off x="964891" y="3473717"/>
              <a:ext cx="116027" cy="148264"/>
              <a:chOff x="8276" y="10844"/>
              <a:chExt cx="759" cy="71"/>
            </a:xfrm>
          </p:grpSpPr>
          <p:sp>
            <p:nvSpPr>
              <p:cNvPr id="294"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5"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10" name="Rectangle 215"/>
            <p:cNvSpPr>
              <a:spLocks noChangeArrowheads="1"/>
            </p:cNvSpPr>
            <p:nvPr/>
          </p:nvSpPr>
          <p:spPr bwMode="auto">
            <a:xfrm>
              <a:off x="186190"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1" name="Rectangle 216"/>
            <p:cNvSpPr>
              <a:spLocks noChangeArrowheads="1"/>
            </p:cNvSpPr>
            <p:nvPr/>
          </p:nvSpPr>
          <p:spPr bwMode="auto">
            <a:xfrm>
              <a:off x="448944" y="1053286"/>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2" name="Rectangle 217"/>
            <p:cNvSpPr>
              <a:spLocks noChangeArrowheads="1"/>
            </p:cNvSpPr>
            <p:nvPr/>
          </p:nvSpPr>
          <p:spPr bwMode="auto">
            <a:xfrm>
              <a:off x="707355"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3" name="Rectangle 218"/>
            <p:cNvSpPr>
              <a:spLocks noChangeArrowheads="1"/>
            </p:cNvSpPr>
            <p:nvPr/>
          </p:nvSpPr>
          <p:spPr bwMode="auto">
            <a:xfrm>
              <a:off x="894324" y="1053286"/>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4" name="Rectangle 219"/>
            <p:cNvSpPr>
              <a:spLocks noChangeArrowheads="1"/>
            </p:cNvSpPr>
            <p:nvPr/>
          </p:nvSpPr>
          <p:spPr bwMode="auto">
            <a:xfrm>
              <a:off x="1099314" y="1053286"/>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5" name="Rectangle 220"/>
            <p:cNvSpPr>
              <a:spLocks noChangeArrowheads="1"/>
            </p:cNvSpPr>
            <p:nvPr/>
          </p:nvSpPr>
          <p:spPr bwMode="auto">
            <a:xfrm>
              <a:off x="1255551" y="1053286"/>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6" name="Rectangle 221"/>
            <p:cNvSpPr>
              <a:spLocks noChangeArrowheads="1"/>
            </p:cNvSpPr>
            <p:nvPr/>
          </p:nvSpPr>
          <p:spPr bwMode="auto">
            <a:xfrm>
              <a:off x="1326831" y="1680537"/>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2" name="Group 222"/>
            <p:cNvGrpSpPr>
              <a:grpSpLocks/>
            </p:cNvGrpSpPr>
            <p:nvPr/>
          </p:nvGrpSpPr>
          <p:grpSpPr bwMode="auto">
            <a:xfrm>
              <a:off x="186184" y="939617"/>
              <a:ext cx="1210865" cy="148263"/>
              <a:chOff x="2745" y="15338"/>
              <a:chExt cx="7525" cy="71"/>
            </a:xfrm>
          </p:grpSpPr>
          <p:sp>
            <p:nvSpPr>
              <p:cNvPr id="287"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8"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9"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0"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1"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2"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3"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3" name="Group 245"/>
            <p:cNvGrpSpPr>
              <a:grpSpLocks/>
            </p:cNvGrpSpPr>
            <p:nvPr/>
          </p:nvGrpSpPr>
          <p:grpSpPr bwMode="auto">
            <a:xfrm>
              <a:off x="878674" y="1212186"/>
              <a:ext cx="93708" cy="148264"/>
              <a:chOff x="7359" y="10643"/>
              <a:chExt cx="613" cy="71"/>
            </a:xfrm>
          </p:grpSpPr>
          <p:sp>
            <p:nvSpPr>
              <p:cNvPr id="285"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6"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 name="Group 248"/>
            <p:cNvGrpSpPr>
              <a:grpSpLocks/>
            </p:cNvGrpSpPr>
            <p:nvPr/>
          </p:nvGrpSpPr>
          <p:grpSpPr bwMode="auto">
            <a:xfrm>
              <a:off x="418542" y="2471378"/>
              <a:ext cx="93708" cy="148264"/>
              <a:chOff x="3256" y="11013"/>
              <a:chExt cx="613" cy="71"/>
            </a:xfrm>
          </p:grpSpPr>
          <p:sp>
            <p:nvSpPr>
              <p:cNvPr id="283"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4"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0" name="Rectangle 251"/>
            <p:cNvSpPr>
              <a:spLocks noChangeArrowheads="1"/>
            </p:cNvSpPr>
            <p:nvPr/>
          </p:nvSpPr>
          <p:spPr bwMode="auto">
            <a:xfrm>
              <a:off x="200095" y="190755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 name="Group 252"/>
            <p:cNvGrpSpPr>
              <a:grpSpLocks/>
            </p:cNvGrpSpPr>
            <p:nvPr/>
          </p:nvGrpSpPr>
          <p:grpSpPr bwMode="auto">
            <a:xfrm>
              <a:off x="418542" y="1907559"/>
              <a:ext cx="93708" cy="148264"/>
              <a:chOff x="3256" y="10743"/>
              <a:chExt cx="613" cy="71"/>
            </a:xfrm>
          </p:grpSpPr>
          <p:sp>
            <p:nvSpPr>
              <p:cNvPr id="281"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2"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 name="Group 255"/>
            <p:cNvGrpSpPr>
              <a:grpSpLocks/>
            </p:cNvGrpSpPr>
            <p:nvPr/>
          </p:nvGrpSpPr>
          <p:grpSpPr bwMode="auto">
            <a:xfrm>
              <a:off x="166311" y="2118470"/>
              <a:ext cx="80103" cy="148264"/>
              <a:chOff x="1606" y="10844"/>
              <a:chExt cx="524" cy="71"/>
            </a:xfrm>
          </p:grpSpPr>
          <p:sp>
            <p:nvSpPr>
              <p:cNvPr id="279"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0"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 name="Group 258"/>
            <p:cNvGrpSpPr>
              <a:grpSpLocks/>
            </p:cNvGrpSpPr>
            <p:nvPr/>
          </p:nvGrpSpPr>
          <p:grpSpPr bwMode="auto">
            <a:xfrm>
              <a:off x="405701" y="2767904"/>
              <a:ext cx="78727" cy="148264"/>
              <a:chOff x="3172" y="10844"/>
              <a:chExt cx="515" cy="71"/>
            </a:xfrm>
          </p:grpSpPr>
          <p:sp>
            <p:nvSpPr>
              <p:cNvPr id="277"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8"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8" name="Group 261"/>
            <p:cNvGrpSpPr>
              <a:grpSpLocks/>
            </p:cNvGrpSpPr>
            <p:nvPr/>
          </p:nvGrpSpPr>
          <p:grpSpPr bwMode="auto">
            <a:xfrm>
              <a:off x="202999" y="2619640"/>
              <a:ext cx="80103" cy="148264"/>
              <a:chOff x="1846" y="11084"/>
              <a:chExt cx="524" cy="71"/>
            </a:xfrm>
          </p:grpSpPr>
          <p:sp>
            <p:nvSpPr>
              <p:cNvPr id="275"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6"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9" name="Group 264"/>
            <p:cNvGrpSpPr>
              <a:grpSpLocks/>
            </p:cNvGrpSpPr>
            <p:nvPr/>
          </p:nvGrpSpPr>
          <p:grpSpPr bwMode="auto">
            <a:xfrm>
              <a:off x="239688" y="3120812"/>
              <a:ext cx="80103" cy="148264"/>
              <a:chOff x="2086" y="11324"/>
              <a:chExt cx="524" cy="71"/>
            </a:xfrm>
          </p:grpSpPr>
          <p:sp>
            <p:nvSpPr>
              <p:cNvPr id="273"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4"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6" name="Rectangle 267"/>
            <p:cNvSpPr>
              <a:spLocks noChangeArrowheads="1"/>
            </p:cNvSpPr>
            <p:nvPr/>
          </p:nvSpPr>
          <p:spPr bwMode="auto">
            <a:xfrm>
              <a:off x="285701"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7" name="Rectangle 268"/>
            <p:cNvSpPr>
              <a:spLocks noChangeArrowheads="1"/>
            </p:cNvSpPr>
            <p:nvPr/>
          </p:nvSpPr>
          <p:spPr bwMode="auto">
            <a:xfrm>
              <a:off x="500480"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8" name="Rectangle 269"/>
            <p:cNvSpPr>
              <a:spLocks noChangeArrowheads="1"/>
            </p:cNvSpPr>
            <p:nvPr/>
          </p:nvSpPr>
          <p:spPr bwMode="auto">
            <a:xfrm>
              <a:off x="305879" y="261964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9" name="Rectangle 270"/>
            <p:cNvSpPr>
              <a:spLocks noChangeArrowheads="1"/>
            </p:cNvSpPr>
            <p:nvPr/>
          </p:nvSpPr>
          <p:spPr bwMode="auto">
            <a:xfrm>
              <a:off x="485499" y="276790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0" name="Rectangle 271"/>
            <p:cNvSpPr>
              <a:spLocks noChangeArrowheads="1"/>
            </p:cNvSpPr>
            <p:nvPr/>
          </p:nvSpPr>
          <p:spPr bwMode="auto">
            <a:xfrm>
              <a:off x="208502" y="2323114"/>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0" name="Group 272"/>
            <p:cNvGrpSpPr>
              <a:grpSpLocks/>
            </p:cNvGrpSpPr>
            <p:nvPr/>
          </p:nvGrpSpPr>
          <p:grpSpPr bwMode="auto">
            <a:xfrm>
              <a:off x="326975" y="2972548"/>
              <a:ext cx="78727" cy="148264"/>
              <a:chOff x="3172" y="10844"/>
              <a:chExt cx="515" cy="71"/>
            </a:xfrm>
          </p:grpSpPr>
          <p:sp>
            <p:nvSpPr>
              <p:cNvPr id="271"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2"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1" name="Group 275"/>
            <p:cNvGrpSpPr>
              <a:grpSpLocks/>
            </p:cNvGrpSpPr>
            <p:nvPr/>
          </p:nvGrpSpPr>
          <p:grpSpPr bwMode="auto">
            <a:xfrm>
              <a:off x="152400" y="2916165"/>
              <a:ext cx="80103" cy="148264"/>
              <a:chOff x="1633" y="11977"/>
              <a:chExt cx="524" cy="71"/>
            </a:xfrm>
          </p:grpSpPr>
          <p:sp>
            <p:nvSpPr>
              <p:cNvPr id="269"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0"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33" name="Rectangle 278"/>
            <p:cNvSpPr>
              <a:spLocks noChangeArrowheads="1"/>
            </p:cNvSpPr>
            <p:nvPr/>
          </p:nvSpPr>
          <p:spPr bwMode="auto">
            <a:xfrm>
              <a:off x="287229" y="232311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4" name="Rectangle 279"/>
            <p:cNvSpPr>
              <a:spLocks noChangeArrowheads="1"/>
            </p:cNvSpPr>
            <p:nvPr/>
          </p:nvSpPr>
          <p:spPr bwMode="auto">
            <a:xfrm>
              <a:off x="406772" y="2174853"/>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5" name="Rectangle 280"/>
            <p:cNvSpPr>
              <a:spLocks noChangeArrowheads="1"/>
            </p:cNvSpPr>
            <p:nvPr/>
          </p:nvSpPr>
          <p:spPr bwMode="auto">
            <a:xfrm>
              <a:off x="418542" y="312081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2" name="Group 281"/>
            <p:cNvGrpSpPr>
              <a:grpSpLocks/>
            </p:cNvGrpSpPr>
            <p:nvPr/>
          </p:nvGrpSpPr>
          <p:grpSpPr bwMode="auto">
            <a:xfrm>
              <a:off x="417167" y="4033357"/>
              <a:ext cx="93708" cy="148264"/>
              <a:chOff x="3256" y="11013"/>
              <a:chExt cx="613" cy="71"/>
            </a:xfrm>
          </p:grpSpPr>
          <p:sp>
            <p:nvSpPr>
              <p:cNvPr id="267"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8"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37" name="Rectangle 284"/>
            <p:cNvSpPr>
              <a:spLocks noChangeArrowheads="1"/>
            </p:cNvSpPr>
            <p:nvPr/>
          </p:nvSpPr>
          <p:spPr bwMode="auto">
            <a:xfrm>
              <a:off x="198719" y="3469541"/>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3" name="Group 285"/>
            <p:cNvGrpSpPr>
              <a:grpSpLocks/>
            </p:cNvGrpSpPr>
            <p:nvPr/>
          </p:nvGrpSpPr>
          <p:grpSpPr bwMode="auto">
            <a:xfrm>
              <a:off x="417167" y="3469541"/>
              <a:ext cx="93708" cy="148264"/>
              <a:chOff x="3256" y="10743"/>
              <a:chExt cx="613" cy="71"/>
            </a:xfrm>
          </p:grpSpPr>
          <p:sp>
            <p:nvSpPr>
              <p:cNvPr id="265"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6"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4" name="Group 288"/>
            <p:cNvGrpSpPr>
              <a:grpSpLocks/>
            </p:cNvGrpSpPr>
            <p:nvPr/>
          </p:nvGrpSpPr>
          <p:grpSpPr bwMode="auto">
            <a:xfrm>
              <a:off x="164935" y="3680452"/>
              <a:ext cx="80103" cy="148264"/>
              <a:chOff x="1606" y="10844"/>
              <a:chExt cx="524" cy="71"/>
            </a:xfrm>
          </p:grpSpPr>
          <p:sp>
            <p:nvSpPr>
              <p:cNvPr id="263"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4"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 name="Group 291"/>
            <p:cNvGrpSpPr>
              <a:grpSpLocks/>
            </p:cNvGrpSpPr>
            <p:nvPr/>
          </p:nvGrpSpPr>
          <p:grpSpPr bwMode="auto">
            <a:xfrm>
              <a:off x="619563" y="1354187"/>
              <a:ext cx="78727" cy="148264"/>
              <a:chOff x="3172" y="10844"/>
              <a:chExt cx="515" cy="71"/>
            </a:xfrm>
          </p:grpSpPr>
          <p:sp>
            <p:nvSpPr>
              <p:cNvPr id="261"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2"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 name="Group 294"/>
            <p:cNvGrpSpPr>
              <a:grpSpLocks/>
            </p:cNvGrpSpPr>
            <p:nvPr/>
          </p:nvGrpSpPr>
          <p:grpSpPr bwMode="auto">
            <a:xfrm>
              <a:off x="201623" y="4181622"/>
              <a:ext cx="80103" cy="148264"/>
              <a:chOff x="1846" y="11084"/>
              <a:chExt cx="524" cy="71"/>
            </a:xfrm>
          </p:grpSpPr>
          <p:sp>
            <p:nvSpPr>
              <p:cNvPr id="259"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0"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 name="Group 297"/>
            <p:cNvGrpSpPr>
              <a:grpSpLocks/>
            </p:cNvGrpSpPr>
            <p:nvPr/>
          </p:nvGrpSpPr>
          <p:grpSpPr bwMode="auto">
            <a:xfrm>
              <a:off x="601219" y="2118470"/>
              <a:ext cx="80103" cy="148264"/>
              <a:chOff x="2086" y="11324"/>
              <a:chExt cx="524" cy="71"/>
            </a:xfrm>
          </p:grpSpPr>
          <p:sp>
            <p:nvSpPr>
              <p:cNvPr id="257"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8"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43" name="Rectangle 300"/>
            <p:cNvSpPr>
              <a:spLocks noChangeArrowheads="1"/>
            </p:cNvSpPr>
            <p:nvPr/>
          </p:nvSpPr>
          <p:spPr bwMode="auto">
            <a:xfrm>
              <a:off x="284325"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4" name="Rectangle 301"/>
            <p:cNvSpPr>
              <a:spLocks noChangeArrowheads="1"/>
            </p:cNvSpPr>
            <p:nvPr/>
          </p:nvSpPr>
          <p:spPr bwMode="auto">
            <a:xfrm>
              <a:off x="499104"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5" name="Rectangle 302"/>
            <p:cNvSpPr>
              <a:spLocks noChangeArrowheads="1"/>
            </p:cNvSpPr>
            <p:nvPr/>
          </p:nvSpPr>
          <p:spPr bwMode="auto">
            <a:xfrm>
              <a:off x="304503" y="418162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6" name="Rectangle 303"/>
            <p:cNvSpPr>
              <a:spLocks noChangeArrowheads="1"/>
            </p:cNvSpPr>
            <p:nvPr/>
          </p:nvSpPr>
          <p:spPr bwMode="auto">
            <a:xfrm>
              <a:off x="1010446" y="388509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7" name="Rectangle 304"/>
            <p:cNvSpPr>
              <a:spLocks noChangeArrowheads="1"/>
            </p:cNvSpPr>
            <p:nvPr/>
          </p:nvSpPr>
          <p:spPr bwMode="auto">
            <a:xfrm>
              <a:off x="207127" y="3885096"/>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 name="Group 305"/>
            <p:cNvGrpSpPr>
              <a:grpSpLocks/>
            </p:cNvGrpSpPr>
            <p:nvPr/>
          </p:nvGrpSpPr>
          <p:grpSpPr bwMode="auto">
            <a:xfrm>
              <a:off x="281420" y="1462772"/>
              <a:ext cx="78727" cy="148264"/>
              <a:chOff x="3172" y="10844"/>
              <a:chExt cx="515" cy="71"/>
            </a:xfrm>
          </p:grpSpPr>
          <p:sp>
            <p:nvSpPr>
              <p:cNvPr id="255"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6"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2" name="Group 308"/>
            <p:cNvGrpSpPr>
              <a:grpSpLocks/>
            </p:cNvGrpSpPr>
            <p:nvPr/>
          </p:nvGrpSpPr>
          <p:grpSpPr bwMode="auto">
            <a:xfrm>
              <a:off x="815081" y="4033357"/>
              <a:ext cx="80103" cy="148264"/>
              <a:chOff x="1633" y="11977"/>
              <a:chExt cx="524" cy="71"/>
            </a:xfrm>
          </p:grpSpPr>
          <p:sp>
            <p:nvSpPr>
              <p:cNvPr id="253"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4"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50" name="Rectangle 311"/>
            <p:cNvSpPr>
              <a:spLocks noChangeArrowheads="1"/>
            </p:cNvSpPr>
            <p:nvPr/>
          </p:nvSpPr>
          <p:spPr bwMode="auto">
            <a:xfrm>
              <a:off x="285853" y="388509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1" name="Rectangle 312"/>
            <p:cNvSpPr>
              <a:spLocks noChangeArrowheads="1"/>
            </p:cNvSpPr>
            <p:nvPr/>
          </p:nvSpPr>
          <p:spPr bwMode="auto">
            <a:xfrm>
              <a:off x="405396" y="373683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2" name="Rectangle 313"/>
            <p:cNvSpPr>
              <a:spLocks noChangeArrowheads="1"/>
            </p:cNvSpPr>
            <p:nvPr/>
          </p:nvSpPr>
          <p:spPr bwMode="auto">
            <a:xfrm>
              <a:off x="326975" y="12059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426" name="CustomShape 1"/>
          <p:cNvSpPr/>
          <p:nvPr/>
        </p:nvSpPr>
        <p:spPr>
          <a:xfrm>
            <a:off x="-324544" y="0"/>
            <a:ext cx="1584000" cy="6885384"/>
          </a:xfrm>
          <a:prstGeom prst="rect">
            <a:avLst/>
          </a:prstGeom>
          <a:solidFill>
            <a:srgbClr val="0FA1E3"/>
          </a:solidFill>
          <a:ln w="9360">
            <a:noFill/>
          </a:ln>
        </p:spPr>
        <p:style>
          <a:lnRef idx="0">
            <a:scrgbClr r="0" g="0" b="0"/>
          </a:lnRef>
          <a:fillRef idx="0">
            <a:scrgbClr r="0" g="0" b="0"/>
          </a:fillRef>
          <a:effectRef idx="0">
            <a:scrgbClr r="0" g="0" b="0"/>
          </a:effectRef>
          <a:fontRef idx="minor"/>
        </p:style>
      </p:sp>
      <p:grpSp>
        <p:nvGrpSpPr>
          <p:cNvPr id="93" name="137 Grupo"/>
          <p:cNvGrpSpPr/>
          <p:nvPr/>
        </p:nvGrpSpPr>
        <p:grpSpPr>
          <a:xfrm>
            <a:off x="-433195" y="1398319"/>
            <a:ext cx="1692827" cy="4621481"/>
            <a:chOff x="-119627" y="1398319"/>
            <a:chExt cx="1692827" cy="4621481"/>
          </a:xfrm>
        </p:grpSpPr>
        <p:grpSp>
          <p:nvGrpSpPr>
            <p:cNvPr id="95" name="520 Grupo"/>
            <p:cNvGrpSpPr/>
            <p:nvPr/>
          </p:nvGrpSpPr>
          <p:grpSpPr>
            <a:xfrm>
              <a:off x="76200" y="1398319"/>
              <a:ext cx="1434956" cy="1794790"/>
              <a:chOff x="76200" y="1398319"/>
              <a:chExt cx="1434956" cy="1794790"/>
            </a:xfrm>
          </p:grpSpPr>
          <p:sp>
            <p:nvSpPr>
              <p:cNvPr id="624" name="Rectangle 215"/>
              <p:cNvSpPr>
                <a:spLocks noChangeArrowheads="1"/>
              </p:cNvSpPr>
              <p:nvPr/>
            </p:nvSpPr>
            <p:spPr bwMode="auto">
              <a:xfrm>
                <a:off x="186190"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5" name="Rectangle 216"/>
              <p:cNvSpPr>
                <a:spLocks noChangeArrowheads="1"/>
              </p:cNvSpPr>
              <p:nvPr/>
            </p:nvSpPr>
            <p:spPr bwMode="auto">
              <a:xfrm>
                <a:off x="448944" y="2064299"/>
                <a:ext cx="10298"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6" name="Rectangle 217"/>
              <p:cNvSpPr>
                <a:spLocks noChangeArrowheads="1"/>
              </p:cNvSpPr>
              <p:nvPr/>
            </p:nvSpPr>
            <p:spPr bwMode="auto">
              <a:xfrm>
                <a:off x="707355"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7" name="Rectangle 218"/>
              <p:cNvSpPr>
                <a:spLocks noChangeArrowheads="1"/>
              </p:cNvSpPr>
              <p:nvPr/>
            </p:nvSpPr>
            <p:spPr bwMode="auto">
              <a:xfrm>
                <a:off x="894324" y="2064299"/>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8" name="Rectangle 219"/>
              <p:cNvSpPr>
                <a:spLocks noChangeArrowheads="1"/>
              </p:cNvSpPr>
              <p:nvPr/>
            </p:nvSpPr>
            <p:spPr bwMode="auto">
              <a:xfrm>
                <a:off x="1099314" y="2064299"/>
                <a:ext cx="10459"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9" name="Rectangle 220"/>
              <p:cNvSpPr>
                <a:spLocks noChangeArrowheads="1"/>
              </p:cNvSpPr>
              <p:nvPr/>
            </p:nvSpPr>
            <p:spPr bwMode="auto">
              <a:xfrm>
                <a:off x="1255551" y="2064299"/>
                <a:ext cx="3250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0" name="Rectangle 221"/>
              <p:cNvSpPr>
                <a:spLocks noChangeArrowheads="1"/>
              </p:cNvSpPr>
              <p:nvPr/>
            </p:nvSpPr>
            <p:spPr bwMode="auto">
              <a:xfrm>
                <a:off x="1326831" y="1971370"/>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57" name="Group 222"/>
              <p:cNvGrpSpPr>
                <a:grpSpLocks/>
              </p:cNvGrpSpPr>
              <p:nvPr/>
            </p:nvGrpSpPr>
            <p:grpSpPr bwMode="auto">
              <a:xfrm>
                <a:off x="186184" y="2015188"/>
                <a:ext cx="1210865" cy="64058"/>
                <a:chOff x="2745" y="15338"/>
                <a:chExt cx="7525" cy="71"/>
              </a:xfrm>
            </p:grpSpPr>
            <p:sp>
              <p:nvSpPr>
                <p:cNvPr id="850"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1"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2"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3"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4"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5"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6"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8" name="Group 245"/>
              <p:cNvGrpSpPr>
                <a:grpSpLocks/>
              </p:cNvGrpSpPr>
              <p:nvPr/>
            </p:nvGrpSpPr>
            <p:grpSpPr bwMode="auto">
              <a:xfrm>
                <a:off x="878674" y="2132954"/>
                <a:ext cx="93708" cy="64059"/>
                <a:chOff x="7359" y="10643"/>
                <a:chExt cx="613" cy="71"/>
              </a:xfrm>
            </p:grpSpPr>
            <p:sp>
              <p:nvSpPr>
                <p:cNvPr id="848"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9"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9" name="519 Grupo"/>
              <p:cNvGrpSpPr/>
              <p:nvPr/>
            </p:nvGrpSpPr>
            <p:grpSpPr>
              <a:xfrm>
                <a:off x="76200" y="2133600"/>
                <a:ext cx="1434956" cy="1059509"/>
                <a:chOff x="76200" y="2674291"/>
                <a:chExt cx="1434956" cy="1059509"/>
              </a:xfrm>
            </p:grpSpPr>
            <p:grpSp>
              <p:nvGrpSpPr>
                <p:cNvPr id="860" name="Group 139"/>
                <p:cNvGrpSpPr>
                  <a:grpSpLocks/>
                </p:cNvGrpSpPr>
                <p:nvPr/>
              </p:nvGrpSpPr>
              <p:grpSpPr bwMode="auto">
                <a:xfrm>
                  <a:off x="76200" y="3670472"/>
                  <a:ext cx="1434956" cy="63328"/>
                  <a:chOff x="2535" y="15338"/>
                  <a:chExt cx="7838" cy="71"/>
                </a:xfrm>
              </p:grpSpPr>
              <p:sp>
                <p:nvSpPr>
                  <p:cNvPr id="84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1" name="Group 139"/>
                <p:cNvGrpSpPr>
                  <a:grpSpLocks/>
                </p:cNvGrpSpPr>
                <p:nvPr/>
              </p:nvGrpSpPr>
              <p:grpSpPr bwMode="auto">
                <a:xfrm>
                  <a:off x="76200" y="3505200"/>
                  <a:ext cx="1066800" cy="76200"/>
                  <a:chOff x="2535" y="15338"/>
                  <a:chExt cx="7838" cy="71"/>
                </a:xfrm>
              </p:grpSpPr>
              <p:sp>
                <p:nvSpPr>
                  <p:cNvPr id="83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2" name="Group 14"/>
                <p:cNvGrpSpPr>
                  <a:grpSpLocks/>
                </p:cNvGrpSpPr>
                <p:nvPr/>
              </p:nvGrpSpPr>
              <p:grpSpPr bwMode="auto">
                <a:xfrm>
                  <a:off x="710214" y="2674291"/>
                  <a:ext cx="93708" cy="64059"/>
                  <a:chOff x="5031" y="10743"/>
                  <a:chExt cx="613" cy="71"/>
                </a:xfrm>
              </p:grpSpPr>
              <p:sp>
                <p:nvSpPr>
                  <p:cNvPr id="8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28" name="Rectangle 17"/>
                <p:cNvSpPr>
                  <a:spLocks noChangeArrowheads="1"/>
                </p:cNvSpPr>
                <p:nvPr/>
              </p:nvSpPr>
              <p:spPr bwMode="auto">
                <a:xfrm>
                  <a:off x="566977" y="2917894"/>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3" name="Group 21"/>
                <p:cNvGrpSpPr>
                  <a:grpSpLocks/>
                </p:cNvGrpSpPr>
                <p:nvPr/>
              </p:nvGrpSpPr>
              <p:grpSpPr bwMode="auto">
                <a:xfrm>
                  <a:off x="1104154" y="3044206"/>
                  <a:ext cx="93708" cy="65863"/>
                  <a:chOff x="8491" y="10743"/>
                  <a:chExt cx="613" cy="73"/>
                </a:xfrm>
              </p:grpSpPr>
              <p:sp>
                <p:nvSpPr>
                  <p:cNvPr id="828"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9"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0" name="Rectangle 24"/>
                <p:cNvSpPr>
                  <a:spLocks noChangeArrowheads="1"/>
                </p:cNvSpPr>
                <p:nvPr/>
              </p:nvSpPr>
              <p:spPr bwMode="auto">
                <a:xfrm>
                  <a:off x="1361124" y="267429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6" name="Group 25"/>
                <p:cNvGrpSpPr>
                  <a:grpSpLocks/>
                </p:cNvGrpSpPr>
                <p:nvPr/>
              </p:nvGrpSpPr>
              <p:grpSpPr bwMode="auto">
                <a:xfrm>
                  <a:off x="710214" y="2917894"/>
                  <a:ext cx="93708" cy="64059"/>
                  <a:chOff x="5140" y="10844"/>
                  <a:chExt cx="613" cy="71"/>
                </a:xfrm>
              </p:grpSpPr>
              <p:sp>
                <p:nvSpPr>
                  <p:cNvPr id="826"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7"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8" name="Group 28"/>
                <p:cNvGrpSpPr>
                  <a:grpSpLocks/>
                </p:cNvGrpSpPr>
                <p:nvPr/>
              </p:nvGrpSpPr>
              <p:grpSpPr bwMode="auto">
                <a:xfrm>
                  <a:off x="887540" y="2765417"/>
                  <a:ext cx="111135" cy="64059"/>
                  <a:chOff x="6191" y="10844"/>
                  <a:chExt cx="727" cy="71"/>
                </a:xfrm>
              </p:grpSpPr>
              <p:sp>
                <p:nvSpPr>
                  <p:cNvPr id="824"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5"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9" name="Group 31"/>
                <p:cNvGrpSpPr>
                  <a:grpSpLocks/>
                </p:cNvGrpSpPr>
                <p:nvPr/>
              </p:nvGrpSpPr>
              <p:grpSpPr bwMode="auto">
                <a:xfrm>
                  <a:off x="1076943" y="2765417"/>
                  <a:ext cx="93708" cy="64059"/>
                  <a:chOff x="7430" y="10844"/>
                  <a:chExt cx="613" cy="71"/>
                </a:xfrm>
              </p:grpSpPr>
              <p:sp>
                <p:nvSpPr>
                  <p:cNvPr id="822"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3"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4" name="Rectangle 34"/>
                <p:cNvSpPr>
                  <a:spLocks noChangeArrowheads="1"/>
                </p:cNvSpPr>
                <p:nvPr/>
              </p:nvSpPr>
              <p:spPr bwMode="auto">
                <a:xfrm>
                  <a:off x="1361124" y="276541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5" name="Rectangle 35"/>
                <p:cNvSpPr>
                  <a:spLocks noChangeArrowheads="1"/>
                </p:cNvSpPr>
                <p:nvPr/>
              </p:nvSpPr>
              <p:spPr bwMode="auto">
                <a:xfrm>
                  <a:off x="616506" y="276541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0" name="Group 37"/>
                <p:cNvGrpSpPr>
                  <a:grpSpLocks/>
                </p:cNvGrpSpPr>
                <p:nvPr/>
              </p:nvGrpSpPr>
              <p:grpSpPr bwMode="auto">
                <a:xfrm>
                  <a:off x="1206269" y="2765417"/>
                  <a:ext cx="116027" cy="64059"/>
                  <a:chOff x="8276" y="10844"/>
                  <a:chExt cx="759" cy="71"/>
                </a:xfrm>
              </p:grpSpPr>
              <p:sp>
                <p:nvSpPr>
                  <p:cNvPr id="820"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1"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7" name="Rectangle 41"/>
                <p:cNvSpPr>
                  <a:spLocks noChangeArrowheads="1"/>
                </p:cNvSpPr>
                <p:nvPr/>
              </p:nvSpPr>
              <p:spPr bwMode="auto">
                <a:xfrm>
                  <a:off x="840151" y="2917894"/>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8" name="Rectangle 42"/>
                <p:cNvSpPr>
                  <a:spLocks noChangeArrowheads="1"/>
                </p:cNvSpPr>
                <p:nvPr/>
              </p:nvSpPr>
              <p:spPr bwMode="auto">
                <a:xfrm>
                  <a:off x="727946" y="2789777"/>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9" name="Rectangle 43"/>
                <p:cNvSpPr>
                  <a:spLocks noChangeArrowheads="1"/>
                </p:cNvSpPr>
                <p:nvPr/>
              </p:nvSpPr>
              <p:spPr bwMode="auto">
                <a:xfrm>
                  <a:off x="784813" y="278977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4" name="Group 44"/>
                <p:cNvGrpSpPr>
                  <a:grpSpLocks/>
                </p:cNvGrpSpPr>
                <p:nvPr/>
              </p:nvGrpSpPr>
              <p:grpSpPr bwMode="auto">
                <a:xfrm>
                  <a:off x="866292" y="2981952"/>
                  <a:ext cx="93708" cy="64059"/>
                  <a:chOff x="7359" y="10643"/>
                  <a:chExt cx="613" cy="71"/>
                </a:xfrm>
              </p:grpSpPr>
              <p:sp>
                <p:nvSpPr>
                  <p:cNvPr id="818"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9"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1" name="Rectangle 47"/>
                <p:cNvSpPr>
                  <a:spLocks noChangeArrowheads="1"/>
                </p:cNvSpPr>
                <p:nvPr/>
              </p:nvSpPr>
              <p:spPr bwMode="auto">
                <a:xfrm>
                  <a:off x="1214066" y="2980147"/>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8" name="Group 48"/>
                <p:cNvGrpSpPr>
                  <a:grpSpLocks/>
                </p:cNvGrpSpPr>
                <p:nvPr/>
              </p:nvGrpSpPr>
              <p:grpSpPr bwMode="auto">
                <a:xfrm>
                  <a:off x="1254423" y="2890827"/>
                  <a:ext cx="136052" cy="64059"/>
                  <a:chOff x="8966" y="10643"/>
                  <a:chExt cx="890" cy="71"/>
                </a:xfrm>
              </p:grpSpPr>
              <p:sp>
                <p:nvSpPr>
                  <p:cNvPr id="816"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7"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0" name="Group 51"/>
                <p:cNvGrpSpPr>
                  <a:grpSpLocks/>
                </p:cNvGrpSpPr>
                <p:nvPr/>
              </p:nvGrpSpPr>
              <p:grpSpPr bwMode="auto">
                <a:xfrm>
                  <a:off x="716023" y="3046010"/>
                  <a:ext cx="93708" cy="64059"/>
                  <a:chOff x="3256" y="10743"/>
                  <a:chExt cx="613" cy="71"/>
                </a:xfrm>
              </p:grpSpPr>
              <p:sp>
                <p:nvSpPr>
                  <p:cNvPr id="814"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5"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4" name="Rectangle 57"/>
                <p:cNvSpPr>
                  <a:spLocks noChangeArrowheads="1"/>
                </p:cNvSpPr>
                <p:nvPr/>
              </p:nvSpPr>
              <p:spPr bwMode="auto">
                <a:xfrm>
                  <a:off x="619563" y="304601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1" name="Group 58"/>
                <p:cNvGrpSpPr>
                  <a:grpSpLocks/>
                </p:cNvGrpSpPr>
                <p:nvPr/>
              </p:nvGrpSpPr>
              <p:grpSpPr bwMode="auto">
                <a:xfrm>
                  <a:off x="987210" y="2981952"/>
                  <a:ext cx="93708" cy="65863"/>
                  <a:chOff x="7502" y="10743"/>
                  <a:chExt cx="613" cy="73"/>
                </a:xfrm>
              </p:grpSpPr>
              <p:sp>
                <p:nvSpPr>
                  <p:cNvPr id="812"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3"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2" name="Group 61"/>
                <p:cNvGrpSpPr>
                  <a:grpSpLocks/>
                </p:cNvGrpSpPr>
                <p:nvPr/>
              </p:nvGrpSpPr>
              <p:grpSpPr bwMode="auto">
                <a:xfrm>
                  <a:off x="1160715" y="3198487"/>
                  <a:ext cx="93708" cy="65863"/>
                  <a:chOff x="8491" y="10743"/>
                  <a:chExt cx="613" cy="73"/>
                </a:xfrm>
              </p:grpSpPr>
              <p:sp>
                <p:nvSpPr>
                  <p:cNvPr id="810"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1"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7" name="Rectangle 64"/>
                <p:cNvSpPr>
                  <a:spLocks noChangeArrowheads="1"/>
                </p:cNvSpPr>
                <p:nvPr/>
              </p:nvSpPr>
              <p:spPr bwMode="auto">
                <a:xfrm>
                  <a:off x="1289735" y="307037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4" name="Group 65"/>
                <p:cNvGrpSpPr>
                  <a:grpSpLocks/>
                </p:cNvGrpSpPr>
                <p:nvPr/>
              </p:nvGrpSpPr>
              <p:grpSpPr bwMode="auto">
                <a:xfrm>
                  <a:off x="953426" y="2853835"/>
                  <a:ext cx="80103" cy="64059"/>
                  <a:chOff x="1393" y="11737"/>
                  <a:chExt cx="524" cy="71"/>
                </a:xfrm>
              </p:grpSpPr>
              <p:sp>
                <p:nvSpPr>
                  <p:cNvPr id="808"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9"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5" name="Group 71"/>
                <p:cNvGrpSpPr>
                  <a:grpSpLocks/>
                </p:cNvGrpSpPr>
                <p:nvPr/>
              </p:nvGrpSpPr>
              <p:grpSpPr bwMode="auto">
                <a:xfrm>
                  <a:off x="833119" y="3110068"/>
                  <a:ext cx="111135" cy="64059"/>
                  <a:chOff x="6191" y="10844"/>
                  <a:chExt cx="727" cy="71"/>
                </a:xfrm>
              </p:grpSpPr>
              <p:sp>
                <p:nvSpPr>
                  <p:cNvPr id="806"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7"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7" name="Group 74"/>
                <p:cNvGrpSpPr>
                  <a:grpSpLocks/>
                </p:cNvGrpSpPr>
                <p:nvPr/>
              </p:nvGrpSpPr>
              <p:grpSpPr bwMode="auto">
                <a:xfrm>
                  <a:off x="1104154" y="2890827"/>
                  <a:ext cx="93708" cy="64059"/>
                  <a:chOff x="7430" y="10844"/>
                  <a:chExt cx="613" cy="71"/>
                </a:xfrm>
              </p:grpSpPr>
              <p:sp>
                <p:nvSpPr>
                  <p:cNvPr id="804"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5"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1" name="Rectangle 77"/>
                <p:cNvSpPr>
                  <a:spLocks noChangeArrowheads="1"/>
                </p:cNvSpPr>
                <p:nvPr/>
              </p:nvSpPr>
              <p:spPr bwMode="auto">
                <a:xfrm>
                  <a:off x="1275212" y="3200292"/>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8" name="Group 78"/>
                <p:cNvGrpSpPr>
                  <a:grpSpLocks/>
                </p:cNvGrpSpPr>
                <p:nvPr/>
              </p:nvGrpSpPr>
              <p:grpSpPr bwMode="auto">
                <a:xfrm>
                  <a:off x="1367697" y="3134429"/>
                  <a:ext cx="80103" cy="64059"/>
                  <a:chOff x="1873" y="12217"/>
                  <a:chExt cx="524" cy="71"/>
                </a:xfrm>
              </p:grpSpPr>
              <p:sp>
                <p:nvSpPr>
                  <p:cNvPr id="802"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3"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3" name="Rectangle 81"/>
                <p:cNvSpPr>
                  <a:spLocks noChangeArrowheads="1"/>
                </p:cNvSpPr>
                <p:nvPr/>
              </p:nvSpPr>
              <p:spPr bwMode="auto">
                <a:xfrm>
                  <a:off x="689729" y="3198487"/>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54" name="Rectangle 82"/>
                <p:cNvSpPr>
                  <a:spLocks noChangeArrowheads="1"/>
                </p:cNvSpPr>
                <p:nvPr/>
              </p:nvSpPr>
              <p:spPr bwMode="auto">
                <a:xfrm>
                  <a:off x="566977" y="319848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9" name="Group 83"/>
                <p:cNvGrpSpPr>
                  <a:grpSpLocks/>
                </p:cNvGrpSpPr>
                <p:nvPr/>
              </p:nvGrpSpPr>
              <p:grpSpPr bwMode="auto">
                <a:xfrm>
                  <a:off x="964891" y="3110068"/>
                  <a:ext cx="116027" cy="64059"/>
                  <a:chOff x="8276" y="10844"/>
                  <a:chExt cx="759" cy="71"/>
                </a:xfrm>
              </p:grpSpPr>
              <p:sp>
                <p:nvSpPr>
                  <p:cNvPr id="800"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1"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0" name="Group 248"/>
                <p:cNvGrpSpPr>
                  <a:grpSpLocks/>
                </p:cNvGrpSpPr>
                <p:nvPr/>
              </p:nvGrpSpPr>
              <p:grpSpPr bwMode="auto">
                <a:xfrm>
                  <a:off x="418542" y="2676998"/>
                  <a:ext cx="93708" cy="64059"/>
                  <a:chOff x="3256" y="11013"/>
                  <a:chExt cx="613" cy="71"/>
                </a:xfrm>
              </p:grpSpPr>
              <p:sp>
                <p:nvSpPr>
                  <p:cNvPr id="798"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9"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2" name="Group 258"/>
                <p:cNvGrpSpPr>
                  <a:grpSpLocks/>
                </p:cNvGrpSpPr>
                <p:nvPr/>
              </p:nvGrpSpPr>
              <p:grpSpPr bwMode="auto">
                <a:xfrm>
                  <a:off x="405701" y="2805115"/>
                  <a:ext cx="78727" cy="64059"/>
                  <a:chOff x="3172" y="10844"/>
                  <a:chExt cx="515" cy="71"/>
                </a:xfrm>
              </p:grpSpPr>
              <p:sp>
                <p:nvSpPr>
                  <p:cNvPr id="796"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7"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5" name="Group 261"/>
                <p:cNvGrpSpPr>
                  <a:grpSpLocks/>
                </p:cNvGrpSpPr>
                <p:nvPr/>
              </p:nvGrpSpPr>
              <p:grpSpPr bwMode="auto">
                <a:xfrm>
                  <a:off x="202999" y="2741056"/>
                  <a:ext cx="80103" cy="64059"/>
                  <a:chOff x="1846" y="11084"/>
                  <a:chExt cx="524" cy="71"/>
                </a:xfrm>
              </p:grpSpPr>
              <p:sp>
                <p:nvSpPr>
                  <p:cNvPr id="794"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5"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6" name="Group 264"/>
                <p:cNvGrpSpPr>
                  <a:grpSpLocks/>
                </p:cNvGrpSpPr>
                <p:nvPr/>
              </p:nvGrpSpPr>
              <p:grpSpPr bwMode="auto">
                <a:xfrm>
                  <a:off x="239688" y="2957592"/>
                  <a:ext cx="80103" cy="64059"/>
                  <a:chOff x="2086" y="11324"/>
                  <a:chExt cx="524" cy="71"/>
                </a:xfrm>
              </p:grpSpPr>
              <p:sp>
                <p:nvSpPr>
                  <p:cNvPr id="792"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3"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0" name="Rectangle 269"/>
                <p:cNvSpPr>
                  <a:spLocks noChangeArrowheads="1"/>
                </p:cNvSpPr>
                <p:nvPr/>
              </p:nvSpPr>
              <p:spPr bwMode="auto">
                <a:xfrm>
                  <a:off x="305879" y="2741056"/>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61" name="Rectangle 270"/>
                <p:cNvSpPr>
                  <a:spLocks noChangeArrowheads="1"/>
                </p:cNvSpPr>
                <p:nvPr/>
              </p:nvSpPr>
              <p:spPr bwMode="auto">
                <a:xfrm>
                  <a:off x="485499" y="2805115"/>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4" name="Group 272"/>
                <p:cNvGrpSpPr>
                  <a:grpSpLocks/>
                </p:cNvGrpSpPr>
                <p:nvPr/>
              </p:nvGrpSpPr>
              <p:grpSpPr bwMode="auto">
                <a:xfrm>
                  <a:off x="326975" y="2893533"/>
                  <a:ext cx="78727" cy="64059"/>
                  <a:chOff x="3172" y="10844"/>
                  <a:chExt cx="515" cy="71"/>
                </a:xfrm>
              </p:grpSpPr>
              <p:sp>
                <p:nvSpPr>
                  <p:cNvPr id="790"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1"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5" name="Group 275"/>
                <p:cNvGrpSpPr>
                  <a:grpSpLocks/>
                </p:cNvGrpSpPr>
                <p:nvPr/>
              </p:nvGrpSpPr>
              <p:grpSpPr bwMode="auto">
                <a:xfrm>
                  <a:off x="152400" y="2869173"/>
                  <a:ext cx="80103" cy="64059"/>
                  <a:chOff x="1633" y="11977"/>
                  <a:chExt cx="524" cy="71"/>
                </a:xfrm>
              </p:grpSpPr>
              <p:sp>
                <p:nvSpPr>
                  <p:cNvPr id="788"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9"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4" name="Rectangle 280"/>
                <p:cNvSpPr>
                  <a:spLocks noChangeArrowheads="1"/>
                </p:cNvSpPr>
                <p:nvPr/>
              </p:nvSpPr>
              <p:spPr bwMode="auto">
                <a:xfrm>
                  <a:off x="418542" y="29575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6" name="Group 281"/>
                <p:cNvGrpSpPr>
                  <a:grpSpLocks/>
                </p:cNvGrpSpPr>
                <p:nvPr/>
              </p:nvGrpSpPr>
              <p:grpSpPr bwMode="auto">
                <a:xfrm>
                  <a:off x="417167" y="3351865"/>
                  <a:ext cx="93708" cy="64059"/>
                  <a:chOff x="3256" y="11013"/>
                  <a:chExt cx="613" cy="71"/>
                </a:xfrm>
              </p:grpSpPr>
              <p:sp>
                <p:nvSpPr>
                  <p:cNvPr id="786"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7"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6" name="Rectangle 284"/>
                <p:cNvSpPr>
                  <a:spLocks noChangeArrowheads="1"/>
                </p:cNvSpPr>
                <p:nvPr/>
              </p:nvSpPr>
              <p:spPr bwMode="auto">
                <a:xfrm>
                  <a:off x="198719" y="3108263"/>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7" name="Group 285"/>
                <p:cNvGrpSpPr>
                  <a:grpSpLocks/>
                </p:cNvGrpSpPr>
                <p:nvPr/>
              </p:nvGrpSpPr>
              <p:grpSpPr bwMode="auto">
                <a:xfrm>
                  <a:off x="417167" y="3108263"/>
                  <a:ext cx="93708" cy="64059"/>
                  <a:chOff x="3256" y="10743"/>
                  <a:chExt cx="613" cy="71"/>
                </a:xfrm>
              </p:grpSpPr>
              <p:sp>
                <p:nvSpPr>
                  <p:cNvPr id="784"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5"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9" name="Group 288"/>
                <p:cNvGrpSpPr>
                  <a:grpSpLocks/>
                </p:cNvGrpSpPr>
                <p:nvPr/>
              </p:nvGrpSpPr>
              <p:grpSpPr bwMode="auto">
                <a:xfrm>
                  <a:off x="164935" y="3199389"/>
                  <a:ext cx="80103" cy="64059"/>
                  <a:chOff x="1606" y="10844"/>
                  <a:chExt cx="524" cy="71"/>
                </a:xfrm>
              </p:grpSpPr>
              <p:sp>
                <p:nvSpPr>
                  <p:cNvPr id="782"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3"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2" name="Group 294"/>
                <p:cNvGrpSpPr>
                  <a:grpSpLocks/>
                </p:cNvGrpSpPr>
                <p:nvPr/>
              </p:nvGrpSpPr>
              <p:grpSpPr bwMode="auto">
                <a:xfrm>
                  <a:off x="201623" y="3415924"/>
                  <a:ext cx="80103" cy="64059"/>
                  <a:chOff x="1846" y="11084"/>
                  <a:chExt cx="524" cy="71"/>
                </a:xfrm>
              </p:grpSpPr>
              <p:sp>
                <p:nvSpPr>
                  <p:cNvPr id="78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0" name="Rectangle 300"/>
                <p:cNvSpPr>
                  <a:spLocks noChangeArrowheads="1"/>
                </p:cNvSpPr>
                <p:nvPr/>
              </p:nvSpPr>
              <p:spPr bwMode="auto">
                <a:xfrm>
                  <a:off x="284325"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1" name="Rectangle 301"/>
                <p:cNvSpPr>
                  <a:spLocks noChangeArrowheads="1"/>
                </p:cNvSpPr>
                <p:nvPr/>
              </p:nvSpPr>
              <p:spPr bwMode="auto">
                <a:xfrm>
                  <a:off x="499104"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2" name="Rectangle 302"/>
                <p:cNvSpPr>
                  <a:spLocks noChangeArrowheads="1"/>
                </p:cNvSpPr>
                <p:nvPr/>
              </p:nvSpPr>
              <p:spPr bwMode="auto">
                <a:xfrm>
                  <a:off x="304503" y="341592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3" name="Rectangle 303"/>
                <p:cNvSpPr>
                  <a:spLocks noChangeArrowheads="1"/>
                </p:cNvSpPr>
                <p:nvPr/>
              </p:nvSpPr>
              <p:spPr bwMode="auto">
                <a:xfrm>
                  <a:off x="1010446" y="3287808"/>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4" name="Rectangle 304"/>
                <p:cNvSpPr>
                  <a:spLocks noChangeArrowheads="1"/>
                </p:cNvSpPr>
                <p:nvPr/>
              </p:nvSpPr>
              <p:spPr bwMode="auto">
                <a:xfrm>
                  <a:off x="207127" y="32878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3" name="Group 308"/>
                <p:cNvGrpSpPr>
                  <a:grpSpLocks/>
                </p:cNvGrpSpPr>
                <p:nvPr/>
              </p:nvGrpSpPr>
              <p:grpSpPr bwMode="auto">
                <a:xfrm>
                  <a:off x="815081" y="3351865"/>
                  <a:ext cx="80103" cy="64059"/>
                  <a:chOff x="1633" y="11977"/>
                  <a:chExt cx="524" cy="71"/>
                </a:xfrm>
              </p:grpSpPr>
              <p:sp>
                <p:nvSpPr>
                  <p:cNvPr id="778"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9"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6" name="Rectangle 311"/>
                <p:cNvSpPr>
                  <a:spLocks noChangeArrowheads="1"/>
                </p:cNvSpPr>
                <p:nvPr/>
              </p:nvSpPr>
              <p:spPr bwMode="auto">
                <a:xfrm>
                  <a:off x="285853" y="3287808"/>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7" name="Rectangle 312"/>
                <p:cNvSpPr>
                  <a:spLocks noChangeArrowheads="1"/>
                </p:cNvSpPr>
                <p:nvPr/>
              </p:nvSpPr>
              <p:spPr bwMode="auto">
                <a:xfrm>
                  <a:off x="405396" y="322374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34" name="Rectangle 313"/>
              <p:cNvSpPr>
                <a:spLocks noChangeArrowheads="1"/>
              </p:cNvSpPr>
              <p:nvPr/>
            </p:nvSpPr>
            <p:spPr bwMode="auto">
              <a:xfrm>
                <a:off x="326975" y="213024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5" name="Rectangle 8"/>
              <p:cNvSpPr>
                <a:spLocks noChangeArrowheads="1"/>
              </p:cNvSpPr>
              <p:nvPr/>
            </p:nvSpPr>
            <p:spPr bwMode="auto">
              <a:xfrm>
                <a:off x="475868" y="1515608"/>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6" name="Rectangle 9"/>
              <p:cNvSpPr>
                <a:spLocks noChangeArrowheads="1"/>
              </p:cNvSpPr>
              <p:nvPr/>
            </p:nvSpPr>
            <p:spPr bwMode="auto">
              <a:xfrm>
                <a:off x="741552" y="157335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7" name="Rectangle 10"/>
              <p:cNvSpPr>
                <a:spLocks noChangeArrowheads="1"/>
              </p:cNvSpPr>
              <p:nvPr/>
            </p:nvSpPr>
            <p:spPr bwMode="auto">
              <a:xfrm>
                <a:off x="1228588" y="1761014"/>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4" name="Group 11"/>
              <p:cNvGrpSpPr>
                <a:grpSpLocks/>
              </p:cNvGrpSpPr>
              <p:nvPr/>
            </p:nvGrpSpPr>
            <p:grpSpPr bwMode="auto">
              <a:xfrm>
                <a:off x="1311748" y="1788080"/>
                <a:ext cx="136052" cy="64059"/>
                <a:chOff x="8966" y="10643"/>
                <a:chExt cx="890" cy="71"/>
              </a:xfrm>
            </p:grpSpPr>
            <p:sp>
              <p:nvSpPr>
                <p:cNvPr id="723"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4"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5" name="Group 14"/>
              <p:cNvGrpSpPr>
                <a:grpSpLocks/>
              </p:cNvGrpSpPr>
              <p:nvPr/>
            </p:nvGrpSpPr>
            <p:grpSpPr bwMode="auto">
              <a:xfrm>
                <a:off x="710214" y="1878303"/>
                <a:ext cx="93708" cy="64059"/>
                <a:chOff x="5031" y="10743"/>
                <a:chExt cx="613" cy="71"/>
              </a:xfrm>
            </p:grpSpPr>
            <p:sp>
              <p:nvSpPr>
                <p:cNvPr id="721"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2"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0" name="Rectangle 17"/>
              <p:cNvSpPr>
                <a:spLocks noChangeArrowheads="1"/>
              </p:cNvSpPr>
              <p:nvPr/>
            </p:nvSpPr>
            <p:spPr bwMode="auto">
              <a:xfrm>
                <a:off x="566977" y="2121906"/>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6" name="Group 18"/>
              <p:cNvGrpSpPr>
                <a:grpSpLocks/>
              </p:cNvGrpSpPr>
              <p:nvPr/>
            </p:nvGrpSpPr>
            <p:grpSpPr bwMode="auto">
              <a:xfrm>
                <a:off x="1010446" y="1695152"/>
                <a:ext cx="93708" cy="65863"/>
                <a:chOff x="7502" y="10743"/>
                <a:chExt cx="613" cy="73"/>
              </a:xfrm>
            </p:grpSpPr>
            <p:sp>
              <p:nvSpPr>
                <p:cNvPr id="719"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0"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2" name="Rectangle 24"/>
              <p:cNvSpPr>
                <a:spLocks noChangeArrowheads="1"/>
              </p:cNvSpPr>
              <p:nvPr/>
            </p:nvSpPr>
            <p:spPr bwMode="auto">
              <a:xfrm>
                <a:off x="1361124" y="1878303"/>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7" name="Group 25"/>
              <p:cNvGrpSpPr>
                <a:grpSpLocks/>
              </p:cNvGrpSpPr>
              <p:nvPr/>
            </p:nvGrpSpPr>
            <p:grpSpPr bwMode="auto">
              <a:xfrm>
                <a:off x="710214" y="2121906"/>
                <a:ext cx="93708" cy="64059"/>
                <a:chOff x="5140" y="10844"/>
                <a:chExt cx="613" cy="71"/>
              </a:xfrm>
            </p:grpSpPr>
            <p:sp>
              <p:nvSpPr>
                <p:cNvPr id="717"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8"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8" name="Group 28"/>
              <p:cNvGrpSpPr>
                <a:grpSpLocks/>
              </p:cNvGrpSpPr>
              <p:nvPr/>
            </p:nvGrpSpPr>
            <p:grpSpPr bwMode="auto">
              <a:xfrm>
                <a:off x="887540" y="1969429"/>
                <a:ext cx="111135" cy="64059"/>
                <a:chOff x="6191" y="10844"/>
                <a:chExt cx="727" cy="71"/>
              </a:xfrm>
            </p:grpSpPr>
            <p:sp>
              <p:nvSpPr>
                <p:cNvPr id="715"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6"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9" name="Group 31"/>
              <p:cNvGrpSpPr>
                <a:grpSpLocks/>
              </p:cNvGrpSpPr>
              <p:nvPr/>
            </p:nvGrpSpPr>
            <p:grpSpPr bwMode="auto">
              <a:xfrm>
                <a:off x="1076943" y="1969429"/>
                <a:ext cx="93708" cy="64059"/>
                <a:chOff x="7430" y="10844"/>
                <a:chExt cx="613" cy="71"/>
              </a:xfrm>
            </p:grpSpPr>
            <p:sp>
              <p:nvSpPr>
                <p:cNvPr id="713"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4"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6" name="Rectangle 34"/>
              <p:cNvSpPr>
                <a:spLocks noChangeArrowheads="1"/>
              </p:cNvSpPr>
              <p:nvPr/>
            </p:nvSpPr>
            <p:spPr bwMode="auto">
              <a:xfrm>
                <a:off x="1361124" y="1969429"/>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7" name="Rectangle 35"/>
              <p:cNvSpPr>
                <a:spLocks noChangeArrowheads="1"/>
              </p:cNvSpPr>
              <p:nvPr/>
            </p:nvSpPr>
            <p:spPr bwMode="auto">
              <a:xfrm>
                <a:off x="616506" y="1969429"/>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8" name="Rectangle 36"/>
              <p:cNvSpPr>
                <a:spLocks noChangeArrowheads="1"/>
              </p:cNvSpPr>
              <p:nvPr/>
            </p:nvSpPr>
            <p:spPr bwMode="auto">
              <a:xfrm>
                <a:off x="504760" y="15092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0" name="Group 37"/>
              <p:cNvGrpSpPr>
                <a:grpSpLocks/>
              </p:cNvGrpSpPr>
              <p:nvPr/>
            </p:nvGrpSpPr>
            <p:grpSpPr bwMode="auto">
              <a:xfrm>
                <a:off x="1206269" y="1969429"/>
                <a:ext cx="116027" cy="64059"/>
                <a:chOff x="8276" y="10844"/>
                <a:chExt cx="759" cy="71"/>
              </a:xfrm>
            </p:grpSpPr>
            <p:sp>
              <p:nvSpPr>
                <p:cNvPr id="711"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2"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0" name="Rectangle 41"/>
              <p:cNvSpPr>
                <a:spLocks noChangeArrowheads="1"/>
              </p:cNvSpPr>
              <p:nvPr/>
            </p:nvSpPr>
            <p:spPr bwMode="auto">
              <a:xfrm>
                <a:off x="840151" y="2121906"/>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1" name="Rectangle 42"/>
              <p:cNvSpPr>
                <a:spLocks noChangeArrowheads="1"/>
              </p:cNvSpPr>
              <p:nvPr/>
            </p:nvSpPr>
            <p:spPr bwMode="auto">
              <a:xfrm>
                <a:off x="727946" y="199379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2" name="Rectangle 43"/>
              <p:cNvSpPr>
                <a:spLocks noChangeArrowheads="1"/>
              </p:cNvSpPr>
              <p:nvPr/>
            </p:nvSpPr>
            <p:spPr bwMode="auto">
              <a:xfrm>
                <a:off x="784813" y="199379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1" name="Group 48"/>
              <p:cNvGrpSpPr>
                <a:grpSpLocks/>
              </p:cNvGrpSpPr>
              <p:nvPr/>
            </p:nvGrpSpPr>
            <p:grpSpPr bwMode="auto">
              <a:xfrm>
                <a:off x="1254423" y="2094839"/>
                <a:ext cx="136052" cy="64059"/>
                <a:chOff x="8966" y="10643"/>
                <a:chExt cx="890" cy="71"/>
              </a:xfrm>
            </p:grpSpPr>
            <p:sp>
              <p:nvSpPr>
                <p:cNvPr id="709"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0"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2" name="Group 54"/>
              <p:cNvGrpSpPr>
                <a:grpSpLocks/>
              </p:cNvGrpSpPr>
              <p:nvPr/>
            </p:nvGrpSpPr>
            <p:grpSpPr bwMode="auto">
              <a:xfrm>
                <a:off x="878674" y="1573350"/>
                <a:ext cx="93708" cy="64059"/>
                <a:chOff x="5031" y="10743"/>
                <a:chExt cx="613" cy="71"/>
              </a:xfrm>
            </p:grpSpPr>
            <p:sp>
              <p:nvSpPr>
                <p:cNvPr id="707"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8"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3" name="Group 65"/>
              <p:cNvGrpSpPr>
                <a:grpSpLocks/>
              </p:cNvGrpSpPr>
              <p:nvPr/>
            </p:nvGrpSpPr>
            <p:grpSpPr bwMode="auto">
              <a:xfrm>
                <a:off x="953426" y="2057847"/>
                <a:ext cx="80103" cy="64059"/>
                <a:chOff x="1393" y="11737"/>
                <a:chExt cx="524" cy="71"/>
              </a:xfrm>
            </p:grpSpPr>
            <p:sp>
              <p:nvSpPr>
                <p:cNvPr id="705"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6"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4" name="Group 68"/>
              <p:cNvGrpSpPr>
                <a:grpSpLocks/>
              </p:cNvGrpSpPr>
              <p:nvPr/>
            </p:nvGrpSpPr>
            <p:grpSpPr bwMode="auto">
              <a:xfrm>
                <a:off x="829298" y="1825072"/>
                <a:ext cx="93708" cy="64059"/>
                <a:chOff x="5140" y="10844"/>
                <a:chExt cx="613" cy="71"/>
              </a:xfrm>
            </p:grpSpPr>
            <p:sp>
              <p:nvSpPr>
                <p:cNvPr id="703"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4"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5" name="Group 74"/>
              <p:cNvGrpSpPr>
                <a:grpSpLocks/>
              </p:cNvGrpSpPr>
              <p:nvPr/>
            </p:nvGrpSpPr>
            <p:grpSpPr bwMode="auto">
              <a:xfrm>
                <a:off x="1104154" y="2094839"/>
                <a:ext cx="93708" cy="64059"/>
                <a:chOff x="7430" y="10844"/>
                <a:chExt cx="613" cy="71"/>
              </a:xfrm>
            </p:grpSpPr>
            <p:sp>
              <p:nvSpPr>
                <p:cNvPr id="701"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2"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8" name="Rectangle 221"/>
              <p:cNvSpPr>
                <a:spLocks noChangeArrowheads="1"/>
              </p:cNvSpPr>
              <p:nvPr/>
            </p:nvSpPr>
            <p:spPr bwMode="auto">
              <a:xfrm>
                <a:off x="1326831" y="1539321"/>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6" name="Group 248"/>
              <p:cNvGrpSpPr>
                <a:grpSpLocks/>
              </p:cNvGrpSpPr>
              <p:nvPr/>
            </p:nvGrpSpPr>
            <p:grpSpPr bwMode="auto">
              <a:xfrm>
                <a:off x="418542" y="1881011"/>
                <a:ext cx="93708" cy="64059"/>
                <a:chOff x="3256" y="11013"/>
                <a:chExt cx="613" cy="71"/>
              </a:xfrm>
            </p:grpSpPr>
            <p:sp>
              <p:nvSpPr>
                <p:cNvPr id="699"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0"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0" name="Rectangle 251"/>
              <p:cNvSpPr>
                <a:spLocks noChangeArrowheads="1"/>
              </p:cNvSpPr>
              <p:nvPr/>
            </p:nvSpPr>
            <p:spPr bwMode="auto">
              <a:xfrm>
                <a:off x="200095" y="16374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7" name="Group 252"/>
              <p:cNvGrpSpPr>
                <a:grpSpLocks/>
              </p:cNvGrpSpPr>
              <p:nvPr/>
            </p:nvGrpSpPr>
            <p:grpSpPr bwMode="auto">
              <a:xfrm>
                <a:off x="418542" y="1637408"/>
                <a:ext cx="93708" cy="64059"/>
                <a:chOff x="3256" y="10743"/>
                <a:chExt cx="613" cy="71"/>
              </a:xfrm>
            </p:grpSpPr>
            <p:sp>
              <p:nvSpPr>
                <p:cNvPr id="697"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8"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8" name="Group 255"/>
              <p:cNvGrpSpPr>
                <a:grpSpLocks/>
              </p:cNvGrpSpPr>
              <p:nvPr/>
            </p:nvGrpSpPr>
            <p:grpSpPr bwMode="auto">
              <a:xfrm>
                <a:off x="166311" y="1728534"/>
                <a:ext cx="80103" cy="64059"/>
                <a:chOff x="1606" y="10844"/>
                <a:chExt cx="524" cy="71"/>
              </a:xfrm>
            </p:grpSpPr>
            <p:sp>
              <p:nvSpPr>
                <p:cNvPr id="695"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6"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9" name="Group 258"/>
              <p:cNvGrpSpPr>
                <a:grpSpLocks/>
              </p:cNvGrpSpPr>
              <p:nvPr/>
            </p:nvGrpSpPr>
            <p:grpSpPr bwMode="auto">
              <a:xfrm>
                <a:off x="405701" y="2009127"/>
                <a:ext cx="78727" cy="64059"/>
                <a:chOff x="3172" y="10844"/>
                <a:chExt cx="515" cy="71"/>
              </a:xfrm>
            </p:grpSpPr>
            <p:sp>
              <p:nvSpPr>
                <p:cNvPr id="693"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4"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0" name="Group 261"/>
              <p:cNvGrpSpPr>
                <a:grpSpLocks/>
              </p:cNvGrpSpPr>
              <p:nvPr/>
            </p:nvGrpSpPr>
            <p:grpSpPr bwMode="auto">
              <a:xfrm>
                <a:off x="202999" y="1945069"/>
                <a:ext cx="80103" cy="64059"/>
                <a:chOff x="1846" y="11084"/>
                <a:chExt cx="524" cy="71"/>
              </a:xfrm>
            </p:grpSpPr>
            <p:sp>
              <p:nvSpPr>
                <p:cNvPr id="691"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2"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1" name="Group 264"/>
              <p:cNvGrpSpPr>
                <a:grpSpLocks/>
              </p:cNvGrpSpPr>
              <p:nvPr/>
            </p:nvGrpSpPr>
            <p:grpSpPr bwMode="auto">
              <a:xfrm>
                <a:off x="239688" y="2161604"/>
                <a:ext cx="80103" cy="64059"/>
                <a:chOff x="2086" y="11324"/>
                <a:chExt cx="524" cy="71"/>
              </a:xfrm>
            </p:grpSpPr>
            <p:sp>
              <p:nvSpPr>
                <p:cNvPr id="689"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0"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6" name="Rectangle 267"/>
              <p:cNvSpPr>
                <a:spLocks noChangeArrowheads="1"/>
              </p:cNvSpPr>
              <p:nvPr/>
            </p:nvSpPr>
            <p:spPr bwMode="auto">
              <a:xfrm>
                <a:off x="285701"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7" name="Rectangle 268"/>
              <p:cNvSpPr>
                <a:spLocks noChangeArrowheads="1"/>
              </p:cNvSpPr>
              <p:nvPr/>
            </p:nvSpPr>
            <p:spPr bwMode="auto">
              <a:xfrm>
                <a:off x="500480"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8" name="Rectangle 269"/>
              <p:cNvSpPr>
                <a:spLocks noChangeArrowheads="1"/>
              </p:cNvSpPr>
              <p:nvPr/>
            </p:nvSpPr>
            <p:spPr bwMode="auto">
              <a:xfrm>
                <a:off x="305879" y="194506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9" name="Rectangle 270"/>
              <p:cNvSpPr>
                <a:spLocks noChangeArrowheads="1"/>
              </p:cNvSpPr>
              <p:nvPr/>
            </p:nvSpPr>
            <p:spPr bwMode="auto">
              <a:xfrm>
                <a:off x="485499" y="200912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0" name="Rectangle 271"/>
              <p:cNvSpPr>
                <a:spLocks noChangeArrowheads="1"/>
              </p:cNvSpPr>
              <p:nvPr/>
            </p:nvSpPr>
            <p:spPr bwMode="auto">
              <a:xfrm>
                <a:off x="208502" y="1816952"/>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2" name="Group 272"/>
              <p:cNvGrpSpPr>
                <a:grpSpLocks/>
              </p:cNvGrpSpPr>
              <p:nvPr/>
            </p:nvGrpSpPr>
            <p:grpSpPr bwMode="auto">
              <a:xfrm>
                <a:off x="326975" y="2097546"/>
                <a:ext cx="78727" cy="64059"/>
                <a:chOff x="3172" y="10844"/>
                <a:chExt cx="515" cy="71"/>
              </a:xfrm>
            </p:grpSpPr>
            <p:sp>
              <p:nvSpPr>
                <p:cNvPr id="687"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8"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3" name="Group 275"/>
              <p:cNvGrpSpPr>
                <a:grpSpLocks/>
              </p:cNvGrpSpPr>
              <p:nvPr/>
            </p:nvGrpSpPr>
            <p:grpSpPr bwMode="auto">
              <a:xfrm>
                <a:off x="152400" y="2073185"/>
                <a:ext cx="80103" cy="64059"/>
                <a:chOff x="1633" y="11977"/>
                <a:chExt cx="524" cy="71"/>
              </a:xfrm>
            </p:grpSpPr>
            <p:sp>
              <p:nvSpPr>
                <p:cNvPr id="685"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6"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73" name="Rectangle 278"/>
              <p:cNvSpPr>
                <a:spLocks noChangeArrowheads="1"/>
              </p:cNvSpPr>
              <p:nvPr/>
            </p:nvSpPr>
            <p:spPr bwMode="auto">
              <a:xfrm>
                <a:off x="287229" y="1816952"/>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4" name="Rectangle 279"/>
              <p:cNvSpPr>
                <a:spLocks noChangeArrowheads="1"/>
              </p:cNvSpPr>
              <p:nvPr/>
            </p:nvSpPr>
            <p:spPr bwMode="auto">
              <a:xfrm>
                <a:off x="406772" y="175289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5" name="Rectangle 280"/>
              <p:cNvSpPr>
                <a:spLocks noChangeArrowheads="1"/>
              </p:cNvSpPr>
              <p:nvPr/>
            </p:nvSpPr>
            <p:spPr bwMode="auto">
              <a:xfrm>
                <a:off x="418542" y="2161604"/>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4" name="Group 291"/>
              <p:cNvGrpSpPr>
                <a:grpSpLocks/>
              </p:cNvGrpSpPr>
              <p:nvPr/>
            </p:nvGrpSpPr>
            <p:grpSpPr bwMode="auto">
              <a:xfrm>
                <a:off x="619563" y="1398319"/>
                <a:ext cx="78727" cy="64059"/>
                <a:chOff x="3172" y="10844"/>
                <a:chExt cx="515" cy="71"/>
              </a:xfrm>
            </p:grpSpPr>
            <p:sp>
              <p:nvSpPr>
                <p:cNvPr id="683"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4"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5" name="Group 297"/>
              <p:cNvGrpSpPr>
                <a:grpSpLocks/>
              </p:cNvGrpSpPr>
              <p:nvPr/>
            </p:nvGrpSpPr>
            <p:grpSpPr bwMode="auto">
              <a:xfrm>
                <a:off x="601219" y="1728534"/>
                <a:ext cx="80103" cy="64059"/>
                <a:chOff x="2086" y="11324"/>
                <a:chExt cx="524" cy="71"/>
              </a:xfrm>
            </p:grpSpPr>
            <p:sp>
              <p:nvSpPr>
                <p:cNvPr id="681"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2"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4" name="Group 305"/>
              <p:cNvGrpSpPr>
                <a:grpSpLocks/>
              </p:cNvGrpSpPr>
              <p:nvPr/>
            </p:nvGrpSpPr>
            <p:grpSpPr bwMode="auto">
              <a:xfrm>
                <a:off x="281420" y="1445234"/>
                <a:ext cx="78727" cy="64059"/>
                <a:chOff x="3172" y="10844"/>
                <a:chExt cx="515" cy="71"/>
              </a:xfrm>
            </p:grpSpPr>
            <p:sp>
              <p:nvSpPr>
                <p:cNvPr id="679"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0"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135" name="587 Grupo"/>
            <p:cNvGrpSpPr/>
            <p:nvPr/>
          </p:nvGrpSpPr>
          <p:grpSpPr>
            <a:xfrm>
              <a:off x="-119627" y="4876800"/>
              <a:ext cx="1692827" cy="228600"/>
              <a:chOff x="-119627" y="4876800"/>
              <a:chExt cx="1692827" cy="228600"/>
            </a:xfrm>
          </p:grpSpPr>
          <p:sp>
            <p:nvSpPr>
              <p:cNvPr id="587" name="586 Rectángulo"/>
              <p:cNvSpPr/>
              <p:nvPr/>
            </p:nvSpPr>
            <p:spPr>
              <a:xfrm>
                <a:off x="0" y="4876800"/>
                <a:ext cx="15732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6" name="Group 139"/>
              <p:cNvGrpSpPr>
                <a:grpSpLocks/>
              </p:cNvGrpSpPr>
              <p:nvPr/>
            </p:nvGrpSpPr>
            <p:grpSpPr bwMode="auto">
              <a:xfrm flipH="1">
                <a:off x="817200" y="4953000"/>
                <a:ext cx="738000" cy="76200"/>
                <a:chOff x="2535" y="15338"/>
                <a:chExt cx="7838" cy="71"/>
              </a:xfrm>
            </p:grpSpPr>
            <p:sp>
              <p:nvSpPr>
                <p:cNvPr id="616"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7"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8"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9"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0"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1"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2"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3"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8" name="Group 139"/>
              <p:cNvGrpSpPr>
                <a:grpSpLocks/>
              </p:cNvGrpSpPr>
              <p:nvPr/>
            </p:nvGrpSpPr>
            <p:grpSpPr bwMode="auto">
              <a:xfrm>
                <a:off x="304800" y="4953000"/>
                <a:ext cx="677115" cy="63328"/>
                <a:chOff x="2535" y="15338"/>
                <a:chExt cx="7838" cy="71"/>
              </a:xfrm>
            </p:grpSpPr>
            <p:sp>
              <p:nvSpPr>
                <p:cNvPr id="608"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9"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0"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1"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2"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3"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4"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5"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9" name="Group 139"/>
              <p:cNvGrpSpPr>
                <a:grpSpLocks/>
              </p:cNvGrpSpPr>
              <p:nvPr/>
            </p:nvGrpSpPr>
            <p:grpSpPr bwMode="auto">
              <a:xfrm flipH="1">
                <a:off x="-119627" y="4953000"/>
                <a:ext cx="805427" cy="76200"/>
                <a:chOff x="2535" y="15338"/>
                <a:chExt cx="7838" cy="71"/>
              </a:xfrm>
            </p:grpSpPr>
            <p:sp>
              <p:nvSpPr>
                <p:cNvPr id="60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0" name="Group 139"/>
              <p:cNvGrpSpPr>
                <a:grpSpLocks/>
              </p:cNvGrpSpPr>
              <p:nvPr/>
            </p:nvGrpSpPr>
            <p:grpSpPr bwMode="auto">
              <a:xfrm flipH="1">
                <a:off x="685800" y="4953000"/>
                <a:ext cx="563799" cy="76200"/>
                <a:chOff x="2535" y="15338"/>
                <a:chExt cx="7838" cy="71"/>
              </a:xfrm>
            </p:grpSpPr>
            <p:sp>
              <p:nvSpPr>
                <p:cNvPr id="59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141" name="588 Grupo"/>
            <p:cNvGrpSpPr/>
            <p:nvPr/>
          </p:nvGrpSpPr>
          <p:grpSpPr>
            <a:xfrm>
              <a:off x="-76200" y="3505200"/>
              <a:ext cx="1603826" cy="990600"/>
              <a:chOff x="-76200" y="3505200"/>
              <a:chExt cx="1603826" cy="990600"/>
            </a:xfrm>
          </p:grpSpPr>
          <p:grpSp>
            <p:nvGrpSpPr>
              <p:cNvPr id="142" name="Group 139"/>
              <p:cNvGrpSpPr>
                <a:grpSpLocks/>
              </p:cNvGrpSpPr>
              <p:nvPr/>
            </p:nvGrpSpPr>
            <p:grpSpPr bwMode="auto">
              <a:xfrm flipH="1">
                <a:off x="-36639" y="3899072"/>
                <a:ext cx="758368" cy="63328"/>
                <a:chOff x="2535" y="15338"/>
                <a:chExt cx="7838" cy="71"/>
              </a:xfrm>
            </p:grpSpPr>
            <p:sp>
              <p:nvSpPr>
                <p:cNvPr id="57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8" name="Group 139"/>
              <p:cNvGrpSpPr>
                <a:grpSpLocks/>
              </p:cNvGrpSpPr>
              <p:nvPr/>
            </p:nvGrpSpPr>
            <p:grpSpPr bwMode="auto">
              <a:xfrm>
                <a:off x="-76200" y="4114800"/>
                <a:ext cx="677115" cy="63328"/>
                <a:chOff x="2535" y="15338"/>
                <a:chExt cx="7838" cy="71"/>
              </a:xfrm>
            </p:grpSpPr>
            <p:sp>
              <p:nvSpPr>
                <p:cNvPr id="57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39"/>
              <p:cNvGrpSpPr>
                <a:grpSpLocks/>
              </p:cNvGrpSpPr>
              <p:nvPr/>
            </p:nvGrpSpPr>
            <p:grpSpPr bwMode="auto">
              <a:xfrm flipH="1">
                <a:off x="-43427" y="4419600"/>
                <a:ext cx="805427" cy="76200"/>
                <a:chOff x="2535" y="15338"/>
                <a:chExt cx="7838" cy="71"/>
              </a:xfrm>
            </p:grpSpPr>
            <p:sp>
              <p:nvSpPr>
                <p:cNvPr id="56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3" name="Group 139"/>
              <p:cNvGrpSpPr>
                <a:grpSpLocks/>
              </p:cNvGrpSpPr>
              <p:nvPr/>
            </p:nvGrpSpPr>
            <p:grpSpPr bwMode="auto">
              <a:xfrm flipH="1">
                <a:off x="198201" y="3733800"/>
                <a:ext cx="563799" cy="76200"/>
                <a:chOff x="2535" y="15338"/>
                <a:chExt cx="7838" cy="71"/>
              </a:xfrm>
            </p:grpSpPr>
            <p:sp>
              <p:nvSpPr>
                <p:cNvPr id="55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5" name="Group 139"/>
              <p:cNvGrpSpPr>
                <a:grpSpLocks/>
              </p:cNvGrpSpPr>
              <p:nvPr/>
            </p:nvGrpSpPr>
            <p:grpSpPr bwMode="auto">
              <a:xfrm>
                <a:off x="990600" y="3810000"/>
                <a:ext cx="537026" cy="76200"/>
                <a:chOff x="2535" y="15338"/>
                <a:chExt cx="7838" cy="71"/>
              </a:xfrm>
            </p:grpSpPr>
            <p:sp>
              <p:nvSpPr>
                <p:cNvPr id="54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0"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1"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3"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4"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6" name="Group 139"/>
              <p:cNvGrpSpPr>
                <a:grpSpLocks/>
              </p:cNvGrpSpPr>
              <p:nvPr/>
            </p:nvGrpSpPr>
            <p:grpSpPr bwMode="auto">
              <a:xfrm flipH="1">
                <a:off x="908441" y="3962400"/>
                <a:ext cx="615559" cy="63328"/>
                <a:chOff x="2535" y="15338"/>
                <a:chExt cx="7838" cy="71"/>
              </a:xfrm>
            </p:grpSpPr>
            <p:sp>
              <p:nvSpPr>
                <p:cNvPr id="53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39"/>
              <p:cNvGrpSpPr>
                <a:grpSpLocks/>
              </p:cNvGrpSpPr>
              <p:nvPr/>
            </p:nvGrpSpPr>
            <p:grpSpPr bwMode="auto">
              <a:xfrm>
                <a:off x="838200" y="4191000"/>
                <a:ext cx="685800" cy="76200"/>
                <a:chOff x="2535" y="15338"/>
                <a:chExt cx="7838" cy="71"/>
              </a:xfrm>
            </p:grpSpPr>
            <p:sp>
              <p:nvSpPr>
                <p:cNvPr id="53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8" name="Group 139"/>
              <p:cNvGrpSpPr>
                <a:grpSpLocks/>
              </p:cNvGrpSpPr>
              <p:nvPr/>
            </p:nvGrpSpPr>
            <p:grpSpPr bwMode="auto">
              <a:xfrm>
                <a:off x="838200" y="3505200"/>
                <a:ext cx="512545" cy="76200"/>
                <a:chOff x="2535" y="15338"/>
                <a:chExt cx="7838" cy="71"/>
              </a:xfrm>
            </p:grpSpPr>
            <p:sp>
              <p:nvSpPr>
                <p:cNvPr id="52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18" name="Arc 16"/>
              <p:cNvSpPr>
                <a:spLocks/>
              </p:cNvSpPr>
              <p:nvPr/>
            </p:nvSpPr>
            <p:spPr bwMode="auto">
              <a:xfrm rot="10800000" flipV="1">
                <a:off x="762000" y="35814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Arc 17"/>
              <p:cNvSpPr>
                <a:spLocks/>
              </p:cNvSpPr>
              <p:nvPr/>
            </p:nvSpPr>
            <p:spPr bwMode="auto">
              <a:xfrm rot="3563054" flipV="1">
                <a:off x="709100" y="392153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Arc 17"/>
              <p:cNvSpPr>
                <a:spLocks/>
              </p:cNvSpPr>
              <p:nvPr/>
            </p:nvSpPr>
            <p:spPr bwMode="auto">
              <a:xfrm rot="3563054" flipV="1">
                <a:off x="785301" y="377336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Arc 16"/>
              <p:cNvSpPr>
                <a:spLocks/>
              </p:cNvSpPr>
              <p:nvPr/>
            </p:nvSpPr>
            <p:spPr bwMode="auto">
              <a:xfrm rot="10800000" flipV="1">
                <a:off x="762000" y="42672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Arc 17"/>
              <p:cNvSpPr>
                <a:spLocks/>
              </p:cNvSpPr>
              <p:nvPr/>
            </p:nvSpPr>
            <p:spPr bwMode="auto">
              <a:xfrm rot="3563054" flipV="1">
                <a:off x="649599" y="4116622"/>
                <a:ext cx="181999" cy="196734"/>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9" name="586 Grupo"/>
            <p:cNvGrpSpPr/>
            <p:nvPr/>
          </p:nvGrpSpPr>
          <p:grpSpPr>
            <a:xfrm>
              <a:off x="-119627" y="5486400"/>
              <a:ext cx="1415027" cy="533400"/>
              <a:chOff x="-119627" y="5486400"/>
              <a:chExt cx="1415027" cy="533400"/>
            </a:xfrm>
          </p:grpSpPr>
          <p:grpSp>
            <p:nvGrpSpPr>
              <p:cNvPr id="899" name="Group 139"/>
              <p:cNvGrpSpPr>
                <a:grpSpLocks/>
              </p:cNvGrpSpPr>
              <p:nvPr/>
            </p:nvGrpSpPr>
            <p:grpSpPr bwMode="auto">
              <a:xfrm flipH="1">
                <a:off x="-119627" y="5486400"/>
                <a:ext cx="805427" cy="76200"/>
                <a:chOff x="2535" y="15338"/>
                <a:chExt cx="7838" cy="71"/>
              </a:xfrm>
            </p:grpSpPr>
            <p:sp>
              <p:nvSpPr>
                <p:cNvPr id="50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0" name="Group 139"/>
              <p:cNvGrpSpPr>
                <a:grpSpLocks/>
              </p:cNvGrpSpPr>
              <p:nvPr/>
            </p:nvGrpSpPr>
            <p:grpSpPr bwMode="auto">
              <a:xfrm flipH="1">
                <a:off x="-119627" y="5638800"/>
                <a:ext cx="805427" cy="76200"/>
                <a:chOff x="2535" y="15338"/>
                <a:chExt cx="7838" cy="71"/>
              </a:xfrm>
            </p:grpSpPr>
            <p:sp>
              <p:nvSpPr>
                <p:cNvPr id="49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1" name="Group 139"/>
              <p:cNvGrpSpPr>
                <a:grpSpLocks/>
              </p:cNvGrpSpPr>
              <p:nvPr/>
            </p:nvGrpSpPr>
            <p:grpSpPr bwMode="auto">
              <a:xfrm flipH="1">
                <a:off x="731601" y="5638800"/>
                <a:ext cx="563799" cy="76200"/>
                <a:chOff x="2535" y="15338"/>
                <a:chExt cx="7838" cy="71"/>
              </a:xfrm>
            </p:grpSpPr>
            <p:sp>
              <p:nvSpPr>
                <p:cNvPr id="48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8"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2" name="Group 139"/>
              <p:cNvGrpSpPr>
                <a:grpSpLocks/>
              </p:cNvGrpSpPr>
              <p:nvPr/>
            </p:nvGrpSpPr>
            <p:grpSpPr bwMode="auto">
              <a:xfrm flipH="1">
                <a:off x="731601" y="5486400"/>
                <a:ext cx="563799" cy="76200"/>
                <a:chOff x="2535" y="15338"/>
                <a:chExt cx="7838" cy="71"/>
              </a:xfrm>
            </p:grpSpPr>
            <p:sp>
              <p:nvSpPr>
                <p:cNvPr id="47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3" name="Group 139"/>
              <p:cNvGrpSpPr>
                <a:grpSpLocks/>
              </p:cNvGrpSpPr>
              <p:nvPr/>
            </p:nvGrpSpPr>
            <p:grpSpPr bwMode="auto">
              <a:xfrm flipH="1">
                <a:off x="731601" y="5791200"/>
                <a:ext cx="563799" cy="76200"/>
                <a:chOff x="2535" y="15338"/>
                <a:chExt cx="7838" cy="71"/>
              </a:xfrm>
            </p:grpSpPr>
            <p:sp>
              <p:nvSpPr>
                <p:cNvPr id="47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4" name="Group 139"/>
              <p:cNvGrpSpPr>
                <a:grpSpLocks/>
              </p:cNvGrpSpPr>
              <p:nvPr/>
            </p:nvGrpSpPr>
            <p:grpSpPr bwMode="auto">
              <a:xfrm flipH="1">
                <a:off x="731601" y="5943600"/>
                <a:ext cx="563799" cy="76200"/>
                <a:chOff x="2535" y="15338"/>
                <a:chExt cx="7838" cy="71"/>
              </a:xfrm>
            </p:grpSpPr>
            <p:sp>
              <p:nvSpPr>
                <p:cNvPr id="46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grpSp>
        <p:nvGrpSpPr>
          <p:cNvPr id="905" name="871 Grupo"/>
          <p:cNvGrpSpPr/>
          <p:nvPr/>
        </p:nvGrpSpPr>
        <p:grpSpPr>
          <a:xfrm>
            <a:off x="1115616" y="1268760"/>
            <a:ext cx="4968552" cy="2088232"/>
            <a:chOff x="1115616" y="2276872"/>
            <a:chExt cx="4968552" cy="2088232"/>
          </a:xfrm>
        </p:grpSpPr>
        <p:sp>
          <p:nvSpPr>
            <p:cNvPr id="868" name="867 CuadroTexto"/>
            <p:cNvSpPr txBox="1"/>
            <p:nvPr/>
          </p:nvSpPr>
          <p:spPr>
            <a:xfrm>
              <a:off x="1115616" y="2399977"/>
              <a:ext cx="461665" cy="1965127"/>
            </a:xfrm>
            <a:prstGeom prst="rect">
              <a:avLst/>
            </a:prstGeom>
            <a:noFill/>
          </p:spPr>
          <p:txBody>
            <a:bodyPr vert="vert270" wrap="square" rtlCol="0">
              <a:spAutoFit/>
            </a:bodyPr>
            <a:lstStyle/>
            <a:p>
              <a:r>
                <a:rPr lang="en-US" dirty="0" smtClean="0"/>
                <a:t>Window length</a:t>
              </a:r>
              <a:endParaRPr lang="en-US" dirty="0"/>
            </a:p>
          </p:txBody>
        </p:sp>
        <p:sp>
          <p:nvSpPr>
            <p:cNvPr id="870" name="869 CuadroTexto"/>
            <p:cNvSpPr txBox="1"/>
            <p:nvPr/>
          </p:nvSpPr>
          <p:spPr>
            <a:xfrm>
              <a:off x="4427984" y="2276872"/>
              <a:ext cx="1656184" cy="369332"/>
            </a:xfrm>
            <a:prstGeom prst="rect">
              <a:avLst/>
            </a:prstGeom>
            <a:noFill/>
          </p:spPr>
          <p:txBody>
            <a:bodyPr wrap="square" rtlCol="0">
              <a:spAutoFit/>
            </a:bodyPr>
            <a:lstStyle/>
            <a:p>
              <a:pPr algn="ctr"/>
              <a:r>
                <a:rPr lang="en-US" dirty="0" smtClean="0"/>
                <a:t>Contig number</a:t>
              </a:r>
              <a:endParaRPr lang="en-US" dirty="0"/>
            </a:p>
          </p:txBody>
        </p:sp>
      </p:grpSp>
      <p:graphicFrame>
        <p:nvGraphicFramePr>
          <p:cNvPr id="871" name="870 Tabla"/>
          <p:cNvGraphicFramePr>
            <a:graphicFrameLocks noGrp="1"/>
          </p:cNvGraphicFramePr>
          <p:nvPr/>
        </p:nvGraphicFramePr>
        <p:xfrm>
          <a:off x="1475656" y="1556792"/>
          <a:ext cx="7620004" cy="1974144"/>
        </p:xfrm>
        <a:graphic>
          <a:graphicData uri="http://schemas.openxmlformats.org/drawingml/2006/table">
            <a:tbl>
              <a:tblPr/>
              <a:tblGrid>
                <a:gridCol w="3570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gridCol w="207514"/>
              </a:tblGrid>
              <a:tr h="246768">
                <a:tc>
                  <a:txBody>
                    <a:bodyPr/>
                    <a:lstStyle/>
                    <a:p>
                      <a:pPr algn="l" fontAlgn="b"/>
                      <a:r>
                        <a:rPr lang="en-US" sz="1200" b="0" i="0" u="none" strike="noStrike" dirty="0">
                          <a:solidFill>
                            <a:srgbClr val="000000"/>
                          </a:solidFill>
                          <a:latin typeface="Calibri"/>
                        </a:rPr>
                        <a:t> </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latin typeface="Calibri"/>
                        </a:rPr>
                        <a:t>1</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2</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3</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4</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5</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6</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7</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8</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9</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34</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35</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36</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37</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38</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39</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40</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41</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42</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43</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44</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45</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46</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47</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48</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49</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50</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51</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52</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53</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54</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55</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56</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57</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58</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59</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6768">
                <a:tc>
                  <a:txBody>
                    <a:bodyPr/>
                    <a:lstStyle/>
                    <a:p>
                      <a:pPr algn="r" fontAlgn="b"/>
                      <a:r>
                        <a:rPr lang="en-US" sz="1200" b="0" i="0" u="none" strike="noStrike">
                          <a:solidFill>
                            <a:srgbClr val="000000"/>
                          </a:solidFill>
                          <a:latin typeface="Calibri"/>
                        </a:rPr>
                        <a:t>50</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latin typeface="Calibri"/>
                        </a:rPr>
                        <a:t>1</a:t>
                      </a:r>
                    </a:p>
                  </a:txBody>
                  <a:tcPr marL="5411" marR="5411" marT="541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dirty="0">
                          <a:solidFill>
                            <a:srgbClr val="000000"/>
                          </a:solidFill>
                          <a:latin typeface="Calibri"/>
                        </a:rPr>
                        <a:t>3</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1</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dirty="0">
                          <a:solidFill>
                            <a:srgbClr val="000000"/>
                          </a:solidFill>
                          <a:latin typeface="Calibri"/>
                        </a:rPr>
                        <a:t>3</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3</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dirty="0">
                          <a:solidFill>
                            <a:srgbClr val="000000"/>
                          </a:solidFill>
                          <a:latin typeface="Calibri"/>
                        </a:rPr>
                        <a:t>1</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1</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5</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1</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US" sz="1200" b="0" i="0" u="none" strike="noStrike">
                          <a:solidFill>
                            <a:srgbClr val="000000"/>
                          </a:solidFill>
                          <a:latin typeface="Calibri"/>
                        </a:rPr>
                        <a:t>1</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1</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US" sz="1200" b="0" i="0" u="none" strike="noStrike">
                          <a:solidFill>
                            <a:srgbClr val="FFFF00"/>
                          </a:solidFill>
                          <a:latin typeface="Calibri"/>
                        </a:rPr>
                        <a:t>10</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F0000"/>
                    </a:solidFill>
                  </a:tcPr>
                </a:tc>
                <a:tc>
                  <a:txBody>
                    <a:bodyPr/>
                    <a:lstStyle/>
                    <a:p>
                      <a:pPr algn="r" fontAlgn="b"/>
                      <a:r>
                        <a:rPr lang="en-US" sz="1200" b="0" i="0" u="none" strike="noStrike">
                          <a:solidFill>
                            <a:srgbClr val="000000"/>
                          </a:solidFill>
                          <a:latin typeface="Calibri"/>
                        </a:rPr>
                        <a:t>1</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US" sz="1200" b="0" i="0" u="none" strike="noStrike">
                          <a:solidFill>
                            <a:srgbClr val="000000"/>
                          </a:solidFill>
                          <a:latin typeface="Calibri"/>
                        </a:rPr>
                        <a:t>1</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a:solidFill>
                            <a:srgbClr val="000000"/>
                          </a:solidFill>
                          <a:latin typeface="Calibri"/>
                        </a:rPr>
                        <a:t>1</a:t>
                      </a: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w="635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DE9D9"/>
                    </a:solidFill>
                  </a:tcPr>
                </a:tc>
              </a:tr>
              <a:tr h="246768">
                <a:tc>
                  <a:txBody>
                    <a:bodyPr/>
                    <a:lstStyle/>
                    <a:p>
                      <a:pPr algn="r" fontAlgn="b"/>
                      <a:r>
                        <a:rPr lang="en-US" sz="1200" b="0" i="0" u="none" strike="noStrike">
                          <a:solidFill>
                            <a:srgbClr val="000000"/>
                          </a:solidFill>
                          <a:latin typeface="Calibri"/>
                        </a:rPr>
                        <a:t>100</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1</a:t>
                      </a:r>
                    </a:p>
                  </a:txBody>
                  <a:tcPr marL="5411" marR="5411" marT="5411" marB="0" anchor="b">
                    <a:lnL w="6350" cap="flat" cmpd="sng" algn="ctr">
                      <a:solidFill>
                        <a:srgbClr val="000000"/>
                      </a:solidFill>
                      <a:prstDash val="solid"/>
                      <a:round/>
                      <a:headEnd type="none" w="med" len="med"/>
                      <a:tailEnd type="none" w="med" len="med"/>
                    </a:lnL>
                    <a:lnR>
                      <a:noFill/>
                    </a:lnR>
                    <a:lnT>
                      <a:noFill/>
                    </a:lnT>
                    <a:lnB>
                      <a:noFill/>
                    </a:lnB>
                    <a:solidFill>
                      <a:srgbClr val="FAC090"/>
                    </a:solidFill>
                  </a:tcPr>
                </a:tc>
                <a:tc>
                  <a:txBody>
                    <a:bodyPr/>
                    <a:lstStyle/>
                    <a:p>
                      <a:pPr algn="r" fontAlgn="b"/>
                      <a:r>
                        <a:rPr lang="en-US" sz="1200" b="0" i="0" u="none" strike="noStrike" dirty="0">
                          <a:solidFill>
                            <a:srgbClr val="000000"/>
                          </a:solidFill>
                          <a:latin typeface="Calibri"/>
                        </a:rPr>
                        <a:t>3</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a:solidFill>
                            <a:srgbClr val="000000"/>
                          </a:solidFill>
                          <a:latin typeface="Calibri"/>
                        </a:rPr>
                        <a:t>1</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a:solidFill>
                            <a:srgbClr val="000000"/>
                          </a:solidFill>
                          <a:latin typeface="Calibri"/>
                        </a:rPr>
                        <a:t>3</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a:solidFill>
                            <a:srgbClr val="000000"/>
                          </a:solidFill>
                          <a:latin typeface="Calibri"/>
                        </a:rPr>
                        <a:t>3</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1</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a:solidFill>
                            <a:srgbClr val="000000"/>
                          </a:solidFill>
                          <a:latin typeface="Calibri"/>
                        </a:rPr>
                        <a:t>2</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a:solidFill>
                            <a:srgbClr val="000000"/>
                          </a:solidFill>
                          <a:latin typeface="Calibri"/>
                        </a:rPr>
                        <a:t>2</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a:solidFill>
                            <a:srgbClr val="000000"/>
                          </a:solidFill>
                          <a:latin typeface="Calibri"/>
                        </a:rPr>
                        <a:t>2</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a:solidFill>
                            <a:srgbClr val="000000"/>
                          </a:solidFill>
                          <a:latin typeface="Calibri"/>
                        </a:rPr>
                        <a:t>1</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a:solidFill>
                            <a:srgbClr val="000000"/>
                          </a:solidFill>
                          <a:latin typeface="Calibri"/>
                        </a:rPr>
                        <a:t>2</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5</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1</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a:solidFill>
                            <a:srgbClr val="000000"/>
                          </a:solidFill>
                          <a:latin typeface="Calibri"/>
                        </a:rPr>
                        <a:t>1</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w="6350" cap="flat" cmpd="sng" algn="ctr">
                      <a:solidFill>
                        <a:srgbClr val="000000"/>
                      </a:solidFill>
                      <a:prstDash val="solid"/>
                      <a:round/>
                      <a:headEnd type="none" w="med" len="med"/>
                      <a:tailEnd type="none" w="med" len="med"/>
                    </a:lnR>
                    <a:lnT>
                      <a:noFill/>
                    </a:lnT>
                    <a:lnB>
                      <a:noFill/>
                    </a:lnB>
                    <a:solidFill>
                      <a:srgbClr val="FDE9D9"/>
                    </a:solidFill>
                  </a:tcPr>
                </a:tc>
              </a:tr>
              <a:tr h="246768">
                <a:tc>
                  <a:txBody>
                    <a:bodyPr/>
                    <a:lstStyle/>
                    <a:p>
                      <a:pPr algn="r" fontAlgn="b"/>
                      <a:r>
                        <a:rPr lang="en-US" sz="1200" b="0" i="0" u="none" strike="noStrike">
                          <a:solidFill>
                            <a:srgbClr val="000000"/>
                          </a:solidFill>
                          <a:latin typeface="Calibri"/>
                        </a:rPr>
                        <a:t>500</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1</a:t>
                      </a:r>
                    </a:p>
                  </a:txBody>
                  <a:tcPr marL="5411" marR="5411" marT="5411" marB="0" anchor="b">
                    <a:lnL w="6350" cap="flat" cmpd="sng" algn="ctr">
                      <a:solidFill>
                        <a:srgbClr val="000000"/>
                      </a:solidFill>
                      <a:prstDash val="solid"/>
                      <a:round/>
                      <a:headEnd type="none" w="med" len="med"/>
                      <a:tailEnd type="none" w="med" len="med"/>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3</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1</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3</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3</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1</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a:solidFill>
                            <a:srgbClr val="000000"/>
                          </a:solidFill>
                          <a:latin typeface="Calibri"/>
                        </a:rPr>
                        <a:t>1</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a:solidFill>
                            <a:srgbClr val="000000"/>
                          </a:solidFill>
                          <a:latin typeface="Calibri"/>
                        </a:rPr>
                        <a:t>2</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a:solidFill>
                            <a:srgbClr val="000000"/>
                          </a:solidFill>
                          <a:latin typeface="Calibri"/>
                        </a:rPr>
                        <a:t>5</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a:solidFill>
                            <a:srgbClr val="000000"/>
                          </a:solidFill>
                          <a:latin typeface="Calibri"/>
                        </a:rPr>
                        <a:t>2</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a:solidFill>
                            <a:srgbClr val="000000"/>
                          </a:solidFill>
                          <a:latin typeface="Calibri"/>
                        </a:rPr>
                        <a:t>4</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a:solidFill>
                            <a:srgbClr val="000000"/>
                          </a:solidFill>
                          <a:latin typeface="Calibri"/>
                        </a:rPr>
                        <a:t>4</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a:solidFill>
                            <a:srgbClr val="000000"/>
                          </a:solidFill>
                          <a:latin typeface="Calibri"/>
                        </a:rPr>
                        <a:t>2</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1</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FAC090"/>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FDE9D9"/>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w="6350" cap="flat" cmpd="sng" algn="ctr">
                      <a:solidFill>
                        <a:srgbClr val="000000"/>
                      </a:solidFill>
                      <a:prstDash val="solid"/>
                      <a:round/>
                      <a:headEnd type="none" w="med" len="med"/>
                      <a:tailEnd type="none" w="med" len="med"/>
                    </a:lnR>
                    <a:lnT>
                      <a:noFill/>
                    </a:lnT>
                    <a:lnB>
                      <a:noFill/>
                    </a:lnB>
                    <a:solidFill>
                      <a:srgbClr val="FDE9D9"/>
                    </a:solidFill>
                  </a:tcPr>
                </a:tc>
              </a:tr>
              <a:tr h="246768">
                <a:tc>
                  <a:txBody>
                    <a:bodyPr/>
                    <a:lstStyle/>
                    <a:p>
                      <a:pPr algn="r" fontAlgn="b"/>
                      <a:r>
                        <a:rPr lang="en-US" sz="1200" b="0" i="0" u="none" strike="noStrike">
                          <a:solidFill>
                            <a:srgbClr val="000000"/>
                          </a:solidFill>
                          <a:latin typeface="Calibri"/>
                        </a:rPr>
                        <a:t>750</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2</a:t>
                      </a:r>
                    </a:p>
                  </a:txBody>
                  <a:tcPr marL="5411" marR="5411" marT="5411" marB="0" anchor="b">
                    <a:lnL w="6350" cap="flat" cmpd="sng" algn="ctr">
                      <a:solidFill>
                        <a:srgbClr val="000000"/>
                      </a:solidFill>
                      <a:prstDash val="solid"/>
                      <a:round/>
                      <a:headEnd type="none" w="med" len="med"/>
                      <a:tailEnd type="none" w="med" len="med"/>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6</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dirty="0">
                          <a:solidFill>
                            <a:srgbClr val="000000"/>
                          </a:solidFill>
                          <a:latin typeface="Calibri"/>
                        </a:rPr>
                        <a:t>2</a:t>
                      </a:r>
                    </a:p>
                  </a:txBody>
                  <a:tcPr marL="5411" marR="5411" marT="5411" marB="0" anchor="b">
                    <a:lnL>
                      <a:noFill/>
                    </a:lnL>
                    <a:lnR>
                      <a:noFill/>
                    </a:lnR>
                    <a:lnT>
                      <a:noFill/>
                    </a:lnT>
                    <a:lnB>
                      <a:noFill/>
                    </a:lnB>
                    <a:solidFill>
                      <a:schemeClr val="accent3">
                        <a:lumMod val="75000"/>
                      </a:schemeClr>
                    </a:solidFill>
                  </a:tcPr>
                </a:tc>
                <a:tc>
                  <a:txBody>
                    <a:bodyPr/>
                    <a:lstStyle/>
                    <a:p>
                      <a:pPr algn="r" fontAlgn="b"/>
                      <a:r>
                        <a:rPr lang="en-US" sz="1200" b="0" i="0" u="none" strike="noStrike">
                          <a:solidFill>
                            <a:srgbClr val="000000"/>
                          </a:solidFill>
                          <a:latin typeface="Calibri"/>
                        </a:rPr>
                        <a:t>6</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6</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FFFF00"/>
                          </a:solidFill>
                          <a:latin typeface="Calibri"/>
                        </a:rPr>
                        <a:t>9</a:t>
                      </a:r>
                    </a:p>
                  </a:txBody>
                  <a:tcPr marL="5411" marR="5411" marT="5411" marB="0" anchor="b">
                    <a:lnL>
                      <a:noFill/>
                    </a:lnL>
                    <a:lnR>
                      <a:noFill/>
                    </a:lnR>
                    <a:lnT>
                      <a:noFill/>
                    </a:lnT>
                    <a:lnB>
                      <a:noFill/>
                    </a:lnB>
                    <a:solidFill>
                      <a:srgbClr val="FF0000"/>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8</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8</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dirty="0">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dirty="0">
                          <a:solidFill>
                            <a:srgbClr val="000000"/>
                          </a:solidFill>
                          <a:latin typeface="Calibri"/>
                        </a:rPr>
                        <a:t>8</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dirty="0">
                          <a:solidFill>
                            <a:srgbClr val="000000"/>
                          </a:solidFill>
                          <a:latin typeface="Calibri"/>
                        </a:rPr>
                        <a:t>2</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8</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w="6350" cap="flat" cmpd="sng" algn="ctr">
                      <a:solidFill>
                        <a:srgbClr val="000000"/>
                      </a:solidFill>
                      <a:prstDash val="solid"/>
                      <a:round/>
                      <a:headEnd type="none" w="med" len="med"/>
                      <a:tailEnd type="none" w="med" len="med"/>
                    </a:lnR>
                    <a:lnT>
                      <a:noFill/>
                    </a:lnT>
                    <a:lnB>
                      <a:noFill/>
                    </a:lnB>
                    <a:solidFill>
                      <a:srgbClr val="DBEEF3"/>
                    </a:solidFill>
                  </a:tcPr>
                </a:tc>
              </a:tr>
              <a:tr h="246768">
                <a:tc>
                  <a:txBody>
                    <a:bodyPr/>
                    <a:lstStyle/>
                    <a:p>
                      <a:pPr algn="r" fontAlgn="b"/>
                      <a:r>
                        <a:rPr lang="en-US" sz="1200" b="0" i="0" u="none" strike="noStrike">
                          <a:solidFill>
                            <a:srgbClr val="000000"/>
                          </a:solidFill>
                          <a:latin typeface="Calibri"/>
                        </a:rPr>
                        <a:t>2000</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2</a:t>
                      </a:r>
                    </a:p>
                  </a:txBody>
                  <a:tcPr marL="5411" marR="5411" marT="5411" marB="0" anchor="b">
                    <a:lnL w="6350" cap="flat" cmpd="sng" algn="ctr">
                      <a:solidFill>
                        <a:srgbClr val="000000"/>
                      </a:solidFill>
                      <a:prstDash val="solid"/>
                      <a:round/>
                      <a:headEnd type="none" w="med" len="med"/>
                      <a:tailEnd type="none" w="med" len="med"/>
                    </a:lnL>
                    <a:lnR>
                      <a:noFill/>
                    </a:lnR>
                    <a:lnT>
                      <a:noFill/>
                    </a:lnT>
                    <a:lnB>
                      <a:noFill/>
                    </a:lnB>
                    <a:solidFill>
                      <a:srgbClr val="93CDDD"/>
                    </a:solidFill>
                  </a:tcPr>
                </a:tc>
                <a:tc>
                  <a:txBody>
                    <a:bodyPr/>
                    <a:lstStyle/>
                    <a:p>
                      <a:pPr algn="r" fontAlgn="b"/>
                      <a:r>
                        <a:rPr lang="en-US" sz="1200" b="0" i="0" u="none" strike="noStrike" dirty="0">
                          <a:solidFill>
                            <a:srgbClr val="000000"/>
                          </a:solidFill>
                          <a:latin typeface="Calibri"/>
                        </a:rPr>
                        <a:t>6</a:t>
                      </a:r>
                    </a:p>
                  </a:txBody>
                  <a:tcPr marL="5411" marR="5411" marT="5411" marB="0" anchor="b">
                    <a:lnL>
                      <a:noFill/>
                    </a:lnL>
                    <a:lnR>
                      <a:noFill/>
                    </a:lnR>
                    <a:lnT>
                      <a:noFill/>
                    </a:lnT>
                    <a:lnB>
                      <a:noFill/>
                    </a:lnB>
                    <a:solidFill>
                      <a:schemeClr val="accent5">
                        <a:lumMod val="60000"/>
                        <a:lumOff val="40000"/>
                      </a:schemeClr>
                    </a:solidFill>
                  </a:tcPr>
                </a:tc>
                <a:tc>
                  <a:txBody>
                    <a:bodyPr/>
                    <a:lstStyle/>
                    <a:p>
                      <a:pPr algn="r" fontAlgn="b"/>
                      <a:r>
                        <a:rPr lang="en-US" sz="1200" b="0" i="0" u="none" strike="noStrike" dirty="0">
                          <a:solidFill>
                            <a:srgbClr val="000000"/>
                          </a:solidFill>
                          <a:latin typeface="Calibri"/>
                        </a:rPr>
                        <a:t>2</a:t>
                      </a:r>
                    </a:p>
                  </a:txBody>
                  <a:tcPr marL="5411" marR="5411" marT="5411" marB="0" anchor="b">
                    <a:lnL>
                      <a:noFill/>
                    </a:lnL>
                    <a:lnR>
                      <a:noFill/>
                    </a:lnR>
                    <a:lnT>
                      <a:noFill/>
                    </a:lnT>
                    <a:lnB>
                      <a:noFill/>
                    </a:lnB>
                    <a:solidFill>
                      <a:schemeClr val="accent3">
                        <a:lumMod val="75000"/>
                      </a:schemeClr>
                    </a:solidFill>
                  </a:tcPr>
                </a:tc>
                <a:tc>
                  <a:txBody>
                    <a:bodyPr/>
                    <a:lstStyle/>
                    <a:p>
                      <a:pPr algn="r" fontAlgn="b"/>
                      <a:r>
                        <a:rPr lang="en-US" sz="1200" b="0" i="0" u="none" strike="noStrike">
                          <a:solidFill>
                            <a:srgbClr val="000000"/>
                          </a:solidFill>
                          <a:latin typeface="Calibri"/>
                        </a:rPr>
                        <a:t>6</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6</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FFFF00"/>
                          </a:solidFill>
                          <a:latin typeface="Calibri"/>
                        </a:rPr>
                        <a:t>9</a:t>
                      </a:r>
                    </a:p>
                  </a:txBody>
                  <a:tcPr marL="5411" marR="5411" marT="5411" marB="0" anchor="b">
                    <a:lnL>
                      <a:noFill/>
                    </a:lnL>
                    <a:lnR>
                      <a:noFill/>
                    </a:lnR>
                    <a:lnT>
                      <a:noFill/>
                    </a:lnT>
                    <a:lnB>
                      <a:noFill/>
                    </a:lnB>
                    <a:solidFill>
                      <a:srgbClr val="FF0000"/>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8</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8</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8</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w="6350" cap="flat" cmpd="sng" algn="ctr">
                      <a:solidFill>
                        <a:srgbClr val="000000"/>
                      </a:solidFill>
                      <a:prstDash val="solid"/>
                      <a:round/>
                      <a:headEnd type="none" w="med" len="med"/>
                      <a:tailEnd type="none" w="med" len="med"/>
                    </a:lnR>
                    <a:lnT>
                      <a:noFill/>
                    </a:lnT>
                    <a:lnB>
                      <a:noFill/>
                    </a:lnB>
                    <a:solidFill>
                      <a:srgbClr val="DBEEF3"/>
                    </a:solidFill>
                  </a:tcPr>
                </a:tc>
              </a:tr>
              <a:tr h="246768">
                <a:tc>
                  <a:txBody>
                    <a:bodyPr/>
                    <a:lstStyle/>
                    <a:p>
                      <a:pPr algn="r" fontAlgn="b"/>
                      <a:r>
                        <a:rPr lang="en-US" sz="1200" b="0" i="0" u="none" strike="noStrike">
                          <a:solidFill>
                            <a:srgbClr val="000000"/>
                          </a:solidFill>
                          <a:latin typeface="Calibri"/>
                        </a:rPr>
                        <a:t>3000</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2</a:t>
                      </a:r>
                    </a:p>
                  </a:txBody>
                  <a:tcPr marL="5411" marR="5411" marT="5411" marB="0" anchor="b">
                    <a:lnL w="6350" cap="flat" cmpd="sng" algn="ctr">
                      <a:solidFill>
                        <a:srgbClr val="000000"/>
                      </a:solidFill>
                      <a:prstDash val="solid"/>
                      <a:round/>
                      <a:headEnd type="none" w="med" len="med"/>
                      <a:tailEnd type="none" w="med" len="med"/>
                    </a:lnL>
                    <a:lnR>
                      <a:noFill/>
                    </a:lnR>
                    <a:lnT>
                      <a:noFill/>
                    </a:lnT>
                    <a:lnB>
                      <a:noFill/>
                    </a:lnB>
                    <a:solidFill>
                      <a:srgbClr val="93CDDD"/>
                    </a:solidFill>
                  </a:tcPr>
                </a:tc>
                <a:tc>
                  <a:txBody>
                    <a:bodyPr/>
                    <a:lstStyle/>
                    <a:p>
                      <a:pPr algn="r" fontAlgn="b"/>
                      <a:r>
                        <a:rPr lang="en-US" sz="1200" b="0" i="0" u="none" strike="noStrike" dirty="0">
                          <a:solidFill>
                            <a:srgbClr val="000000"/>
                          </a:solidFill>
                          <a:latin typeface="Calibri"/>
                        </a:rPr>
                        <a:t>6</a:t>
                      </a:r>
                    </a:p>
                  </a:txBody>
                  <a:tcPr marL="5411" marR="5411" marT="5411" marB="0" anchor="b">
                    <a:lnL>
                      <a:noFill/>
                    </a:lnL>
                    <a:lnR>
                      <a:noFill/>
                    </a:lnR>
                    <a:lnT>
                      <a:noFill/>
                    </a:lnT>
                    <a:lnB>
                      <a:noFill/>
                    </a:lnB>
                    <a:solidFill>
                      <a:schemeClr val="accent5">
                        <a:lumMod val="60000"/>
                        <a:lumOff val="40000"/>
                      </a:schemeClr>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chemeClr val="accent3">
                        <a:lumMod val="75000"/>
                      </a:schemeClr>
                    </a:solidFill>
                  </a:tcPr>
                </a:tc>
                <a:tc>
                  <a:txBody>
                    <a:bodyPr/>
                    <a:lstStyle/>
                    <a:p>
                      <a:pPr algn="r" fontAlgn="b"/>
                      <a:r>
                        <a:rPr lang="en-US" sz="1200" b="0" i="0" u="none" strike="noStrike" dirty="0">
                          <a:solidFill>
                            <a:srgbClr val="000000"/>
                          </a:solidFill>
                          <a:latin typeface="Calibri"/>
                        </a:rPr>
                        <a:t>6</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6</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10</a:t>
                      </a:r>
                    </a:p>
                  </a:txBody>
                  <a:tcPr marL="5411" marR="5411" marT="5411" marB="0" anchor="b">
                    <a:lnL>
                      <a:noFill/>
                    </a:lnL>
                    <a:lnR>
                      <a:noFill/>
                    </a:lnR>
                    <a:lnT>
                      <a:noFill/>
                    </a:lnT>
                    <a:lnB>
                      <a:noFill/>
                    </a:lnB>
                    <a:solidFill>
                      <a:srgbClr val="75923C"/>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8</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8</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a:noFill/>
                    </a:lnB>
                    <a:solidFill>
                      <a:srgbClr val="93CDDD"/>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a:noFill/>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w="6350" cap="flat" cmpd="sng" algn="ctr">
                      <a:solidFill>
                        <a:srgbClr val="000000"/>
                      </a:solidFill>
                      <a:prstDash val="solid"/>
                      <a:round/>
                      <a:headEnd type="none" w="med" len="med"/>
                      <a:tailEnd type="none" w="med" len="med"/>
                    </a:lnR>
                    <a:lnT>
                      <a:noFill/>
                    </a:lnT>
                    <a:lnB>
                      <a:noFill/>
                    </a:lnB>
                    <a:solidFill>
                      <a:srgbClr val="DBEEF3"/>
                    </a:solidFill>
                  </a:tcPr>
                </a:tc>
              </a:tr>
              <a:tr h="246768">
                <a:tc>
                  <a:txBody>
                    <a:bodyPr/>
                    <a:lstStyle/>
                    <a:p>
                      <a:pPr algn="r" fontAlgn="b"/>
                      <a:r>
                        <a:rPr lang="en-US" sz="1200" b="0" i="0" u="none" strike="noStrike">
                          <a:solidFill>
                            <a:srgbClr val="000000"/>
                          </a:solidFill>
                          <a:latin typeface="Calibri"/>
                        </a:rPr>
                        <a:t>6000</a:t>
                      </a:r>
                    </a:p>
                  </a:txBody>
                  <a:tcPr marL="5411" marR="5411" marT="54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2</a:t>
                      </a:r>
                    </a:p>
                  </a:txBody>
                  <a:tcPr marL="5411" marR="5411" marT="5411"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1200" b="0" i="0" u="none" strike="noStrike" dirty="0">
                          <a:solidFill>
                            <a:srgbClr val="000000"/>
                          </a:solidFill>
                          <a:latin typeface="Calibri"/>
                        </a:rPr>
                        <a:t>6</a:t>
                      </a: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algn="r" fontAlgn="b"/>
                      <a:r>
                        <a:rPr lang="en-US" sz="1200" b="0" i="0" u="none" strike="noStrike" dirty="0">
                          <a:solidFill>
                            <a:srgbClr val="000000"/>
                          </a:solidFill>
                          <a:latin typeface="Calibri"/>
                        </a:rPr>
                        <a:t>2</a:t>
                      </a: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chemeClr val="accent3">
                        <a:lumMod val="75000"/>
                      </a:schemeClr>
                    </a:solidFill>
                  </a:tcPr>
                </a:tc>
                <a:tc>
                  <a:txBody>
                    <a:bodyPr/>
                    <a:lstStyle/>
                    <a:p>
                      <a:pPr algn="r" fontAlgn="b"/>
                      <a:r>
                        <a:rPr lang="en-US" sz="1200" b="0" i="0" u="none" strike="noStrike" dirty="0">
                          <a:solidFill>
                            <a:srgbClr val="000000"/>
                          </a:solidFill>
                          <a:latin typeface="Calibri"/>
                        </a:rPr>
                        <a:t>6</a:t>
                      </a: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1200" b="0" i="0" u="none" strike="noStrike">
                          <a:solidFill>
                            <a:srgbClr val="000000"/>
                          </a:solidFill>
                          <a:latin typeface="Calibri"/>
                        </a:rPr>
                        <a:t>6</a:t>
                      </a: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1200" b="0" i="0" u="none" strike="noStrike">
                          <a:solidFill>
                            <a:srgbClr val="000000"/>
                          </a:solidFill>
                          <a:latin typeface="Calibri"/>
                        </a:rPr>
                        <a:t>2</a:t>
                      </a: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1200" b="0" i="0" u="none" strike="noStrike">
                          <a:solidFill>
                            <a:srgbClr val="000000"/>
                          </a:solidFill>
                          <a:latin typeface="Calibri"/>
                        </a:rPr>
                        <a:t>10</a:t>
                      </a: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1200" b="0" i="0" u="none" strike="noStrike">
                          <a:solidFill>
                            <a:srgbClr val="000000"/>
                          </a:solidFill>
                          <a:latin typeface="Calibri"/>
                        </a:rPr>
                        <a:t>8</a:t>
                      </a: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a:solidFill>
                            <a:srgbClr val="000000"/>
                          </a:solidFill>
                          <a:latin typeface="Calibri"/>
                        </a:rPr>
                        <a:t>4</a:t>
                      </a: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1200" b="0" i="0" u="none" strike="noStrike" dirty="0" smtClean="0">
                          <a:solidFill>
                            <a:srgbClr val="000000"/>
                          </a:solidFill>
                          <a:latin typeface="Calibri"/>
                        </a:rPr>
                        <a:t>-</a:t>
                      </a:r>
                      <a:endParaRPr lang="en-US" sz="1200" b="0" i="0" u="none" strike="noStrike" dirty="0">
                        <a:solidFill>
                          <a:srgbClr val="000000"/>
                        </a:solidFill>
                        <a:latin typeface="Calibri"/>
                      </a:endParaRPr>
                    </a:p>
                  </a:txBody>
                  <a:tcPr marL="5411" marR="5411" marT="5411"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BEEF3"/>
                    </a:solidFill>
                  </a:tcPr>
                </a:tc>
              </a:tr>
            </a:tbl>
          </a:graphicData>
        </a:graphic>
      </p:graphicFrame>
      <p:pic>
        <p:nvPicPr>
          <p:cNvPr id="81925" name="Picture 5" descr="C:\Users\Mel\Documents\BIOINFORMATICS\DELFT_Research\Data\CBS_Novogene\PloEstNovogene_500\Ploidy_Estimation_Charts\Ploidy_Estimation_scaffold3_size890821.jpg"/>
          <p:cNvPicPr>
            <a:picLocks noChangeAspect="1" noChangeArrowheads="1"/>
          </p:cNvPicPr>
          <p:nvPr/>
        </p:nvPicPr>
        <p:blipFill>
          <a:blip r:embed="rId3" cstate="print"/>
          <a:srcRect l="52661" t="41575"/>
          <a:stretch>
            <a:fillRect/>
          </a:stretch>
        </p:blipFill>
        <p:spPr bwMode="auto">
          <a:xfrm>
            <a:off x="1331640" y="3886523"/>
            <a:ext cx="3855195" cy="2854845"/>
          </a:xfrm>
          <a:prstGeom prst="rect">
            <a:avLst/>
          </a:prstGeom>
          <a:ln w="3175" cap="sq">
            <a:solidFill>
              <a:srgbClr val="000000"/>
            </a:solidFill>
            <a:prstDash val="solid"/>
            <a:miter lim="800000"/>
          </a:ln>
          <a:effectLst/>
        </p:spPr>
      </p:pic>
      <p:sp>
        <p:nvSpPr>
          <p:cNvPr id="896" name="895 CuadroTexto"/>
          <p:cNvSpPr txBox="1"/>
          <p:nvPr/>
        </p:nvSpPr>
        <p:spPr>
          <a:xfrm>
            <a:off x="4427984" y="3501008"/>
            <a:ext cx="1656184" cy="369332"/>
          </a:xfrm>
          <a:prstGeom prst="rect">
            <a:avLst/>
          </a:prstGeom>
          <a:noFill/>
        </p:spPr>
        <p:txBody>
          <a:bodyPr wrap="square" rtlCol="0">
            <a:spAutoFit/>
          </a:bodyPr>
          <a:lstStyle/>
          <a:p>
            <a:pPr algn="ctr"/>
            <a:r>
              <a:rPr lang="en-US" dirty="0" smtClean="0"/>
              <a:t>Contig 36</a:t>
            </a:r>
            <a:endParaRPr lang="en-US" dirty="0"/>
          </a:p>
        </p:txBody>
      </p:sp>
      <p:sp>
        <p:nvSpPr>
          <p:cNvPr id="897" name="896 CuadroTexto"/>
          <p:cNvSpPr txBox="1"/>
          <p:nvPr/>
        </p:nvSpPr>
        <p:spPr>
          <a:xfrm>
            <a:off x="6516216" y="3671446"/>
            <a:ext cx="1656184" cy="261610"/>
          </a:xfrm>
          <a:prstGeom prst="rect">
            <a:avLst/>
          </a:prstGeom>
          <a:noFill/>
        </p:spPr>
        <p:txBody>
          <a:bodyPr wrap="square" rtlCol="0">
            <a:spAutoFit/>
          </a:bodyPr>
          <a:lstStyle/>
          <a:p>
            <a:pPr algn="ctr"/>
            <a:r>
              <a:rPr lang="en-US" sz="1100" dirty="0" smtClean="0"/>
              <a:t>Window length : 750 </a:t>
            </a:r>
            <a:r>
              <a:rPr lang="en-US" sz="1100" dirty="0" err="1" smtClean="0"/>
              <a:t>bp</a:t>
            </a:r>
            <a:endParaRPr lang="en-US" sz="1100" dirty="0"/>
          </a:p>
        </p:txBody>
      </p:sp>
      <p:sp>
        <p:nvSpPr>
          <p:cNvPr id="898" name="897 CuadroTexto"/>
          <p:cNvSpPr txBox="1"/>
          <p:nvPr/>
        </p:nvSpPr>
        <p:spPr>
          <a:xfrm>
            <a:off x="2339752" y="3671446"/>
            <a:ext cx="1656184" cy="261610"/>
          </a:xfrm>
          <a:prstGeom prst="rect">
            <a:avLst/>
          </a:prstGeom>
          <a:noFill/>
        </p:spPr>
        <p:txBody>
          <a:bodyPr wrap="square" rtlCol="0">
            <a:spAutoFit/>
          </a:bodyPr>
          <a:lstStyle/>
          <a:p>
            <a:pPr algn="ctr"/>
            <a:r>
              <a:rPr lang="en-US" sz="1100" dirty="0" smtClean="0"/>
              <a:t>Window length : 500 </a:t>
            </a:r>
            <a:r>
              <a:rPr lang="en-US" sz="1100" dirty="0" err="1" smtClean="0"/>
              <a:t>bp</a:t>
            </a:r>
            <a:endParaRPr lang="en-US" sz="1100" dirty="0"/>
          </a:p>
        </p:txBody>
      </p:sp>
      <p:pic>
        <p:nvPicPr>
          <p:cNvPr id="82946" name="Picture 2" descr="C:\Users\Mel\Documents\BIOINFORMATICS\DELFT_Research\Data\CBS_Novogene\PloEstNovogene_500\Ploidy_Estimation_Charts\Ploidy_Estimation_scaffold38_size90518.jpg"/>
          <p:cNvPicPr>
            <a:picLocks noChangeAspect="1" noChangeArrowheads="1"/>
          </p:cNvPicPr>
          <p:nvPr/>
        </p:nvPicPr>
        <p:blipFill>
          <a:blip r:embed="rId4" cstate="print"/>
          <a:srcRect l="25500" t="5000"/>
          <a:stretch>
            <a:fillRect/>
          </a:stretch>
        </p:blipFill>
        <p:spPr bwMode="auto">
          <a:xfrm>
            <a:off x="1259632" y="3888000"/>
            <a:ext cx="3905367" cy="2988000"/>
          </a:xfrm>
          <a:prstGeom prst="rect">
            <a:avLst/>
          </a:prstGeom>
          <a:ln w="3175" cap="sq">
            <a:solidFill>
              <a:srgbClr val="000000"/>
            </a:solidFill>
            <a:prstDash val="solid"/>
            <a:miter lim="800000"/>
          </a:ln>
          <a:effectLst/>
        </p:spPr>
      </p:pic>
      <p:pic>
        <p:nvPicPr>
          <p:cNvPr id="82947" name="Picture 3" descr="C:\Users\Mel\Documents\BIOINFORMATICS\DELFT_Research\Data\CBS_Novogene\PloEstNovogene_750\Ploidy_Estimation_Charts\Ploidy_Estimation_scaffold36_size112950.jpg"/>
          <p:cNvPicPr>
            <a:picLocks noChangeAspect="1" noChangeArrowheads="1"/>
          </p:cNvPicPr>
          <p:nvPr/>
        </p:nvPicPr>
        <p:blipFill>
          <a:blip r:embed="rId5" cstate="print"/>
          <a:srcRect l="25499" t="4997"/>
          <a:stretch>
            <a:fillRect/>
          </a:stretch>
        </p:blipFill>
        <p:spPr bwMode="auto">
          <a:xfrm>
            <a:off x="5170113" y="3888000"/>
            <a:ext cx="3905302" cy="2988000"/>
          </a:xfrm>
          <a:prstGeom prst="rect">
            <a:avLst/>
          </a:prstGeom>
          <a:ln w="3175" cap="sq">
            <a:solidFill>
              <a:srgbClr val="000000"/>
            </a:solidFill>
            <a:prstDash val="solid"/>
            <a:miter lim="800000"/>
          </a:ln>
          <a:effectLst/>
        </p:spPr>
      </p:pic>
      <p:sp>
        <p:nvSpPr>
          <p:cNvPr id="906" name="CustomShape 3"/>
          <p:cNvSpPr/>
          <p:nvPr/>
        </p:nvSpPr>
        <p:spPr>
          <a:xfrm>
            <a:off x="1259632" y="381000"/>
            <a:ext cx="7884368"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CBS1483: Ploidy estimation per contig by window length</a:t>
            </a:r>
            <a:endParaRPr dirty="0"/>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Ploidy estimation per contig by window length</a:t>
            </a:r>
            <a:endParaRPr dirty="0"/>
          </a:p>
        </p:txBody>
      </p:sp>
      <p:graphicFrame>
        <p:nvGraphicFramePr>
          <p:cNvPr id="907" name="906 Tabla"/>
          <p:cNvGraphicFramePr>
            <a:graphicFrameLocks noGrp="1"/>
          </p:cNvGraphicFramePr>
          <p:nvPr/>
        </p:nvGraphicFramePr>
        <p:xfrm>
          <a:off x="0" y="1772816"/>
          <a:ext cx="9078456" cy="3024336"/>
        </p:xfrm>
        <a:graphic>
          <a:graphicData uri="http://schemas.openxmlformats.org/drawingml/2006/table">
            <a:tbl>
              <a:tblPr/>
              <a:tblGrid>
                <a:gridCol w="314200"/>
                <a:gridCol w="164457"/>
                <a:gridCol w="191162"/>
                <a:gridCol w="191162"/>
                <a:gridCol w="167267"/>
                <a:gridCol w="167267"/>
                <a:gridCol w="167267"/>
                <a:gridCol w="167267"/>
                <a:gridCol w="167267"/>
                <a:gridCol w="167267"/>
                <a:gridCol w="167267"/>
                <a:gridCol w="167267"/>
                <a:gridCol w="167267"/>
                <a:gridCol w="167267"/>
                <a:gridCol w="167267"/>
                <a:gridCol w="167267"/>
                <a:gridCol w="167267"/>
                <a:gridCol w="167267"/>
                <a:gridCol w="167267"/>
                <a:gridCol w="167267"/>
                <a:gridCol w="167267"/>
                <a:gridCol w="167267"/>
                <a:gridCol w="167267"/>
                <a:gridCol w="167267"/>
                <a:gridCol w="167267"/>
                <a:gridCol w="167267"/>
                <a:gridCol w="167267"/>
                <a:gridCol w="167267"/>
                <a:gridCol w="167267"/>
                <a:gridCol w="167267"/>
                <a:gridCol w="167267"/>
                <a:gridCol w="167267"/>
                <a:gridCol w="167267"/>
                <a:gridCol w="167267"/>
                <a:gridCol w="167267"/>
                <a:gridCol w="167267"/>
                <a:gridCol w="167267"/>
                <a:gridCol w="167267"/>
                <a:gridCol w="167267"/>
                <a:gridCol w="145210"/>
                <a:gridCol w="145210"/>
                <a:gridCol w="145210"/>
                <a:gridCol w="145210"/>
                <a:gridCol w="145210"/>
                <a:gridCol w="145210"/>
                <a:gridCol w="145210"/>
                <a:gridCol w="122540"/>
                <a:gridCol w="122540"/>
                <a:gridCol w="122540"/>
                <a:gridCol w="122540"/>
                <a:gridCol w="142750"/>
                <a:gridCol w="142750"/>
                <a:gridCol w="142750"/>
                <a:gridCol w="142750"/>
                <a:gridCol w="142750"/>
                <a:gridCol w="142750"/>
              </a:tblGrid>
              <a:tr h="189021">
                <a:tc>
                  <a:txBody>
                    <a:bodyPr/>
                    <a:lstStyle/>
                    <a:p>
                      <a:pPr algn="l" fontAlgn="b"/>
                      <a:r>
                        <a:rPr lang="en-US" sz="900" b="0" i="0" u="none" strike="noStrike" dirty="0">
                          <a:solidFill>
                            <a:srgbClr val="000000"/>
                          </a:solidFill>
                          <a:latin typeface="Calibri"/>
                        </a:rPr>
                        <a:t> </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latin typeface="Calibri"/>
                        </a:rPr>
                        <a:t>4</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10</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2</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1</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12</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3</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7</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21</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16</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5</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18</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14</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6</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15</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8</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24</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9</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11</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30</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17</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13</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19</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28</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22</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23</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20</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26</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25</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27</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34</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29</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31</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37</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32</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33</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35</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36</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40</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38</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39</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41</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42</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43</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44</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45</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46</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47</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48</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49</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50</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51</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52</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53</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54</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latin typeface="Calibri"/>
                        </a:rPr>
                        <a:t>55</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9021">
                <a:tc>
                  <a:txBody>
                    <a:bodyPr/>
                    <a:lstStyle/>
                    <a:p>
                      <a:pPr algn="r" fontAlgn="b"/>
                      <a:r>
                        <a:rPr lang="en-US" sz="900" b="0" i="0" u="none" strike="noStrike">
                          <a:solidFill>
                            <a:srgbClr val="000000"/>
                          </a:solidFill>
                          <a:latin typeface="Calibri"/>
                        </a:rPr>
                        <a:t>50</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latin typeface="Calibri"/>
                        </a:rPr>
                        <a:t>3</a:t>
                      </a:r>
                    </a:p>
                  </a:txBody>
                  <a:tcPr marL="1525" marR="1525" marT="1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5</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US" sz="900" b="0" i="0" u="none" strike="noStrike">
                          <a:solidFill>
                            <a:srgbClr val="FFFF00"/>
                          </a:solidFill>
                          <a:latin typeface="Calibri"/>
                        </a:rPr>
                        <a:t>10</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F000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w="6350" cap="flat" cmpd="sng" algn="ctr">
                      <a:solidFill>
                        <a:srgbClr val="000000"/>
                      </a:solidFill>
                      <a:prstDash val="solid"/>
                      <a:round/>
                      <a:headEnd type="none" w="med" len="med"/>
                      <a:tailEnd type="none" w="med" len="med"/>
                    </a:lnT>
                    <a:lnB>
                      <a:noFill/>
                    </a:lnB>
                    <a:solidFill>
                      <a:srgbClr val="FDE9D9"/>
                    </a:solidFill>
                  </a:tcPr>
                </a:tc>
              </a:tr>
              <a:tr h="189021">
                <a:tc>
                  <a:txBody>
                    <a:bodyPr/>
                    <a:lstStyle/>
                    <a:p>
                      <a:pPr algn="r" fontAlgn="b"/>
                      <a:r>
                        <a:rPr lang="en-US" sz="900" b="0" i="0" u="none" strike="noStrike">
                          <a:solidFill>
                            <a:srgbClr val="000000"/>
                          </a:solidFill>
                          <a:latin typeface="Calibri"/>
                        </a:rPr>
                        <a:t>100</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3</a:t>
                      </a:r>
                    </a:p>
                  </a:txBody>
                  <a:tcPr marL="1525" marR="1525" marT="1525" marB="0" anchor="b">
                    <a:lnL w="6350" cap="flat" cmpd="sng" algn="ctr">
                      <a:solidFill>
                        <a:srgbClr val="000000"/>
                      </a:solidFill>
                      <a:prstDash val="solid"/>
                      <a:round/>
                      <a:headEnd type="none" w="med" len="med"/>
                      <a:tailEnd type="none" w="med" len="med"/>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dirty="0">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dirty="0">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dirty="0">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5</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r>
              <a:tr h="189021">
                <a:tc>
                  <a:txBody>
                    <a:bodyPr/>
                    <a:lstStyle/>
                    <a:p>
                      <a:pPr algn="r" fontAlgn="b"/>
                      <a:r>
                        <a:rPr lang="en-US" sz="900" b="0" i="0" u="none" strike="noStrike">
                          <a:solidFill>
                            <a:srgbClr val="000000"/>
                          </a:solidFill>
                          <a:latin typeface="Calibri"/>
                        </a:rPr>
                        <a:t>500</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3</a:t>
                      </a:r>
                    </a:p>
                  </a:txBody>
                  <a:tcPr marL="1525" marR="1525" marT="1525" marB="0" anchor="b">
                    <a:lnL w="6350" cap="flat" cmpd="sng" algn="ctr">
                      <a:solidFill>
                        <a:srgbClr val="000000"/>
                      </a:solidFill>
                      <a:prstDash val="solid"/>
                      <a:round/>
                      <a:headEnd type="none" w="med" len="med"/>
                      <a:tailEnd type="none" w="med" len="med"/>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dirty="0">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dirty="0">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dirty="0">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dirty="0">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dirty="0">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5</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r>
              <a:tr h="189021">
                <a:tc>
                  <a:txBody>
                    <a:bodyPr/>
                    <a:lstStyle/>
                    <a:p>
                      <a:pPr algn="r" fontAlgn="b"/>
                      <a:r>
                        <a:rPr lang="en-US" sz="900" b="0" i="0" u="none" strike="noStrike">
                          <a:solidFill>
                            <a:srgbClr val="000000"/>
                          </a:solidFill>
                          <a:latin typeface="Calibri"/>
                        </a:rPr>
                        <a:t>750</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6</a:t>
                      </a:r>
                    </a:p>
                  </a:txBody>
                  <a:tcPr marL="1525" marR="1525" marT="1525" marB="0" anchor="b">
                    <a:lnL w="6350" cap="flat" cmpd="sng" algn="ctr">
                      <a:solidFill>
                        <a:srgbClr val="000000"/>
                      </a:solidFill>
                      <a:prstDash val="solid"/>
                      <a:round/>
                      <a:headEnd type="none" w="med" len="med"/>
                      <a:tailEnd type="none" w="med" len="med"/>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8</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FFFF00"/>
                          </a:solidFill>
                          <a:latin typeface="Calibri"/>
                        </a:rPr>
                        <a:t>9</a:t>
                      </a:r>
                    </a:p>
                  </a:txBody>
                  <a:tcPr marL="1525" marR="1525" marT="1525" marB="0" anchor="b">
                    <a:lnL>
                      <a:noFill/>
                    </a:lnL>
                    <a:lnR>
                      <a:noFill/>
                    </a:lnR>
                    <a:lnT>
                      <a:noFill/>
                    </a:lnT>
                    <a:lnB>
                      <a:noFill/>
                    </a:lnB>
                    <a:solidFill>
                      <a:srgbClr val="FF0000"/>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8</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8</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8</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8</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r>
              <a:tr h="189021">
                <a:tc>
                  <a:txBody>
                    <a:bodyPr/>
                    <a:lstStyle/>
                    <a:p>
                      <a:pPr algn="r" fontAlgn="b"/>
                      <a:r>
                        <a:rPr lang="en-US" sz="900" b="0" i="0" u="none" strike="noStrike">
                          <a:solidFill>
                            <a:srgbClr val="000000"/>
                          </a:solidFill>
                          <a:latin typeface="Calibri"/>
                        </a:rPr>
                        <a:t>2000</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6</a:t>
                      </a:r>
                    </a:p>
                  </a:txBody>
                  <a:tcPr marL="1525" marR="1525" marT="1525" marB="0" anchor="b">
                    <a:lnL w="6350" cap="flat" cmpd="sng" algn="ctr">
                      <a:solidFill>
                        <a:srgbClr val="000000"/>
                      </a:solidFill>
                      <a:prstDash val="solid"/>
                      <a:round/>
                      <a:headEnd type="none" w="med" len="med"/>
                      <a:tailEnd type="none" w="med" len="med"/>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75923C"/>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8</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FFFF00"/>
                          </a:solidFill>
                          <a:latin typeface="Calibri"/>
                        </a:rPr>
                        <a:t>9</a:t>
                      </a:r>
                    </a:p>
                  </a:txBody>
                  <a:tcPr marL="1525" marR="1525" marT="1525" marB="0" anchor="b">
                    <a:lnL>
                      <a:noFill/>
                    </a:lnL>
                    <a:lnR>
                      <a:noFill/>
                    </a:lnR>
                    <a:lnT>
                      <a:noFill/>
                    </a:lnT>
                    <a:lnB>
                      <a:noFill/>
                    </a:lnB>
                    <a:solidFill>
                      <a:srgbClr val="FF0000"/>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8</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8</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8</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r>
              <a:tr h="189021">
                <a:tc>
                  <a:txBody>
                    <a:bodyPr/>
                    <a:lstStyle/>
                    <a:p>
                      <a:pPr algn="r" fontAlgn="b"/>
                      <a:r>
                        <a:rPr lang="en-US" sz="900" b="0" i="0" u="none" strike="noStrike">
                          <a:solidFill>
                            <a:srgbClr val="000000"/>
                          </a:solidFill>
                          <a:latin typeface="Calibri"/>
                        </a:rPr>
                        <a:t>3000</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6</a:t>
                      </a:r>
                    </a:p>
                  </a:txBody>
                  <a:tcPr marL="1525" marR="1525" marT="1525" marB="0" anchor="b">
                    <a:lnL w="6350" cap="flat" cmpd="sng" algn="ctr">
                      <a:solidFill>
                        <a:srgbClr val="000000"/>
                      </a:solidFill>
                      <a:prstDash val="solid"/>
                      <a:round/>
                      <a:headEnd type="none" w="med" len="med"/>
                      <a:tailEnd type="none" w="med" len="med"/>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75923C"/>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8</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10</a:t>
                      </a:r>
                    </a:p>
                  </a:txBody>
                  <a:tcPr marL="1525" marR="1525" marT="1525" marB="0" anchor="b">
                    <a:lnL>
                      <a:noFill/>
                    </a:lnL>
                    <a:lnR>
                      <a:noFill/>
                    </a:lnR>
                    <a:lnT>
                      <a:noFill/>
                    </a:lnT>
                    <a:lnB>
                      <a:noFill/>
                    </a:lnB>
                    <a:solidFill>
                      <a:srgbClr val="75923C"/>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8</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8</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r>
              <a:tr h="189021">
                <a:tc>
                  <a:txBody>
                    <a:bodyPr/>
                    <a:lstStyle/>
                    <a:p>
                      <a:pPr algn="r" fontAlgn="b"/>
                      <a:r>
                        <a:rPr lang="en-US" sz="900" b="0" i="0" u="none" strike="noStrike">
                          <a:solidFill>
                            <a:srgbClr val="000000"/>
                          </a:solidFill>
                          <a:latin typeface="Calibri"/>
                        </a:rPr>
                        <a:t>6000</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6</a:t>
                      </a:r>
                    </a:p>
                  </a:txBody>
                  <a:tcPr marL="1525" marR="1525" marT="1525" marB="0" anchor="b">
                    <a:lnL w="6350" cap="flat" cmpd="sng" algn="ctr">
                      <a:solidFill>
                        <a:srgbClr val="000000"/>
                      </a:solidFill>
                      <a:prstDash val="solid"/>
                      <a:round/>
                      <a:headEnd type="none" w="med" len="med"/>
                      <a:tailEnd type="none" w="med" len="med"/>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75923C"/>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8</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10</a:t>
                      </a:r>
                    </a:p>
                  </a:txBody>
                  <a:tcPr marL="1525" marR="1525" marT="1525" marB="0" anchor="b">
                    <a:lnL>
                      <a:noFill/>
                    </a:lnL>
                    <a:lnR>
                      <a:noFill/>
                    </a:lnR>
                    <a:lnT>
                      <a:noFill/>
                    </a:lnT>
                    <a:lnB>
                      <a:noFill/>
                    </a:lnB>
                    <a:solidFill>
                      <a:srgbClr val="75923C"/>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8</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r>
              <a:tr h="189021">
                <a:tc>
                  <a:txBody>
                    <a:bodyPr/>
                    <a:lstStyle/>
                    <a:p>
                      <a:pPr algn="r" fontAlgn="b"/>
                      <a:r>
                        <a:rPr lang="en-US" sz="900" b="0" i="0" u="none" strike="noStrike">
                          <a:solidFill>
                            <a:srgbClr val="000000"/>
                          </a:solidFill>
                          <a:latin typeface="Calibri"/>
                        </a:rPr>
                        <a:t>9000</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6</a:t>
                      </a:r>
                    </a:p>
                  </a:txBody>
                  <a:tcPr marL="1525" marR="1525" marT="1525" marB="0" anchor="b">
                    <a:lnL w="6350" cap="flat" cmpd="sng" algn="ctr">
                      <a:solidFill>
                        <a:srgbClr val="000000"/>
                      </a:solidFill>
                      <a:prstDash val="solid"/>
                      <a:round/>
                      <a:headEnd type="none" w="med" len="med"/>
                      <a:tailEnd type="none" w="med" len="med"/>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75923C"/>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8</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10</a:t>
                      </a:r>
                    </a:p>
                  </a:txBody>
                  <a:tcPr marL="1525" marR="1525" marT="1525" marB="0" anchor="b">
                    <a:lnL>
                      <a:noFill/>
                    </a:lnL>
                    <a:lnR>
                      <a:noFill/>
                    </a:lnR>
                    <a:lnT>
                      <a:noFill/>
                    </a:lnT>
                    <a:lnB>
                      <a:noFill/>
                    </a:lnB>
                    <a:solidFill>
                      <a:srgbClr val="75923C"/>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r>
              <a:tr h="189021">
                <a:tc>
                  <a:txBody>
                    <a:bodyPr/>
                    <a:lstStyle/>
                    <a:p>
                      <a:pPr algn="r" fontAlgn="b"/>
                      <a:r>
                        <a:rPr lang="en-US" sz="900" b="0" i="0" u="none" strike="noStrike">
                          <a:solidFill>
                            <a:srgbClr val="000000"/>
                          </a:solidFill>
                          <a:latin typeface="Calibri"/>
                        </a:rPr>
                        <a:t>10000</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3</a:t>
                      </a:r>
                    </a:p>
                  </a:txBody>
                  <a:tcPr marL="1525" marR="1525" marT="1525" marB="0" anchor="b">
                    <a:lnL w="6350" cap="flat" cmpd="sng" algn="ctr">
                      <a:solidFill>
                        <a:srgbClr val="000000"/>
                      </a:solidFill>
                      <a:prstDash val="solid"/>
                      <a:round/>
                      <a:headEnd type="none" w="med" len="med"/>
                      <a:tailEnd type="none" w="med" len="med"/>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dirty="0">
                          <a:solidFill>
                            <a:srgbClr val="000000"/>
                          </a:solidFill>
                          <a:latin typeface="Calibri"/>
                        </a:rPr>
                        <a:t>4</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dirty="0">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dirty="0">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dirty="0">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5</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r>
              <a:tr h="189021">
                <a:tc>
                  <a:txBody>
                    <a:bodyPr/>
                    <a:lstStyle/>
                    <a:p>
                      <a:pPr algn="r" fontAlgn="b"/>
                      <a:r>
                        <a:rPr lang="en-US" sz="900" b="0" i="0" u="none" strike="noStrike">
                          <a:solidFill>
                            <a:srgbClr val="000000"/>
                          </a:solidFill>
                          <a:latin typeface="Calibri"/>
                        </a:rPr>
                        <a:t>13000</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6</a:t>
                      </a:r>
                    </a:p>
                  </a:txBody>
                  <a:tcPr marL="1525" marR="1525" marT="1525" marB="0" anchor="b">
                    <a:lnL w="6350" cap="flat" cmpd="sng" algn="ctr">
                      <a:solidFill>
                        <a:srgbClr val="000000"/>
                      </a:solidFill>
                      <a:prstDash val="solid"/>
                      <a:round/>
                      <a:headEnd type="none" w="med" len="med"/>
                      <a:tailEnd type="none" w="med" len="med"/>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75923C"/>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8</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r>
              <a:tr h="189021">
                <a:tc>
                  <a:txBody>
                    <a:bodyPr/>
                    <a:lstStyle/>
                    <a:p>
                      <a:pPr algn="r" fontAlgn="b"/>
                      <a:r>
                        <a:rPr lang="en-US" sz="900" b="0" i="0" u="none" strike="noStrike">
                          <a:solidFill>
                            <a:srgbClr val="000000"/>
                          </a:solidFill>
                          <a:latin typeface="Calibri"/>
                        </a:rPr>
                        <a:t>15000</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3</a:t>
                      </a:r>
                    </a:p>
                  </a:txBody>
                  <a:tcPr marL="1525" marR="1525" marT="1525" marB="0" anchor="b">
                    <a:lnL w="6350" cap="flat" cmpd="sng" algn="ctr">
                      <a:solidFill>
                        <a:srgbClr val="000000"/>
                      </a:solidFill>
                      <a:prstDash val="solid"/>
                      <a:round/>
                      <a:headEnd type="none" w="med" len="med"/>
                      <a:tailEnd type="none" w="med" len="med"/>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r>
              <a:tr h="189021">
                <a:tc>
                  <a:txBody>
                    <a:bodyPr/>
                    <a:lstStyle/>
                    <a:p>
                      <a:pPr algn="r" fontAlgn="b"/>
                      <a:r>
                        <a:rPr lang="en-US" sz="900" b="0" i="0" u="none" strike="noStrike">
                          <a:solidFill>
                            <a:srgbClr val="000000"/>
                          </a:solidFill>
                          <a:latin typeface="Calibri"/>
                        </a:rPr>
                        <a:t>20000</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3</a:t>
                      </a:r>
                    </a:p>
                  </a:txBody>
                  <a:tcPr marL="1525" marR="1525" marT="1525" marB="0" anchor="b">
                    <a:lnL w="6350" cap="flat" cmpd="sng" algn="ctr">
                      <a:solidFill>
                        <a:srgbClr val="000000"/>
                      </a:solidFill>
                      <a:prstDash val="solid"/>
                      <a:round/>
                      <a:headEnd type="none" w="med" len="med"/>
                      <a:tailEnd type="none" w="med" len="med"/>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1</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a:solidFill>
                            <a:srgbClr val="000000"/>
                          </a:solidFill>
                          <a:latin typeface="Calibri"/>
                        </a:rPr>
                        <a:t>3</a:t>
                      </a:r>
                    </a:p>
                  </a:txBody>
                  <a:tcPr marL="1525" marR="1525" marT="1525" marB="0" anchor="b">
                    <a:lnL>
                      <a:noFill/>
                    </a:lnL>
                    <a:lnR>
                      <a:noFill/>
                    </a:lnR>
                    <a:lnT>
                      <a:noFill/>
                    </a:lnT>
                    <a:lnB>
                      <a:noFill/>
                    </a:lnB>
                    <a:solidFill>
                      <a:srgbClr val="FAC090"/>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FDE9D9"/>
                    </a:solidFill>
                  </a:tcPr>
                </a:tc>
              </a:tr>
              <a:tr h="189021">
                <a:tc>
                  <a:txBody>
                    <a:bodyPr/>
                    <a:lstStyle/>
                    <a:p>
                      <a:pPr algn="r" fontAlgn="b"/>
                      <a:r>
                        <a:rPr lang="en-US" sz="900" b="0" i="0" u="none" strike="noStrike">
                          <a:solidFill>
                            <a:srgbClr val="000000"/>
                          </a:solidFill>
                          <a:latin typeface="Calibri"/>
                        </a:rPr>
                        <a:t>30000</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6</a:t>
                      </a:r>
                    </a:p>
                  </a:txBody>
                  <a:tcPr marL="1525" marR="1525" marT="1525" marB="0" anchor="b">
                    <a:lnL w="6350" cap="flat" cmpd="sng" algn="ctr">
                      <a:solidFill>
                        <a:srgbClr val="000000"/>
                      </a:solidFill>
                      <a:prstDash val="solid"/>
                      <a:round/>
                      <a:headEnd type="none" w="med" len="med"/>
                      <a:tailEnd type="none" w="med" len="med"/>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75923C"/>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r>
              <a:tr h="189021">
                <a:tc>
                  <a:txBody>
                    <a:bodyPr/>
                    <a:lstStyle/>
                    <a:p>
                      <a:pPr algn="r" fontAlgn="b"/>
                      <a:r>
                        <a:rPr lang="en-US" sz="900" b="0" i="0" u="none" strike="noStrike">
                          <a:solidFill>
                            <a:srgbClr val="000000"/>
                          </a:solidFill>
                          <a:latin typeface="Calibri"/>
                        </a:rPr>
                        <a:t>40000</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6</a:t>
                      </a:r>
                    </a:p>
                  </a:txBody>
                  <a:tcPr marL="1525" marR="1525" marT="1525" marB="0" anchor="b">
                    <a:lnL w="6350" cap="flat" cmpd="sng" algn="ctr">
                      <a:solidFill>
                        <a:srgbClr val="000000"/>
                      </a:solidFill>
                      <a:prstDash val="solid"/>
                      <a:round/>
                      <a:headEnd type="none" w="med" len="med"/>
                      <a:tailEnd type="none" w="med" len="med"/>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75923C"/>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a:noFill/>
                    </a:lnB>
                    <a:solidFill>
                      <a:srgbClr val="93CDDD"/>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a:noFill/>
                    </a:lnB>
                    <a:solidFill>
                      <a:srgbClr val="DBEEF3"/>
                    </a:solidFill>
                  </a:tcPr>
                </a:tc>
              </a:tr>
              <a:tr h="189021">
                <a:tc>
                  <a:txBody>
                    <a:bodyPr/>
                    <a:lstStyle/>
                    <a:p>
                      <a:pPr algn="r" fontAlgn="b"/>
                      <a:r>
                        <a:rPr lang="en-US" sz="900" b="0" i="0" u="none" strike="noStrike">
                          <a:solidFill>
                            <a:srgbClr val="000000"/>
                          </a:solidFill>
                          <a:latin typeface="Calibri"/>
                        </a:rPr>
                        <a:t>50000</a:t>
                      </a:r>
                    </a:p>
                  </a:txBody>
                  <a:tcPr marL="1525" marR="1525" marT="1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6</a:t>
                      </a:r>
                    </a:p>
                  </a:txBody>
                  <a:tcPr marL="1525" marR="1525" marT="1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75923C"/>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900" b="0" i="0" u="none" strike="noStrike">
                          <a:solidFill>
                            <a:srgbClr val="000000"/>
                          </a:solidFill>
                          <a:latin typeface="Calibri"/>
                        </a:rPr>
                        <a:t>6</a:t>
                      </a: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900" b="0" i="0" u="none" strike="noStrike">
                          <a:solidFill>
                            <a:srgbClr val="000000"/>
                          </a:solidFill>
                          <a:latin typeface="Calibri"/>
                        </a:rPr>
                        <a:t>2</a:t>
                      </a: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a:solidFill>
                            <a:srgbClr val="000000"/>
                          </a:solidFill>
                          <a:latin typeface="Calibri"/>
                        </a:rPr>
                        <a:t>4</a:t>
                      </a: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93CDDD"/>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c>
                  <a:txBody>
                    <a:bodyPr/>
                    <a:lstStyle/>
                    <a:p>
                      <a:pPr algn="r" fontAlgn="b"/>
                      <a:r>
                        <a:rPr lang="en-US" sz="900" b="0" i="0" u="none" strike="noStrike" dirty="0" smtClean="0">
                          <a:solidFill>
                            <a:srgbClr val="000000"/>
                          </a:solidFill>
                          <a:latin typeface="Calibri"/>
                        </a:rPr>
                        <a:t>-</a:t>
                      </a:r>
                      <a:endParaRPr lang="en-US" sz="900" b="0" i="0" u="none" strike="noStrike" dirty="0">
                        <a:solidFill>
                          <a:srgbClr val="000000"/>
                        </a:solidFill>
                        <a:latin typeface="Calibri"/>
                      </a:endParaRPr>
                    </a:p>
                  </a:txBody>
                  <a:tcPr marL="1525" marR="1525" marT="1525" marB="0" anchor="b">
                    <a:lnL>
                      <a:noFill/>
                    </a:lnL>
                    <a:lnR>
                      <a:noFill/>
                    </a:lnR>
                    <a:lnT>
                      <a:noFill/>
                    </a:lnT>
                    <a:lnB w="6350" cap="flat" cmpd="sng" algn="ctr">
                      <a:solidFill>
                        <a:srgbClr val="000000"/>
                      </a:solidFill>
                      <a:prstDash val="solid"/>
                      <a:round/>
                      <a:headEnd type="none" w="med" len="med"/>
                      <a:tailEnd type="none" w="med" len="med"/>
                    </a:lnB>
                    <a:solidFill>
                      <a:srgbClr val="DBEEF3"/>
                    </a:solidFill>
                  </a:tcPr>
                </a:tc>
              </a:tr>
            </a:tbl>
          </a:graphicData>
        </a:graphic>
      </p:graphicFrame>
      <p:sp>
        <p:nvSpPr>
          <p:cNvPr id="5"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6" name="CustomShape 3"/>
          <p:cNvSpPr/>
          <p:nvPr/>
        </p:nvSpPr>
        <p:spPr>
          <a:xfrm>
            <a:off x="1475656" y="404664"/>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Ploidy estimation per contig by window length</a:t>
            </a:r>
            <a:endParaRPr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111618" name="AutoShape 2" descr="data:image/jpeg;base64,/9j/4AAQSkZJRgABAQAAAQABAAD/2wCEAAkGBxISEBUUEhQUFBUXFhwUFhcXFBQXGBQYFxQYFxUXFRUYHCggGBolHhYUIjEhJSksLi4uFx8zODMsNygtLisBCgoKDg0OGxAQGywkHx4sMiwsLCwsLCwsLCwvLCwvLCwsLCwsLCwsLCwsLCwsLCwsLCwsKywsLCw3LDcsNywsLP/AABEIAIgA8AMBIgACEQEDEQH/xAAbAAABBQEBAAAAAAAAAAAAAAAAAQIEBQYDB//EAEMQAAEEAQICBggDBwEGBwAAAAEAAgMRBBIhBTEGEyJBUXEUMmFygZGxsiMzoSQ0QlJiwfCCFUNzwtHhBxclNWOSov/EABoBAQADAQEBAAAAAAAAAAAAAAABAgMEBQb/xAAqEQACAgEDAgMJAQAAAAAAAAAAAQIRAxITITEyBSJRBBQjM0FhcYHw4f/aAAwDAQACEQMRAD8A9vtBSLAcJ4b6TkTgyPZoNgg95keN78lZKyk56aVdTfE+KVYI8RcIsjHnJk0DsuBp2zgDufMFT4OkbYIYWdW+QGMEEuGomyACK9iaGUWVfU1rnACyQAhrgeW6yedx0T408bmGORrbLSeYsXRXHhnHm42JE3SZHu1U0Hu1kDxU6HRO6r+xsyULLZPHWTY87JGOY9re1HqF14g13eFLji9IWY+LC1rXyOcDQJFinVuQPHkAE0Mndia3WLqxfhe/yTliuCZHWcSc8tLCWutp5jZuxU3pQTLkY0HJpdrdR50dvofmo080Qslxs1CFkOP8OmZ1k5yXAXbGC+/kLvn8E6PpUWQxOkYXF7SSQQL0u0ggVvanTatE7qT5VGsLgltZ3A4u3LEkD2GN+k9km7Fc+4gjZdOh2W6TGAdu5jjHfjQFfVRprqSppvgvSUmpFpFUuLaEihcZP7PL3dg/RCHwTkLC8O43G3CfE9zusIdp9Y8+W6lcG4rJDiNIjfKTI5vM9muVnfZXcGZbqZsLRaz0PSlroZH6CHx1bNXcTVh1eK4Q9MGkguic2Mmg8na+/u3CKLLbsDTh4OwINc9+SFi8LKZFn5EjvVDXE137tqvmp2P0tBIL4XMjJ0h92LHPu7vYjgyI5YtcmltI94HMgeZpZPFzYoszJf2xTSSLBa6i3cbczYr4qr6RcaOTCPwnMAcS112HbG965qVBsPMqPQkLM9MJ3DFjY00ZC1t/Af8AUJczjwxnjHbE55a1rW071jXKqv4qqiyXkS4ZpEqy+VxFmXiSkNLHx9qr3aRyIIVzwjLMsEbzzLd/MbH6JpZKmm+CytYPCdlY085ZjveXmgaNCnuII8fWW6pFIpUJw1V9jDM4HP1M8sjblfQDBu7dwc8mu87bexRZw+OXE7BL2sbTDsSQ92y9CKr8rg8ckzJnFwcyqo7Grqx8VZT9TOWHjgynoORO+ed0TmWwhrSDbiSKAB8AOaIOFTxsx5xG5zo71R12vWNH9Vu0KNbJ2UYQ8OyJnTzuicy2ENYR2nE0NhzqhzQ3hk0TYJ2xOc5l6mUdQp50mh4glbtCbjGyjJcEhndnGaWJ0Yc1x35Cw0AX47KXx5ujMxZT6uoxk9wPd9StFa5zwteKe0OHOiLFjko1clnj4oxHH2ZU8vbhkMbHEBrQaI5et334rtnQTSuxHejuYGnSWgbMDZG1fgKtbQlAU6/RFdq23fUy3VPi4hLM5rhGGOOr+E9kd/jspHQaIjGLj/G8uHlQbf6FXskbXNLXAEHYgjY+YSxRhoDWgADYACgFDlaLLHTOiE20Wqmg5Q+Lxl0EjWiyWEAe2lKtCEMyfCuDD0F+uECXt6dTBr/p5qqfwuf0eK45CwPdrjAIdu4G6HiAd916ChXU2ZPCjzxmFIyPIL4nRtLG0D3fiA1ffsnubkZGPDAyEhosh/8ACbsWTyAAJW3z8Vs0Zjfek+HMd6MHFbDG2Nt00VvzPfup3OCuz9+DJ/7EldPO3S4As7DyOy4gt00fbRUfIx8qWGPFEDm6Lt59XvF3yoWfG1vLSWo3GW2UYscDkdPOzSQ0spjyDTiC0jf20oebHlSY7IfR3gRXvRtxO2wW/CRNxkbCM90whPo0T6/Lc0keGw5/JI7He7ibZQxxj03rrbdnitBIwOBDgCDsQQKPmERxhoDWgADYAcgo1Oi7x2zGQMfBFmOka5gcA1pcKDiXP5b77UtL0diLMWIEUdN//btV+oUvIx2SCntDhzoiwuqOViOPSzshJaCVU0InFcoxROeNyBsO6yaFqkh4pI1zCXFwLg0g1RsgbbbVas+kX7s//T9wWef/ALv/AIjfvaspNpnVghFxdosc3iUhle0OLWttorvoCySp2HxI+iulfuWB1/1ab7vbsqab8+b33f2U3BiL8GVo3J1gDxPgpg7kMsIrGqRDbxmZrWvc69xqbQqidwB3KRncUlMsjWuLGsOkUBuRzJv6Ko0642Ab6nAD5hTMttTz3/MT8CBRXpOEdVUclmh4TlukgD3Vq3Bocy0867rXNsryNWs2dx4D2UmcBaRii9r1EeRJopYPUHl/YLwvEskoSSg66muNX1HnJc8iiQAAdjV2AflupGFKTqBNlpG/sIsX496gYn/K37ApWCe3J5t+0rLDmm/aXFvj/BKK02TkJloteoZjrRqTUiAdqRqTbRaAdqSFJaLQWZbKndJNJq3DXOa0WQABtsFdcCmc+FpcbIJbfjTq/wCioT+bL77vqVc9HD+B/rf9xWUH5jrzRSxqigknMhkc4n1nAbnsgOIFeHILR8OynHFa927tBJvvLb5/JZ2WLQ6Vvg51fE6v7q/xYtGIG/8AxH9Wk/3XbnSUFRxjdHYLv4tN6u8mr59ysYJNTWu7y0OPxF/3UG/wz7h+1SsP8tnuN+0LwvDZN3bNsiokWkSWi16pkLSKTbRaA7pLTbQgK/pCf2d/w+4LPOO0f/Eb9wWl4w0GCSzQ0k35bj9aVBigF8QO3bHzG9fMUsprlHXglUGE3583vn+yncPnLMKR42LesIPge5RcwAZElb7gn2Etsj6fNd9AHDn0btjifMncfBTBeYZZfDX6KfrNDGOH8JB/Uf8AdSsx+rImJ7naR5DkoWT+UP8AO8KXkfnz++5eq15rOMveAvJxm+zU0eQJpELqjB/pv9Fz6OurHB8C4/radEy468RfxItfPeLJKcfyzXGLA2jX9LPsCk4Q7Uh9rR8m/wDdcGy6n6j/ACt/Uaj9V3w3esPB1/MLDAo+9Pn+omXYSbRaLQvXMgtFoTSgHITUIByS0iEBlT+bL77vqVc9HPyB7zj/APpVWVXpEunle/nQ1fUfqrjghHUsrw387NrKHczrzS+GjMsfqMh8Xu+4haLhBL8Rg7ywt+oWaxzs/wB5/wB5Wi4NJpw2nwYT8i4r0PaF5DjH6x1V/wBNfGqU+JulrW+DQPkK/soBb+FX9N/Gr+qmxv1NafFoPzFr5/w2vMa5TpaLTEWvVMh9otMtKhKO1pCktFoCBx4/s7/h9wVBqI6sj+dv3BX3H/3d/wAPuCoHcme+37gspdUdns/YzvO78eX3z+my7xn/ANPm/wBf1Ciy/ny++5SI/wD2+byf9VOPvJzfKX6KnJ/KH+d4Uub86f33KJk/lD/PBS5vzpvfK9Z9TgLjgB/Zvi5d4fVHl/ZR+A/u3xcu8TuxfdXNfN+Lr4if5Nsf1GYnL4N+wKRh+vJ5t+0qPiitu/S37RyXfE9aQ+1o+TTaxwJ+9P8AvoWl2ktCZaLXsGDHWltMtFoQLqRqTbRaAdaLTbRaEmXv8WX33fVXHR4/gi/53fcVS/72X33fUq46Pn8L/W77isoPzM7c/wAtfoz2Pyf7zvvKvuGfuQ9x3/MqDGPZf7zvvK0HCG3iNA72uHzLgvQ9o7P70OIkH8s+4ftXbEP4bPcb9oUQzt0EXvWmu+6qqUuFtMaDzDQD5gAFfP8AhsWrtG2VnTUjUkQvVMBbQUiS0BISWmIQmiHxwE4763qj8ARaogL6sDe3ivgQtTa5R4zGm2tAPiFWUbZtjzaItGem2nlvbtE/A8j5KQ0Vw+X2h5HlauZsdj/WaDW26jcc/dpfcKmEakJ5tUFEzGSfwv8APEKXMfxpvfcomT+V/niFKl/Om99y9JvkwLro6fwB7zvqpnozLvSL/wA7lA6PH8Ae876qyJXDmSc3fqTYksLXesLTmAAUNgE20LOldix1pbTEWpA4uTbQhCAtFoRaALS2ktNJQGdyIyyWTVtbi4e0E923NXHBYS2IWKJJdXmbUq0rSqqKXJtPM5Rox2N6r/ed95Wi4Ef2ePyP3FZ7H5P9533lX/A/3ePyP3FdufsRiWG13W/j3/NFpqLXISPtJabaLQgW0WkQgO5KbaLSEoTYto1JAvNOJ8ezo8riM8c8XUYvVRiNzHEdvdxHaFEA7uo8x4ID0y0yeMOaWu3BBB8ivNf/ADHmc6XTG3Sx75xbST6HHGC1539aR7hR8L8FddFukWXJmCDIMD9eK3LHVBw6jW7aN7iTq2PrbckBcx8E3Ac8FoN8qJrcD2ea6ZXCbe5zHAavWBF0fEUsMenuWxsjZAwZJnZjtgELycfXrcJHOD/xwWMsBtWdl0HFuKS5WHG58cLtE072FhaJmRPDWa26+zqB2F9k7m1puy9QeiYeOI2BgNgd57yTdrsAsNwfpfMMLMyMrSZMb18dsbo3QuokMc8uOsHs9oeBVB0j6U54x8mB74S92NFK18LXDq/SHhnU+sbcdWzr+Co3fLB6u1wPIg+RB+iVVPRrhIxMWOAaLY2ndW0taXfxHSSTZKs7UEDrSFyS0iAdqRqTUIB1pCkQgBCE2WQNa5x5NBcfIAk18kA5LS8yHT3KY2OaQQGPIx55442B2uARAdW6V5NO1E8qHJJJ07zoNfXshe/0eCSNrGubokyH6WNeSTYo3t4ISb+fhcbnEmxq3cAQA49/kprWgAAbAbD4LI4XF+I+g5EjoWvnY4iAaOq64UO06IuJaQdXZuzSz7+nOXI2OPFLJ5XROnc9uM8A9rSyHqy/sb3by6vYpcmwen2i1hejnE8uTNzpZ5G9Tjtax0LQTTxF1jgx11Y3BNb7cqVYem+Z1bZHHHDcjFmyY2ta4uxhHWgyOvt6r8BRCgHpgcDyINc9xt5pVlv/AA54QcbAjD9JklAmkc0EFxeA4aySdT6qz3rT2hApSJCUiA72ktNQT8fZ4+AQHHiOdHBE6WV2mNg1OdWwA79vNQhwTEk6x/UsPpDR1pLd5W0C3WPkvL5Zn5eC5skuS7Nnmjx5o3CQRwNkm5NjrTs1vPnXNTIBlvyBix5GXHG/iEjWyFzi9sMMAEnacK0lzgAOVhCT0uPhUDXPcImansETzpHaY0U1h9gHcufDej+NjscyCCOJsnrhra12Ko+OxO3tXm8GflelNDZMr0iLLLTETIYo8KFvOSxpeXgXr52dlGw25ZZC6TIzBqwZ8mYB7wBbvwY2itj5boD0lnRHBbC6EYsIjc4OczRs5zdgSedjf5pzui+ERGDjRVG1zGdnZrXg6mj2Gz815nmZ+aY2xSSZQnbiwHDbFrHXTPvrHSECnVtYdsFLy+LZjZs10T5ciRmOSxzDM1mM4AMkjMBGlzrDnBw3QHpGDwTGhhdDFDGyJ3rMDRT72Ood+y4YvRjDjjMcePE1mtshaGbFzDbHHxo8l5y3IynF0eJkZbseaXGiZM90jn9aXash8ZeLDQ0bj1Qdk7BOWJInRzZT9XEJ2xRve8t6mJjies/m1v0UTsOQQHrfmkK8a4XxLKkgnlkzXwSOi0SAjIeGyvf2S5hbphIALaaO8L0boRMX4EL3MljLmlxbNI6R435l7+0Qe4FAX6CkRaEBaLTSUWgHWi020WgHKJBxKJ80sLHXJEGmQUeyH3os1W4BWU6c5xbk4sUsk0OLI2QyvhD9TnigyMvYCWDclZrHhlGT6RG+dhl4k2IDU7SYMaMh7pQRbrDSN/FCT0KHotgsEgZjQgSipAGgaxd0fZ7Au83BMZ/Wa4Y3da1rJLbetrPUafLuXmsE+U3Fxp8ifKEWVM70hwc+8aAFzo2M0jU3UbBf3UAmxTZj42tkly2RMx8rIHaeJXxF4bitkfzLqB9qA9HHRzE9H9G9Hj6i9XV6ezqvn52ueV0VwZGxsfiwubENMYMY7I50B4WvOZcniEEb3Ry5EknoELpS7U8MdK+tTGcrYy+W+26M3PlZBkGHJyfRjJH6P1xm15JY1xyGRyga4w7UwD28kB6ljcMhjkklZGxsktdY4DeTTdavHmVDx+i+FG2RrMaJrZRpkpvrjnRPgvO+K5+U5742nMinayBuBCHSO1F4uWSZ9VJWwOvlXtUojLnyIXekZLOu4hMymOcGMx4WVIar+IjYnl3ID1JoqgByFAeFCgEp/wA2+a8U/wBpZpx8dj5Zo4XsmeyR75w7UZaiD3sBe4taBTTQOorT9H8iX/axjfLLkhsQGoGWJsDmNDXNmiI0P1myDz2QHoVotCEIOqEIQBqRqQhABem60IQBrRqQhAFoLkiEAaihCEAlotKhAJaQlCEAIQhAAKLSoQCWi0IQBaLSoQCWi0IQBqKLQhACEIQH/9k="/>
          <p:cNvSpPr>
            <a:spLocks noChangeAspect="1" noChangeArrowheads="1"/>
          </p:cNvSpPr>
          <p:nvPr/>
        </p:nvSpPr>
        <p:spPr bwMode="auto">
          <a:xfrm>
            <a:off x="155575" y="-776288"/>
            <a:ext cx="2857500" cy="16192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1620" name="AutoShape 4" descr="data:image/jpeg;base64,/9j/4AAQSkZJRgABAQAAAQABAAD/2wCEAAkGBxISEBUUEhQUFBUXFhwUFhcXFBQXGBQYFxQYFxUXFRUYHCggGBolHhYUIjEhJSksLi4uFx8zODMsNygtLisBCgoKDg0OGxAQGywkHx4sMiwsLCwsLCwsLCwvLCwvLCwsLCwsLCwsLCwsLCwsLCwsLCwsKywsLCw3LDcsNywsLP/AABEIAIgA8AMBIgACEQEDEQH/xAAbAAABBQEBAAAAAAAAAAAAAAAAAQIEBQYDB//EAEMQAAEEAQICBggDBwEGBwAAAAEAAgMRBBIhBTEGEyJBUXEUMmFygZGxsiMzoSQ0QlJiwfCCFUNzwtHhBxclNWOSov/EABoBAQADAQEBAAAAAAAAAAAAAAABAgMEBQb/xAAqEQACAgEDAgMJAQAAAAAAAAAAAQIRAxITITEyBSJRBBQjM0FhcYHw4f/aAAwDAQACEQMRAD8A9vtBSLAcJ4b6TkTgyPZoNgg95keN78lZKyk56aVdTfE+KVYI8RcIsjHnJk0DsuBp2zgDufMFT4OkbYIYWdW+QGMEEuGomyACK9iaGUWVfU1rnACyQAhrgeW6yedx0T408bmGORrbLSeYsXRXHhnHm42JE3SZHu1U0Hu1kDxU6HRO6r+xsyULLZPHWTY87JGOY9re1HqF14g13eFLji9IWY+LC1rXyOcDQJFinVuQPHkAE0Mndia3WLqxfhe/yTliuCZHWcSc8tLCWutp5jZuxU3pQTLkY0HJpdrdR50dvofmo080Qslxs1CFkOP8OmZ1k5yXAXbGC+/kLvn8E6PpUWQxOkYXF7SSQQL0u0ggVvanTatE7qT5VGsLgltZ3A4u3LEkD2GN+k9km7Fc+4gjZdOh2W6TGAdu5jjHfjQFfVRprqSppvgvSUmpFpFUuLaEihcZP7PL3dg/RCHwTkLC8O43G3CfE9zusIdp9Y8+W6lcG4rJDiNIjfKTI5vM9muVnfZXcGZbqZsLRaz0PSlroZH6CHx1bNXcTVh1eK4Q9MGkguic2Mmg8na+/u3CKLLbsDTh4OwINc9+SFi8LKZFn5EjvVDXE137tqvmp2P0tBIL4XMjJ0h92LHPu7vYjgyI5YtcmltI94HMgeZpZPFzYoszJf2xTSSLBa6i3cbczYr4qr6RcaOTCPwnMAcS112HbG965qVBsPMqPQkLM9MJ3DFjY00ZC1t/Af8AUJczjwxnjHbE55a1rW071jXKqv4qqiyXkS4ZpEqy+VxFmXiSkNLHx9qr3aRyIIVzwjLMsEbzzLd/MbH6JpZKmm+CytYPCdlY085ZjveXmgaNCnuII8fWW6pFIpUJw1V9jDM4HP1M8sjblfQDBu7dwc8mu87bexRZw+OXE7BL2sbTDsSQ92y9CKr8rg8ckzJnFwcyqo7Grqx8VZT9TOWHjgynoORO+ed0TmWwhrSDbiSKAB8AOaIOFTxsx5xG5zo71R12vWNH9Vu0KNbJ2UYQ8OyJnTzuicy2ENYR2nE0NhzqhzQ3hk0TYJ2xOc5l6mUdQp50mh4glbtCbjGyjJcEhndnGaWJ0Yc1x35Cw0AX47KXx5ujMxZT6uoxk9wPd9StFa5zwteKe0OHOiLFjko1clnj4oxHH2ZU8vbhkMbHEBrQaI5et334rtnQTSuxHejuYGnSWgbMDZG1fgKtbQlAU6/RFdq23fUy3VPi4hLM5rhGGOOr+E9kd/jspHQaIjGLj/G8uHlQbf6FXskbXNLXAEHYgjY+YSxRhoDWgADYACgFDlaLLHTOiE20Wqmg5Q+Lxl0EjWiyWEAe2lKtCEMyfCuDD0F+uECXt6dTBr/p5qqfwuf0eK45CwPdrjAIdu4G6HiAd916ChXU2ZPCjzxmFIyPIL4nRtLG0D3fiA1ffsnubkZGPDAyEhosh/8ACbsWTyAAJW3z8Vs0Zjfek+HMd6MHFbDG2Nt00VvzPfup3OCuz9+DJ/7EldPO3S4As7DyOy4gt00fbRUfIx8qWGPFEDm6Lt59XvF3yoWfG1vLSWo3GW2UYscDkdPOzSQ0spjyDTiC0jf20oebHlSY7IfR3gRXvRtxO2wW/CRNxkbCM90whPo0T6/Lc0keGw5/JI7He7ibZQxxj03rrbdnitBIwOBDgCDsQQKPmERxhoDWgADYAcgo1Oi7x2zGQMfBFmOka5gcA1pcKDiXP5b77UtL0diLMWIEUdN//btV+oUvIx2SCntDhzoiwuqOViOPSzshJaCVU0InFcoxROeNyBsO6yaFqkh4pI1zCXFwLg0g1RsgbbbVas+kX7s//T9wWef/ALv/AIjfvaspNpnVghFxdosc3iUhle0OLWttorvoCySp2HxI+iulfuWB1/1ab7vbsqab8+b33f2U3BiL8GVo3J1gDxPgpg7kMsIrGqRDbxmZrWvc69xqbQqidwB3KRncUlMsjWuLGsOkUBuRzJv6Ko0642Ab6nAD5hTMttTz3/MT8CBRXpOEdVUclmh4TlukgD3Vq3Bocy0867rXNsryNWs2dx4D2UmcBaRii9r1EeRJopYPUHl/YLwvEskoSSg66muNX1HnJc8iiQAAdjV2AflupGFKTqBNlpG/sIsX496gYn/K37ApWCe3J5t+0rLDmm/aXFvj/BKK02TkJloteoZjrRqTUiAdqRqTbRaAdqSFJaLQWZbKndJNJq3DXOa0WQABtsFdcCmc+FpcbIJbfjTq/wCioT+bL77vqVc9HD+B/rf9xWUH5jrzRSxqigknMhkc4n1nAbnsgOIFeHILR8OynHFa927tBJvvLb5/JZ2WLQ6Vvg51fE6v7q/xYtGIG/8AxH9Wk/3XbnSUFRxjdHYLv4tN6u8mr59ysYJNTWu7y0OPxF/3UG/wz7h+1SsP8tnuN+0LwvDZN3bNsiokWkSWi16pkLSKTbRaA7pLTbQgK/pCf2d/w+4LPOO0f/Eb9wWl4w0GCSzQ0k35bj9aVBigF8QO3bHzG9fMUsprlHXglUGE3583vn+yncPnLMKR42LesIPge5RcwAZElb7gn2Etsj6fNd9AHDn0btjifMncfBTBeYZZfDX6KfrNDGOH8JB/Uf8AdSsx+rImJ7naR5DkoWT+UP8AO8KXkfnz++5eq15rOMveAvJxm+zU0eQJpELqjB/pv9Fz6OurHB8C4/radEy468RfxItfPeLJKcfyzXGLA2jX9LPsCk4Q7Uh9rR8m/wDdcGy6n6j/ACt/Uaj9V3w3esPB1/MLDAo+9Pn+omXYSbRaLQvXMgtFoTSgHITUIByS0iEBlT+bL77vqVc9HPyB7zj/APpVWVXpEunle/nQ1fUfqrjghHUsrw387NrKHczrzS+GjMsfqMh8Xu+4haLhBL8Rg7ywt+oWaxzs/wB5/wB5Wi4NJpw2nwYT8i4r0PaF5DjH6x1V/wBNfGqU+JulrW+DQPkK/soBb+FX9N/Gr+qmxv1NafFoPzFr5/w2vMa5TpaLTEWvVMh9otMtKhKO1pCktFoCBx4/s7/h9wVBqI6sj+dv3BX3H/3d/wAPuCoHcme+37gspdUdns/YzvO78eX3z+my7xn/ANPm/wBf1Ciy/ny++5SI/wD2+byf9VOPvJzfKX6KnJ/KH+d4Uub86f33KJk/lD/PBS5vzpvfK9Z9TgLjgB/Zvi5d4fVHl/ZR+A/u3xcu8TuxfdXNfN+Lr4if5Nsf1GYnL4N+wKRh+vJ5t+0qPiitu/S37RyXfE9aQ+1o+TTaxwJ+9P8AvoWl2ktCZaLXsGDHWltMtFoQLqRqTbRaAdaLTbRaEmXv8WX33fVXHR4/gi/53fcVS/72X33fUq46Pn8L/W77isoPzM7c/wAtfoz2Pyf7zvvKvuGfuQ9x3/MqDGPZf7zvvK0HCG3iNA72uHzLgvQ9o7P70OIkH8s+4ftXbEP4bPcb9oUQzt0EXvWmu+6qqUuFtMaDzDQD5gAFfP8AhsWrtG2VnTUjUkQvVMBbQUiS0BISWmIQmiHxwE4763qj8ARaogL6sDe3ivgQtTa5R4zGm2tAPiFWUbZtjzaItGem2nlvbtE/A8j5KQ0Vw+X2h5HlauZsdj/WaDW26jcc/dpfcKmEakJ5tUFEzGSfwv8APEKXMfxpvfcomT+V/niFKl/Om99y9JvkwLro6fwB7zvqpnozLvSL/wA7lA6PH8Ae876qyJXDmSc3fqTYksLXesLTmAAUNgE20LOldix1pbTEWpA4uTbQhCAtFoRaALS2ktNJQGdyIyyWTVtbi4e0E923NXHBYS2IWKJJdXmbUq0rSqqKXJtPM5Rox2N6r/ed95Wi4Ef2ePyP3FZ7H5P9533lX/A/3ePyP3FdufsRiWG13W/j3/NFpqLXISPtJabaLQgW0WkQgO5KbaLSEoTYto1JAvNOJ8ezo8riM8c8XUYvVRiNzHEdvdxHaFEA7uo8x4ID0y0yeMOaWu3BBB8ivNf/ADHmc6XTG3Sx75xbST6HHGC1539aR7hR8L8FddFukWXJmCDIMD9eK3LHVBw6jW7aN7iTq2PrbckBcx8E3Ac8FoN8qJrcD2ea6ZXCbe5zHAavWBF0fEUsMenuWxsjZAwZJnZjtgELycfXrcJHOD/xwWMsBtWdl0HFuKS5WHG58cLtE072FhaJmRPDWa26+zqB2F9k7m1puy9QeiYeOI2BgNgd57yTdrsAsNwfpfMMLMyMrSZMb18dsbo3QuokMc8uOsHs9oeBVB0j6U54x8mB74S92NFK18LXDq/SHhnU+sbcdWzr+Co3fLB6u1wPIg+RB+iVVPRrhIxMWOAaLY2ndW0taXfxHSSTZKs7UEDrSFyS0iAdqRqTUIB1pCkQgBCE2WQNa5x5NBcfIAk18kA5LS8yHT3KY2OaQQGPIx55442B2uARAdW6V5NO1E8qHJJJ07zoNfXshe/0eCSNrGubokyH6WNeSTYo3t4ISb+fhcbnEmxq3cAQA49/kprWgAAbAbD4LI4XF+I+g5EjoWvnY4iAaOq64UO06IuJaQdXZuzSz7+nOXI2OPFLJ5XROnc9uM8A9rSyHqy/sb3by6vYpcmwen2i1hejnE8uTNzpZ5G9Tjtax0LQTTxF1jgx11Y3BNb7cqVYem+Z1bZHHHDcjFmyY2ta4uxhHWgyOvt6r8BRCgHpgcDyINc9xt5pVlv/AA54QcbAjD9JklAmkc0EFxeA4aySdT6qz3rT2hApSJCUiA72ktNQT8fZ4+AQHHiOdHBE6WV2mNg1OdWwA79vNQhwTEk6x/UsPpDR1pLd5W0C3WPkvL5Zn5eC5skuS7Nnmjx5o3CQRwNkm5NjrTs1vPnXNTIBlvyBix5GXHG/iEjWyFzi9sMMAEnacK0lzgAOVhCT0uPhUDXPcImansETzpHaY0U1h9gHcufDej+NjscyCCOJsnrhra12Ko+OxO3tXm8GflelNDZMr0iLLLTETIYo8KFvOSxpeXgXr52dlGw25ZZC6TIzBqwZ8mYB7wBbvwY2itj5boD0lnRHBbC6EYsIjc4OczRs5zdgSedjf5pzui+ERGDjRVG1zGdnZrXg6mj2Gz815nmZ+aY2xSSZQnbiwHDbFrHXTPvrHSECnVtYdsFLy+LZjZs10T5ciRmOSxzDM1mM4AMkjMBGlzrDnBw3QHpGDwTGhhdDFDGyJ3rMDRT72Ood+y4YvRjDjjMcePE1mtshaGbFzDbHHxo8l5y3IynF0eJkZbseaXGiZM90jn9aXash8ZeLDQ0bj1Qdk7BOWJInRzZT9XEJ2xRve8t6mJjies/m1v0UTsOQQHrfmkK8a4XxLKkgnlkzXwSOi0SAjIeGyvf2S5hbphIALaaO8L0boRMX4EL3MljLmlxbNI6R435l7+0Qe4FAX6CkRaEBaLTSUWgHWi020WgHKJBxKJ80sLHXJEGmQUeyH3os1W4BWU6c5xbk4sUsk0OLI2QyvhD9TnigyMvYCWDclZrHhlGT6RG+dhl4k2IDU7SYMaMh7pQRbrDSN/FCT0KHotgsEgZjQgSipAGgaxd0fZ7Au83BMZ/Wa4Y3da1rJLbetrPUafLuXmsE+U3Fxp8ifKEWVM70hwc+8aAFzo2M0jU3UbBf3UAmxTZj42tkly2RMx8rIHaeJXxF4bitkfzLqB9qA9HHRzE9H9G9Hj6i9XV6ezqvn52ueV0VwZGxsfiwubENMYMY7I50B4WvOZcniEEb3Ry5EknoELpS7U8MdK+tTGcrYy+W+26M3PlZBkGHJyfRjJH6P1xm15JY1xyGRyga4w7UwD28kB6ljcMhjkklZGxsktdY4DeTTdavHmVDx+i+FG2RrMaJrZRpkpvrjnRPgvO+K5+U5742nMinayBuBCHSO1F4uWSZ9VJWwOvlXtUojLnyIXekZLOu4hMymOcGMx4WVIar+IjYnl3ID1JoqgByFAeFCgEp/wA2+a8U/wBpZpx8dj5Zo4XsmeyR75w7UZaiD3sBe4taBTTQOorT9H8iX/axjfLLkhsQGoGWJsDmNDXNmiI0P1myDz2QHoVotCEIOqEIQBqRqQhABem60IQBrRqQhAFoLkiEAaihCEAlotKhAJaQlCEAIQhAAKLSoQCWi0IQBaLSoQCWi0IQBqKLQhACEIQH/9k="/>
          <p:cNvSpPr>
            <a:spLocks noChangeAspect="1" noChangeArrowheads="1"/>
          </p:cNvSpPr>
          <p:nvPr/>
        </p:nvSpPr>
        <p:spPr bwMode="auto">
          <a:xfrm>
            <a:off x="155575" y="-776288"/>
            <a:ext cx="2857500" cy="16192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2" name="22 Grupo"/>
          <p:cNvGrpSpPr/>
          <p:nvPr/>
        </p:nvGrpSpPr>
        <p:grpSpPr>
          <a:xfrm>
            <a:off x="683568" y="228600"/>
            <a:ext cx="8460432" cy="752128"/>
            <a:chOff x="228600" y="228600"/>
            <a:chExt cx="8915400" cy="753480"/>
          </a:xfrm>
        </p:grpSpPr>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8" name="CustomShape 3"/>
            <p:cNvSpPr/>
            <p:nvPr/>
          </p:nvSpPr>
          <p:spPr>
            <a:xfrm>
              <a:off x="158052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000" strike="noStrike" dirty="0" smtClean="0">
                  <a:solidFill>
                    <a:srgbClr val="FFFFFF"/>
                  </a:solidFill>
                  <a:latin typeface="Arial"/>
                </a:rPr>
                <a:t>Introduction: </a:t>
              </a:r>
              <a:r>
                <a:rPr lang="en-US" sz="2000" dirty="0" smtClean="0">
                  <a:solidFill>
                    <a:schemeClr val="bg1"/>
                  </a:solidFill>
                </a:rPr>
                <a:t>Andy Warhol and screen printing</a:t>
              </a:r>
            </a:p>
            <a:p>
              <a:pPr>
                <a:lnSpc>
                  <a:spcPct val="100000"/>
                </a:lnSpc>
              </a:pPr>
              <a:endParaRPr dirty="0"/>
            </a:p>
          </p:txBody>
        </p:sp>
      </p:grpSp>
      <p:pic>
        <p:nvPicPr>
          <p:cNvPr id="378" name="377 Imagen" descr="warhol-marilyn.jpg"/>
          <p:cNvPicPr>
            <a:picLocks/>
          </p:cNvPicPr>
          <p:nvPr/>
        </p:nvPicPr>
        <p:blipFill>
          <a:blip r:embed="rId3" cstate="print"/>
          <a:srcRect r="66737"/>
          <a:stretch>
            <a:fillRect/>
          </a:stretch>
        </p:blipFill>
        <p:spPr>
          <a:xfrm flipH="1">
            <a:off x="726686" y="2205208"/>
            <a:ext cx="1541058" cy="3096000"/>
          </a:xfrm>
          <a:prstGeom prst="rect">
            <a:avLst/>
          </a:prstGeom>
        </p:spPr>
      </p:pic>
      <p:pic>
        <p:nvPicPr>
          <p:cNvPr id="387" name="386 Imagen" descr="warhol-marilyn.jpg"/>
          <p:cNvPicPr>
            <a:picLocks noChangeAspect="1"/>
          </p:cNvPicPr>
          <p:nvPr/>
        </p:nvPicPr>
        <p:blipFill>
          <a:blip r:embed="rId3" cstate="print"/>
          <a:srcRect l="33644" r="329"/>
          <a:stretch>
            <a:fillRect/>
          </a:stretch>
        </p:blipFill>
        <p:spPr>
          <a:xfrm>
            <a:off x="5153556" y="2205208"/>
            <a:ext cx="3090852" cy="3096000"/>
          </a:xfrm>
          <a:prstGeom prst="rect">
            <a:avLst/>
          </a:prstGeom>
        </p:spPr>
      </p:pic>
      <p:pic>
        <p:nvPicPr>
          <p:cNvPr id="389" name="388 Imagen" descr="WarholMArylin2.jpg"/>
          <p:cNvPicPr>
            <a:picLocks/>
          </p:cNvPicPr>
          <p:nvPr/>
        </p:nvPicPr>
        <p:blipFill>
          <a:blip r:embed="rId4" cstate="print"/>
          <a:srcRect t="1010" b="-471"/>
          <a:stretch>
            <a:fillRect/>
          </a:stretch>
        </p:blipFill>
        <p:spPr>
          <a:xfrm>
            <a:off x="2963630" y="1484784"/>
            <a:ext cx="1540800" cy="468052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539552" y="381000"/>
            <a:ext cx="8090728"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CBS1483: Ploidy by number of bins and window length</a:t>
            </a:r>
            <a:endParaRPr dirty="0"/>
          </a:p>
        </p:txBody>
      </p:sp>
      <p:graphicFrame>
        <p:nvGraphicFramePr>
          <p:cNvPr id="896" name="895 Tabla"/>
          <p:cNvGraphicFramePr>
            <a:graphicFrameLocks noGrp="1"/>
          </p:cNvGraphicFramePr>
          <p:nvPr/>
        </p:nvGraphicFramePr>
        <p:xfrm>
          <a:off x="395536" y="1268760"/>
          <a:ext cx="8424937" cy="4608513"/>
        </p:xfrm>
        <a:graphic>
          <a:graphicData uri="http://schemas.openxmlformats.org/drawingml/2006/table">
            <a:tbl>
              <a:tblPr/>
              <a:tblGrid>
                <a:gridCol w="547407"/>
                <a:gridCol w="171065"/>
                <a:gridCol w="171065"/>
                <a:gridCol w="171065"/>
                <a:gridCol w="171065"/>
                <a:gridCol w="171065"/>
                <a:gridCol w="171065"/>
                <a:gridCol w="171065"/>
                <a:gridCol w="171065"/>
                <a:gridCol w="171065"/>
                <a:gridCol w="265149"/>
                <a:gridCol w="684257"/>
                <a:gridCol w="547407"/>
                <a:gridCol w="171065"/>
                <a:gridCol w="171065"/>
                <a:gridCol w="171065"/>
                <a:gridCol w="171065"/>
                <a:gridCol w="171065"/>
                <a:gridCol w="171065"/>
                <a:gridCol w="171065"/>
                <a:gridCol w="171065"/>
                <a:gridCol w="171065"/>
                <a:gridCol w="265149"/>
                <a:gridCol w="684257"/>
                <a:gridCol w="547407"/>
                <a:gridCol w="171065"/>
                <a:gridCol w="171065"/>
                <a:gridCol w="171065"/>
                <a:gridCol w="171065"/>
                <a:gridCol w="171065"/>
                <a:gridCol w="171065"/>
                <a:gridCol w="171065"/>
                <a:gridCol w="171065"/>
                <a:gridCol w="171065"/>
                <a:gridCol w="265149"/>
              </a:tblGrid>
              <a:tr h="271089">
                <a:tc gridSpan="11">
                  <a:txBody>
                    <a:bodyPr/>
                    <a:lstStyle/>
                    <a:p>
                      <a:pPr algn="ctr" fontAlgn="ctr"/>
                      <a:r>
                        <a:rPr lang="en-US" sz="1600" b="0" i="0" u="none" strike="noStrike" dirty="0">
                          <a:solidFill>
                            <a:srgbClr val="000000"/>
                          </a:solidFill>
                          <a:latin typeface="Calibri"/>
                        </a:rPr>
                        <a:t>20 BINS</a:t>
                      </a:r>
                    </a:p>
                  </a:txBody>
                  <a:tcPr marL="6195" marR="6195" marT="6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600" b="0" i="0" u="none" strike="noStrike">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11">
                  <a:txBody>
                    <a:bodyPr/>
                    <a:lstStyle/>
                    <a:p>
                      <a:pPr algn="ctr" fontAlgn="ctr"/>
                      <a:r>
                        <a:rPr lang="en-US" sz="1600" b="0" i="0" u="none" strike="noStrike">
                          <a:solidFill>
                            <a:srgbClr val="000000"/>
                          </a:solidFill>
                          <a:latin typeface="Calibri"/>
                        </a:rPr>
                        <a:t>30 BINS</a:t>
                      </a:r>
                    </a:p>
                  </a:txBody>
                  <a:tcPr marL="6195" marR="6195" marT="6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600" b="0" i="0" u="none" strike="noStrike">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11">
                  <a:txBody>
                    <a:bodyPr/>
                    <a:lstStyle/>
                    <a:p>
                      <a:pPr algn="ctr" fontAlgn="ctr"/>
                      <a:r>
                        <a:rPr lang="en-US" sz="1600" b="0" i="0" u="none" strike="noStrike">
                          <a:solidFill>
                            <a:srgbClr val="000000"/>
                          </a:solidFill>
                          <a:latin typeface="Calibri"/>
                        </a:rPr>
                        <a:t>40 BINS</a:t>
                      </a:r>
                    </a:p>
                  </a:txBody>
                  <a:tcPr marL="6195" marR="6195" marT="6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71089">
                <a:tc>
                  <a:txBody>
                    <a:bodyPr/>
                    <a:lstStyle/>
                    <a:p>
                      <a:pPr algn="l" fontAlgn="b"/>
                      <a:r>
                        <a:rPr lang="en-US" sz="1600" b="0" i="0" u="none" strike="noStrike" dirty="0">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1</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latin typeface="Calibri"/>
                        </a:rPr>
                        <a:t>2</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3</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4</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5</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6</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7</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8</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9</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10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600" b="0" i="0" u="none" strike="noStrike">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1</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2</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3</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4</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5</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6</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7</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8</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9</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10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600" b="0" i="0" u="none" strike="noStrike">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1</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2</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3</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4</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5</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6</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7</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8</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9</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10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1089">
                <a:tc>
                  <a:txBody>
                    <a:bodyPr/>
                    <a:lstStyle/>
                    <a:p>
                      <a:pPr algn="r" fontAlgn="b"/>
                      <a:r>
                        <a:rPr lang="en-US" sz="1600" b="0" i="0" u="none" strike="noStrike">
                          <a:solidFill>
                            <a:srgbClr val="000000"/>
                          </a:solidFill>
                          <a:latin typeface="Calibri"/>
                        </a:rPr>
                        <a:t>50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1</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dirty="0">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endParaRPr lang="en-US" sz="1600" b="0" i="0" u="none" strike="noStrike">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600" b="0" i="0" u="none" strike="noStrike">
                          <a:solidFill>
                            <a:srgbClr val="000000"/>
                          </a:solidFill>
                          <a:latin typeface="Calibri"/>
                        </a:rPr>
                        <a:t>50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1</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endParaRPr lang="en-US" sz="1600" b="0" i="0" u="none" strike="noStrike">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600" b="0" i="0" u="none" strike="noStrike">
                          <a:solidFill>
                            <a:srgbClr val="000000"/>
                          </a:solidFill>
                          <a:latin typeface="Calibri"/>
                        </a:rPr>
                        <a:t>50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r>
              <a:tr h="271089">
                <a:tc>
                  <a:txBody>
                    <a:bodyPr/>
                    <a:lstStyle/>
                    <a:p>
                      <a:pPr algn="r" fontAlgn="b"/>
                      <a:r>
                        <a:rPr lang="en-US" sz="1600" b="0" i="0" u="none" strike="noStrike">
                          <a:solidFill>
                            <a:srgbClr val="000000"/>
                          </a:solidFill>
                          <a:latin typeface="Calibri"/>
                        </a:rPr>
                        <a:t>100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1</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3</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dirty="0">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dirty="0">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endParaRPr lang="en-US" sz="1600" b="0" i="0" u="none" strike="noStrike">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600" b="0" i="0" u="none" strike="noStrike">
                          <a:solidFill>
                            <a:srgbClr val="000000"/>
                          </a:solidFill>
                          <a:latin typeface="Calibri"/>
                        </a:rPr>
                        <a:t>100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1</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3</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endParaRPr lang="en-US" sz="1600" b="0" i="0" u="none" strike="noStrike">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600" b="0" i="0" u="none" strike="noStrike">
                          <a:solidFill>
                            <a:srgbClr val="000000"/>
                          </a:solidFill>
                          <a:latin typeface="Calibri"/>
                        </a:rPr>
                        <a:t>100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r" fontAlgn="b"/>
                      <a:r>
                        <a:rPr lang="en-US" sz="1600" b="0" i="0" u="none" strike="noStrike">
                          <a:solidFill>
                            <a:srgbClr val="000000"/>
                          </a:solidFill>
                          <a:latin typeface="Calibri"/>
                        </a:rPr>
                        <a:t>6</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r" fontAlgn="b"/>
                      <a:r>
                        <a:rPr lang="en-US" sz="1600" b="0" i="0" u="none" strike="noStrike">
                          <a:solidFill>
                            <a:srgbClr val="000000"/>
                          </a:solidFill>
                          <a:latin typeface="Calibri"/>
                        </a:rPr>
                        <a:t>9</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r>
              <a:tr h="271089">
                <a:tc>
                  <a:txBody>
                    <a:bodyPr/>
                    <a:lstStyle/>
                    <a:p>
                      <a:pPr algn="r" fontAlgn="b"/>
                      <a:r>
                        <a:rPr lang="en-US" sz="1600" b="0" i="0" u="none" strike="noStrike">
                          <a:solidFill>
                            <a:srgbClr val="000000"/>
                          </a:solidFill>
                          <a:latin typeface="Calibri"/>
                        </a:rPr>
                        <a:t>500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r" fontAlgn="b"/>
                      <a:r>
                        <a:rPr lang="en-US" sz="1600" b="0" i="0" u="none" strike="noStrike">
                          <a:solidFill>
                            <a:srgbClr val="000000"/>
                          </a:solidFill>
                          <a:latin typeface="Calibri"/>
                        </a:rPr>
                        <a:t>6</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r" fontAlgn="b"/>
                      <a:r>
                        <a:rPr lang="en-US" sz="1600" b="0" i="0" u="none" strike="noStrike">
                          <a:solidFill>
                            <a:srgbClr val="000000"/>
                          </a:solidFill>
                          <a:latin typeface="Calibri"/>
                        </a:rPr>
                        <a:t>7</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l" fontAlgn="b"/>
                      <a:r>
                        <a:rPr lang="en-US" sz="1600" b="0" i="0" u="none" strike="noStrike" dirty="0">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l" fontAlgn="b"/>
                      <a:r>
                        <a:rPr lang="en-US" sz="1600" b="0" i="0" u="none" strike="noStrike" dirty="0">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l" fontAlgn="b"/>
                      <a:endParaRPr lang="en-US" sz="1600" b="0" i="0" u="none" strike="noStrike" dirty="0">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600" b="0" i="0" u="none" strike="noStrike">
                          <a:solidFill>
                            <a:srgbClr val="000000"/>
                          </a:solidFill>
                          <a:latin typeface="Calibri"/>
                        </a:rPr>
                        <a:t>500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1</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3</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endParaRPr lang="en-US" sz="1600" b="0" i="0" u="none" strike="noStrike">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600" b="0" i="0" u="none" strike="noStrike">
                          <a:solidFill>
                            <a:srgbClr val="000000"/>
                          </a:solidFill>
                          <a:latin typeface="Calibri"/>
                        </a:rPr>
                        <a:t>500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1</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3</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r>
              <a:tr h="271089">
                <a:tc>
                  <a:txBody>
                    <a:bodyPr/>
                    <a:lstStyle/>
                    <a:p>
                      <a:pPr algn="r" fontAlgn="b"/>
                      <a:r>
                        <a:rPr lang="en-US" sz="1600" b="0" i="0" u="none" strike="noStrike">
                          <a:solidFill>
                            <a:srgbClr val="000000"/>
                          </a:solidFill>
                          <a:latin typeface="Calibri"/>
                        </a:rPr>
                        <a:t>750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1</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3</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endParaRPr lang="en-US" sz="1600" b="0" i="0" u="none" strike="noStrike" dirty="0">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600" b="0" i="0" u="none" strike="noStrike">
                          <a:solidFill>
                            <a:srgbClr val="000000"/>
                          </a:solidFill>
                          <a:latin typeface="Calibri"/>
                        </a:rPr>
                        <a:t>750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6</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8</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9</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endParaRPr lang="en-US" sz="1600" b="0" i="0" u="none" strike="noStrike">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600" b="0" i="0" u="none" strike="noStrike">
                          <a:solidFill>
                            <a:srgbClr val="000000"/>
                          </a:solidFill>
                          <a:latin typeface="Calibri"/>
                        </a:rPr>
                        <a:t>750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6</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8</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9</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r>
              <a:tr h="271089">
                <a:tc>
                  <a:txBody>
                    <a:bodyPr/>
                    <a:lstStyle/>
                    <a:p>
                      <a:pPr algn="r" fontAlgn="b"/>
                      <a:r>
                        <a:rPr lang="en-US" sz="1600" b="0" i="0" u="none" strike="noStrike">
                          <a:solidFill>
                            <a:srgbClr val="000000"/>
                          </a:solidFill>
                          <a:latin typeface="Calibri"/>
                        </a:rPr>
                        <a:t>2000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6</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8</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9</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endParaRPr lang="en-US" sz="1600" b="0" i="0" u="none" strike="noStrike" dirty="0">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600" b="0" i="0" u="none" strike="noStrike" dirty="0">
                          <a:solidFill>
                            <a:srgbClr val="000000"/>
                          </a:solidFill>
                          <a:latin typeface="Calibri"/>
                        </a:rPr>
                        <a:t>2000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6</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8</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9</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endParaRPr lang="en-US" sz="1600" b="0" i="0" u="none" strike="noStrike">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600" b="0" i="0" u="none" strike="noStrike">
                          <a:solidFill>
                            <a:srgbClr val="000000"/>
                          </a:solidFill>
                          <a:latin typeface="Calibri"/>
                        </a:rPr>
                        <a:t>2000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6</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8</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9</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r>
              <a:tr h="271089">
                <a:tc>
                  <a:txBody>
                    <a:bodyPr/>
                    <a:lstStyle/>
                    <a:p>
                      <a:pPr algn="r" fontAlgn="b"/>
                      <a:r>
                        <a:rPr lang="en-US" sz="1600" b="0" i="0" u="none" strike="noStrike">
                          <a:solidFill>
                            <a:srgbClr val="000000"/>
                          </a:solidFill>
                          <a:latin typeface="Calibri"/>
                        </a:rPr>
                        <a:t>3000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6</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8</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9</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endParaRPr lang="en-US" sz="1600" b="0" i="0" u="none" strike="noStrike">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600" b="0" i="0" u="none" strike="noStrike">
                          <a:solidFill>
                            <a:srgbClr val="000000"/>
                          </a:solidFill>
                          <a:latin typeface="Calibri"/>
                        </a:rPr>
                        <a:t>3000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dirty="0">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dirty="0">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dirty="0">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6</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8</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9</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endParaRPr lang="en-US" sz="1600" b="0" i="0" u="none" strike="noStrike">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600" b="0" i="0" u="none" strike="noStrike">
                          <a:solidFill>
                            <a:srgbClr val="000000"/>
                          </a:solidFill>
                          <a:latin typeface="Calibri"/>
                        </a:rPr>
                        <a:t>3000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6</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8</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9</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r>
              <a:tr h="271089">
                <a:tc>
                  <a:txBody>
                    <a:bodyPr/>
                    <a:lstStyle/>
                    <a:p>
                      <a:pPr algn="r" fontAlgn="b"/>
                      <a:r>
                        <a:rPr lang="en-US" sz="1600" b="0" i="0" u="none" strike="noStrike">
                          <a:solidFill>
                            <a:srgbClr val="000000"/>
                          </a:solidFill>
                          <a:latin typeface="Calibri"/>
                        </a:rPr>
                        <a:t>6000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5</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r" fontAlgn="b"/>
                      <a:r>
                        <a:rPr lang="en-US" sz="1600" b="0" i="0" u="none" strike="noStrike">
                          <a:solidFill>
                            <a:srgbClr val="000000"/>
                          </a:solidFill>
                          <a:latin typeface="Calibri"/>
                        </a:rPr>
                        <a:t>6</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8</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9</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endParaRPr lang="en-US" sz="1600" b="0" i="0" u="none" strike="noStrike">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600" b="0" i="0" u="none" strike="noStrike">
                          <a:solidFill>
                            <a:srgbClr val="000000"/>
                          </a:solidFill>
                          <a:latin typeface="Calibri"/>
                        </a:rPr>
                        <a:t>6000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5</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r" fontAlgn="b"/>
                      <a:r>
                        <a:rPr lang="en-US" sz="1600" b="0" i="0" u="none" strike="noStrike" dirty="0">
                          <a:solidFill>
                            <a:srgbClr val="000000"/>
                          </a:solidFill>
                          <a:latin typeface="Calibri"/>
                        </a:rPr>
                        <a:t>6</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8</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9</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endParaRPr lang="en-US" sz="1600" b="0" i="0" u="none" strike="noStrike">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600" b="0" i="0" u="none" strike="noStrike">
                          <a:solidFill>
                            <a:srgbClr val="000000"/>
                          </a:solidFill>
                          <a:latin typeface="Calibri"/>
                        </a:rPr>
                        <a:t>6000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6</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8</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9</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r>
              <a:tr h="271089">
                <a:tc>
                  <a:txBody>
                    <a:bodyPr/>
                    <a:lstStyle/>
                    <a:p>
                      <a:pPr algn="r" fontAlgn="b"/>
                      <a:r>
                        <a:rPr lang="en-US" sz="1600" b="0" i="0" u="none" strike="noStrike">
                          <a:solidFill>
                            <a:srgbClr val="000000"/>
                          </a:solidFill>
                          <a:latin typeface="Calibri"/>
                        </a:rPr>
                        <a:t>9000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6</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8</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9</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endParaRPr lang="en-US" sz="1600" b="0" i="0" u="none" strike="noStrike">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600" b="0" i="0" u="none" strike="noStrike">
                          <a:solidFill>
                            <a:srgbClr val="000000"/>
                          </a:solidFill>
                          <a:latin typeface="Calibri"/>
                        </a:rPr>
                        <a:t>9000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6</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8</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dirty="0">
                          <a:solidFill>
                            <a:srgbClr val="000000"/>
                          </a:solidFill>
                          <a:latin typeface="Calibri"/>
                        </a:rPr>
                        <a:t>9</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endParaRPr lang="en-US" sz="1600" b="0" i="0" u="none" strike="noStrike">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600" b="0" i="0" u="none" strike="noStrike">
                          <a:solidFill>
                            <a:srgbClr val="000000"/>
                          </a:solidFill>
                          <a:latin typeface="Calibri"/>
                        </a:rPr>
                        <a:t>9000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3</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6</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8</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r>
              <a:tr h="271089">
                <a:tc>
                  <a:txBody>
                    <a:bodyPr/>
                    <a:lstStyle/>
                    <a:p>
                      <a:pPr algn="r" fontAlgn="b"/>
                      <a:r>
                        <a:rPr lang="en-US" sz="1600" b="0" i="0" u="none" strike="noStrike">
                          <a:solidFill>
                            <a:srgbClr val="000000"/>
                          </a:solidFill>
                          <a:latin typeface="Calibri"/>
                        </a:rPr>
                        <a:t>10000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1</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3</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5</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1849B"/>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endParaRPr lang="en-US" sz="1600" b="0" i="0" u="none" strike="noStrike">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600" b="0" i="0" u="none" strike="noStrike">
                          <a:solidFill>
                            <a:srgbClr val="000000"/>
                          </a:solidFill>
                          <a:latin typeface="Calibri"/>
                        </a:rPr>
                        <a:t>10000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1</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3</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5</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1849B"/>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dirty="0">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endParaRPr lang="en-US" sz="1600" b="0" i="0" u="none" strike="noStrike">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600" b="0" i="0" u="none" strike="noStrike">
                          <a:solidFill>
                            <a:srgbClr val="000000"/>
                          </a:solidFill>
                          <a:latin typeface="Calibri"/>
                        </a:rPr>
                        <a:t>10000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1</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3</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5</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1849B"/>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r>
              <a:tr h="271089">
                <a:tc>
                  <a:txBody>
                    <a:bodyPr/>
                    <a:lstStyle/>
                    <a:p>
                      <a:pPr algn="r" fontAlgn="b"/>
                      <a:r>
                        <a:rPr lang="en-US" sz="1600" b="0" i="0" u="none" strike="noStrike">
                          <a:solidFill>
                            <a:srgbClr val="000000"/>
                          </a:solidFill>
                          <a:latin typeface="Calibri"/>
                        </a:rPr>
                        <a:t>13000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6</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8</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9</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endParaRPr lang="en-US" sz="1600" b="0" i="0" u="none" strike="noStrike">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600" b="0" i="0" u="none" strike="noStrike">
                          <a:solidFill>
                            <a:srgbClr val="000000"/>
                          </a:solidFill>
                          <a:latin typeface="Calibri"/>
                        </a:rPr>
                        <a:t>13000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6</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8</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9</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l" fontAlgn="b"/>
                      <a:r>
                        <a:rPr lang="en-US" sz="1600" b="0" i="0" u="none" strike="noStrike" dirty="0">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endParaRPr lang="en-US" sz="1600" b="0" i="0" u="none" strike="noStrike">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600" b="0" i="0" u="none" strike="noStrike">
                          <a:solidFill>
                            <a:srgbClr val="000000"/>
                          </a:solidFill>
                          <a:latin typeface="Calibri"/>
                        </a:rPr>
                        <a:t>13000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3</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6</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8</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9</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r>
              <a:tr h="271089">
                <a:tc>
                  <a:txBody>
                    <a:bodyPr/>
                    <a:lstStyle/>
                    <a:p>
                      <a:pPr algn="r" fontAlgn="b"/>
                      <a:r>
                        <a:rPr lang="en-US" sz="1600" b="0" i="0" u="none" strike="noStrike">
                          <a:solidFill>
                            <a:srgbClr val="000000"/>
                          </a:solidFill>
                          <a:latin typeface="Calibri"/>
                        </a:rPr>
                        <a:t>15000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1</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3</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endParaRPr lang="en-US" sz="1600" b="0" i="0" u="none" strike="noStrike">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600" b="0" i="0" u="none" strike="noStrike">
                          <a:solidFill>
                            <a:srgbClr val="000000"/>
                          </a:solidFill>
                          <a:latin typeface="Calibri"/>
                        </a:rPr>
                        <a:t>15000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1</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3</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endParaRPr lang="en-US" sz="1600" b="0" i="0" u="none" strike="noStrike" dirty="0">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600" b="0" i="0" u="none" strike="noStrike">
                          <a:solidFill>
                            <a:srgbClr val="000000"/>
                          </a:solidFill>
                          <a:latin typeface="Calibri"/>
                        </a:rPr>
                        <a:t>15000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r>
              <a:tr h="271089">
                <a:tc>
                  <a:txBody>
                    <a:bodyPr/>
                    <a:lstStyle/>
                    <a:p>
                      <a:pPr algn="r" fontAlgn="b"/>
                      <a:r>
                        <a:rPr lang="en-US" sz="1600" b="0" i="0" u="none" strike="noStrike">
                          <a:solidFill>
                            <a:srgbClr val="000000"/>
                          </a:solidFill>
                          <a:latin typeface="Calibri"/>
                        </a:rPr>
                        <a:t>20000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1</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3</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endParaRPr lang="en-US" sz="1600" b="0" i="0" u="none" strike="noStrike">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600" b="0" i="0" u="none" strike="noStrike">
                          <a:solidFill>
                            <a:srgbClr val="000000"/>
                          </a:solidFill>
                          <a:latin typeface="Calibri"/>
                        </a:rPr>
                        <a:t>20000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1</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3</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endParaRPr lang="en-US" sz="1600" b="0" i="0" u="none" strike="noStrike" dirty="0">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600" b="0" i="0" u="none" strike="noStrike">
                          <a:solidFill>
                            <a:srgbClr val="000000"/>
                          </a:solidFill>
                          <a:latin typeface="Calibri"/>
                        </a:rPr>
                        <a:t>20000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3</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6</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7</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r" fontAlgn="b"/>
                      <a:r>
                        <a:rPr lang="en-US" sz="1600" b="0" i="0" u="none" strike="noStrike">
                          <a:solidFill>
                            <a:srgbClr val="000000"/>
                          </a:solidFill>
                          <a:latin typeface="Calibri"/>
                        </a:rPr>
                        <a:t>8</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9</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r>
              <a:tr h="271089">
                <a:tc>
                  <a:txBody>
                    <a:bodyPr/>
                    <a:lstStyle/>
                    <a:p>
                      <a:pPr algn="r" fontAlgn="b"/>
                      <a:r>
                        <a:rPr lang="en-US" sz="1600" b="0" i="0" u="none" strike="noStrike">
                          <a:solidFill>
                            <a:srgbClr val="000000"/>
                          </a:solidFill>
                          <a:latin typeface="Calibri"/>
                        </a:rPr>
                        <a:t>30000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5</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r" fontAlgn="b"/>
                      <a:r>
                        <a:rPr lang="en-US" sz="1600" b="0" i="0" u="none" strike="noStrike">
                          <a:solidFill>
                            <a:srgbClr val="000000"/>
                          </a:solidFill>
                          <a:latin typeface="Calibri"/>
                        </a:rPr>
                        <a:t>6</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8</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endParaRPr lang="en-US" sz="1600" b="0" i="0" u="none" strike="noStrike">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600" b="0" i="0" u="none" strike="noStrike">
                          <a:solidFill>
                            <a:srgbClr val="000000"/>
                          </a:solidFill>
                          <a:latin typeface="Calibri"/>
                        </a:rPr>
                        <a:t>30000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5</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r" fontAlgn="b"/>
                      <a:r>
                        <a:rPr lang="en-US" sz="1600" b="0" i="0" u="none" strike="noStrike">
                          <a:solidFill>
                            <a:srgbClr val="000000"/>
                          </a:solidFill>
                          <a:latin typeface="Calibri"/>
                        </a:rPr>
                        <a:t>6</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8</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endParaRPr lang="en-US" sz="1600" b="0" i="0" u="none" strike="noStrike">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600" b="0" i="0" u="none" strike="noStrike" dirty="0">
                          <a:solidFill>
                            <a:srgbClr val="000000"/>
                          </a:solidFill>
                          <a:latin typeface="Calibri"/>
                        </a:rPr>
                        <a:t>30000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1</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3</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r>
              <a:tr h="271089">
                <a:tc>
                  <a:txBody>
                    <a:bodyPr/>
                    <a:lstStyle/>
                    <a:p>
                      <a:pPr algn="r" fontAlgn="b"/>
                      <a:r>
                        <a:rPr lang="en-US" sz="1600" b="0" i="0" u="none" strike="noStrike">
                          <a:solidFill>
                            <a:srgbClr val="000000"/>
                          </a:solidFill>
                          <a:latin typeface="Calibri"/>
                        </a:rPr>
                        <a:t>40000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6</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7</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endParaRPr lang="en-US" sz="1600" b="0" i="0" u="none" strike="noStrike">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600" b="0" i="0" u="none" strike="noStrike">
                          <a:solidFill>
                            <a:srgbClr val="000000"/>
                          </a:solidFill>
                          <a:latin typeface="Calibri"/>
                        </a:rPr>
                        <a:t>40000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6</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7</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endParaRPr lang="en-US" sz="1600" b="0" i="0" u="none" strike="noStrike">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600" b="0" i="0" u="none" strike="noStrike">
                          <a:solidFill>
                            <a:srgbClr val="000000"/>
                          </a:solidFill>
                          <a:latin typeface="Calibri"/>
                        </a:rPr>
                        <a:t>40000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3</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r" fontAlgn="b"/>
                      <a:r>
                        <a:rPr lang="en-US" sz="1600" b="0" i="0" u="none" strike="noStrike" dirty="0">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5</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r" fontAlgn="b"/>
                      <a:r>
                        <a:rPr lang="en-US" sz="1600" b="0" i="0" u="none" strike="noStrike">
                          <a:solidFill>
                            <a:srgbClr val="000000"/>
                          </a:solidFill>
                          <a:latin typeface="Calibri"/>
                        </a:rPr>
                        <a:t>6</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8</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9</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r>
              <a:tr h="271089">
                <a:tc>
                  <a:txBody>
                    <a:bodyPr/>
                    <a:lstStyle/>
                    <a:p>
                      <a:pPr algn="r" fontAlgn="b"/>
                      <a:r>
                        <a:rPr lang="en-US" sz="1600" b="0" i="0" u="none" strike="noStrike">
                          <a:solidFill>
                            <a:srgbClr val="000000"/>
                          </a:solidFill>
                          <a:latin typeface="Calibri"/>
                        </a:rPr>
                        <a:t>50000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5</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r" fontAlgn="b"/>
                      <a:r>
                        <a:rPr lang="en-US" sz="1600" b="0" i="0" u="none" strike="noStrike">
                          <a:solidFill>
                            <a:srgbClr val="000000"/>
                          </a:solidFill>
                          <a:latin typeface="Calibri"/>
                        </a:rPr>
                        <a:t>6</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8</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endParaRPr lang="en-US" sz="1600" b="0" i="0" u="none" strike="noStrike">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600" b="0" i="0" u="none" strike="noStrike">
                          <a:solidFill>
                            <a:srgbClr val="000000"/>
                          </a:solidFill>
                          <a:latin typeface="Calibri"/>
                        </a:rPr>
                        <a:t>50000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2</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4</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5</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r" fontAlgn="b"/>
                      <a:r>
                        <a:rPr lang="en-US" sz="1600" b="0" i="0" u="none" strike="noStrike">
                          <a:solidFill>
                            <a:srgbClr val="000000"/>
                          </a:solidFill>
                          <a:latin typeface="Calibri"/>
                        </a:rPr>
                        <a:t>6</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600" b="0" i="0" u="none" strike="noStrike">
                          <a:solidFill>
                            <a:srgbClr val="000000"/>
                          </a:solidFill>
                          <a:latin typeface="Calibri"/>
                        </a:rPr>
                        <a:t>8</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endParaRPr lang="en-US" sz="1600" b="0" i="0" u="none" strike="noStrike">
                        <a:solidFill>
                          <a:srgbClr val="000000"/>
                        </a:solidFill>
                        <a:latin typeface="Calibri"/>
                      </a:endParaRP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600" b="0" i="0" u="none" strike="noStrike">
                          <a:solidFill>
                            <a:srgbClr val="000000"/>
                          </a:solidFill>
                          <a:latin typeface="Calibri"/>
                        </a:rPr>
                        <a:t>50000</a:t>
                      </a:r>
                    </a:p>
                  </a:txBody>
                  <a:tcPr marL="6195" marR="6195" marT="61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 </a:t>
                      </a:r>
                    </a:p>
                  </a:txBody>
                  <a:tcPr marL="6195" marR="6195" marT="619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600" b="0" i="0" u="none" strike="noStrike">
                          <a:solidFill>
                            <a:srgbClr val="000000"/>
                          </a:solidFill>
                          <a:latin typeface="Calibri"/>
                        </a:rPr>
                        <a:t> </a:t>
                      </a:r>
                    </a:p>
                  </a:txBody>
                  <a:tcPr marL="6195" marR="6195" marT="619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600" b="0" i="0" u="none" strike="noStrike" dirty="0">
                          <a:solidFill>
                            <a:srgbClr val="000000"/>
                          </a:solidFill>
                          <a:latin typeface="Calibri"/>
                        </a:rPr>
                        <a:t> </a:t>
                      </a:r>
                    </a:p>
                  </a:txBody>
                  <a:tcPr marL="6195" marR="6195" marT="619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r>
            </a:tbl>
          </a:graphicData>
        </a:graphic>
      </p:graphicFrame>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83" name="Picture 7" descr="C:\Users\Mel\Documents\BIOINFORMATICS\DELFT_Research\Data\CBS_Novogene\PloEstNovogene_WindowTest\Ploidy_Estimation_Charts\Ploidy_Estimation_scaffold50_size1644__2nd_Round_.jpg"/>
          <p:cNvPicPr>
            <a:picLocks noChangeAspect="1" noChangeArrowheads="1"/>
          </p:cNvPicPr>
          <p:nvPr/>
        </p:nvPicPr>
        <p:blipFill>
          <a:blip r:embed="rId3" cstate="print"/>
          <a:srcRect/>
          <a:stretch>
            <a:fillRect/>
          </a:stretch>
        </p:blipFill>
        <p:spPr bwMode="auto">
          <a:xfrm>
            <a:off x="2664000" y="3960000"/>
            <a:ext cx="4714875" cy="2828925"/>
          </a:xfrm>
          <a:prstGeom prst="rect">
            <a:avLst/>
          </a:prstGeom>
          <a:noFill/>
        </p:spPr>
      </p:pic>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Improvement with Dynamically adjusted window</a:t>
            </a:r>
            <a:endParaRPr dirty="0"/>
          </a:p>
        </p:txBody>
      </p:sp>
      <p:grpSp>
        <p:nvGrpSpPr>
          <p:cNvPr id="2" name="87 Grupo"/>
          <p:cNvGrpSpPr/>
          <p:nvPr/>
        </p:nvGrpSpPr>
        <p:grpSpPr>
          <a:xfrm>
            <a:off x="152400" y="939617"/>
            <a:ext cx="1295400" cy="5232583"/>
            <a:chOff x="152400" y="939617"/>
            <a:chExt cx="1295400" cy="5232583"/>
          </a:xfrm>
        </p:grpSpPr>
        <p:sp>
          <p:nvSpPr>
            <p:cNvPr id="89" name="Rectangle 8"/>
            <p:cNvSpPr>
              <a:spLocks noChangeArrowheads="1"/>
            </p:cNvSpPr>
            <p:nvPr/>
          </p:nvSpPr>
          <p:spPr bwMode="auto">
            <a:xfrm>
              <a:off x="475868" y="3467967"/>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 name="Rectangle 9"/>
            <p:cNvSpPr>
              <a:spLocks noChangeArrowheads="1"/>
            </p:cNvSpPr>
            <p:nvPr/>
          </p:nvSpPr>
          <p:spPr bwMode="auto">
            <a:xfrm>
              <a:off x="741552" y="3601612"/>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 name="Rectangle 10"/>
            <p:cNvSpPr>
              <a:spLocks noChangeArrowheads="1"/>
            </p:cNvSpPr>
            <p:nvPr/>
          </p:nvSpPr>
          <p:spPr bwMode="auto">
            <a:xfrm>
              <a:off x="1228588" y="4035959"/>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 name="Group 11"/>
            <p:cNvGrpSpPr>
              <a:grpSpLocks/>
            </p:cNvGrpSpPr>
            <p:nvPr/>
          </p:nvGrpSpPr>
          <p:grpSpPr bwMode="auto">
            <a:xfrm>
              <a:off x="1311748" y="4098605"/>
              <a:ext cx="136052" cy="148264"/>
              <a:chOff x="8966" y="10643"/>
              <a:chExt cx="890" cy="71"/>
            </a:xfrm>
          </p:grpSpPr>
          <p:sp>
            <p:nvSpPr>
              <p:cNvPr id="421"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2"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 name="Group 14"/>
            <p:cNvGrpSpPr>
              <a:grpSpLocks/>
            </p:cNvGrpSpPr>
            <p:nvPr/>
          </p:nvGrpSpPr>
          <p:grpSpPr bwMode="auto">
            <a:xfrm>
              <a:off x="710214" y="4307425"/>
              <a:ext cx="93708" cy="148264"/>
              <a:chOff x="5031" y="10743"/>
              <a:chExt cx="613" cy="71"/>
            </a:xfrm>
          </p:grpSpPr>
          <p:sp>
            <p:nvSpPr>
              <p:cNvPr id="419"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0"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4" name="Rectangle 17"/>
            <p:cNvSpPr>
              <a:spLocks noChangeArrowheads="1"/>
            </p:cNvSpPr>
            <p:nvPr/>
          </p:nvSpPr>
          <p:spPr bwMode="auto">
            <a:xfrm>
              <a:off x="566977" y="487124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 name="Group 18"/>
            <p:cNvGrpSpPr>
              <a:grpSpLocks/>
            </p:cNvGrpSpPr>
            <p:nvPr/>
          </p:nvGrpSpPr>
          <p:grpSpPr bwMode="auto">
            <a:xfrm>
              <a:off x="1010446" y="3883522"/>
              <a:ext cx="93708" cy="152440"/>
              <a:chOff x="7502" y="10743"/>
              <a:chExt cx="613" cy="73"/>
            </a:xfrm>
          </p:grpSpPr>
          <p:sp>
            <p:nvSpPr>
              <p:cNvPr id="417"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8"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 name="Group 21"/>
            <p:cNvGrpSpPr>
              <a:grpSpLocks/>
            </p:cNvGrpSpPr>
            <p:nvPr/>
          </p:nvGrpSpPr>
          <p:grpSpPr bwMode="auto">
            <a:xfrm>
              <a:off x="1104154" y="5163594"/>
              <a:ext cx="93708" cy="152440"/>
              <a:chOff x="8491" y="10743"/>
              <a:chExt cx="613" cy="73"/>
            </a:xfrm>
          </p:grpSpPr>
          <p:sp>
            <p:nvSpPr>
              <p:cNvPr id="415"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6"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7" name="Rectangle 24"/>
            <p:cNvSpPr>
              <a:spLocks noChangeArrowheads="1"/>
            </p:cNvSpPr>
            <p:nvPr/>
          </p:nvSpPr>
          <p:spPr bwMode="auto">
            <a:xfrm>
              <a:off x="1361124" y="430742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 name="Group 25"/>
            <p:cNvGrpSpPr>
              <a:grpSpLocks/>
            </p:cNvGrpSpPr>
            <p:nvPr/>
          </p:nvGrpSpPr>
          <p:grpSpPr bwMode="auto">
            <a:xfrm>
              <a:off x="710214" y="4871244"/>
              <a:ext cx="93708" cy="148264"/>
              <a:chOff x="5140" y="10844"/>
              <a:chExt cx="613" cy="71"/>
            </a:xfrm>
          </p:grpSpPr>
          <p:sp>
            <p:nvSpPr>
              <p:cNvPr id="413"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4"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 name="Group 28"/>
            <p:cNvGrpSpPr>
              <a:grpSpLocks/>
            </p:cNvGrpSpPr>
            <p:nvPr/>
          </p:nvGrpSpPr>
          <p:grpSpPr bwMode="auto">
            <a:xfrm>
              <a:off x="887540" y="4518336"/>
              <a:ext cx="111135" cy="148264"/>
              <a:chOff x="6191" y="10844"/>
              <a:chExt cx="727" cy="71"/>
            </a:xfrm>
          </p:grpSpPr>
          <p:sp>
            <p:nvSpPr>
              <p:cNvPr id="411"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2"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 name="Group 31"/>
            <p:cNvGrpSpPr>
              <a:grpSpLocks/>
            </p:cNvGrpSpPr>
            <p:nvPr/>
          </p:nvGrpSpPr>
          <p:grpSpPr bwMode="auto">
            <a:xfrm>
              <a:off x="1076943" y="4518336"/>
              <a:ext cx="93708" cy="148264"/>
              <a:chOff x="7430" y="10844"/>
              <a:chExt cx="613" cy="71"/>
            </a:xfrm>
          </p:grpSpPr>
          <p:sp>
            <p:nvSpPr>
              <p:cNvPr id="409"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0"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1" name="Rectangle 34"/>
            <p:cNvSpPr>
              <a:spLocks noChangeArrowheads="1"/>
            </p:cNvSpPr>
            <p:nvPr/>
          </p:nvSpPr>
          <p:spPr bwMode="auto">
            <a:xfrm>
              <a:off x="1361124" y="451833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2" name="Rectangle 35"/>
            <p:cNvSpPr>
              <a:spLocks noChangeArrowheads="1"/>
            </p:cNvSpPr>
            <p:nvPr/>
          </p:nvSpPr>
          <p:spPr bwMode="auto">
            <a:xfrm>
              <a:off x="616506" y="45183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 name="Rectangle 36"/>
            <p:cNvSpPr>
              <a:spLocks noChangeArrowheads="1"/>
            </p:cNvSpPr>
            <p:nvPr/>
          </p:nvSpPr>
          <p:spPr bwMode="auto">
            <a:xfrm>
              <a:off x="504760" y="345334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 name="Group 37"/>
            <p:cNvGrpSpPr>
              <a:grpSpLocks/>
            </p:cNvGrpSpPr>
            <p:nvPr/>
          </p:nvGrpSpPr>
          <p:grpSpPr bwMode="auto">
            <a:xfrm>
              <a:off x="1206269" y="4518336"/>
              <a:ext cx="116027" cy="148264"/>
              <a:chOff x="8276" y="10844"/>
              <a:chExt cx="759" cy="71"/>
            </a:xfrm>
          </p:grpSpPr>
          <p:sp>
            <p:nvSpPr>
              <p:cNvPr id="407"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8"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5" name="Rectangle 41"/>
            <p:cNvSpPr>
              <a:spLocks noChangeArrowheads="1"/>
            </p:cNvSpPr>
            <p:nvPr/>
          </p:nvSpPr>
          <p:spPr bwMode="auto">
            <a:xfrm>
              <a:off x="840151" y="4871244"/>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 name="Rectangle 42"/>
            <p:cNvSpPr>
              <a:spLocks noChangeArrowheads="1"/>
            </p:cNvSpPr>
            <p:nvPr/>
          </p:nvSpPr>
          <p:spPr bwMode="auto">
            <a:xfrm>
              <a:off x="727946" y="457471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 name="Rectangle 43"/>
            <p:cNvSpPr>
              <a:spLocks noChangeArrowheads="1"/>
            </p:cNvSpPr>
            <p:nvPr/>
          </p:nvSpPr>
          <p:spPr bwMode="auto">
            <a:xfrm>
              <a:off x="784813" y="457471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 name="Group 44"/>
            <p:cNvGrpSpPr>
              <a:grpSpLocks/>
            </p:cNvGrpSpPr>
            <p:nvPr/>
          </p:nvGrpSpPr>
          <p:grpSpPr bwMode="auto">
            <a:xfrm>
              <a:off x="866292" y="5019506"/>
              <a:ext cx="93708" cy="148264"/>
              <a:chOff x="7359" y="10643"/>
              <a:chExt cx="613" cy="71"/>
            </a:xfrm>
          </p:grpSpPr>
          <p:sp>
            <p:nvSpPr>
              <p:cNvPr id="405"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6"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9" name="Rectangle 47"/>
            <p:cNvSpPr>
              <a:spLocks noChangeArrowheads="1"/>
            </p:cNvSpPr>
            <p:nvPr/>
          </p:nvSpPr>
          <p:spPr bwMode="auto">
            <a:xfrm>
              <a:off x="1214066" y="5015330"/>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2" name="Group 48"/>
            <p:cNvGrpSpPr>
              <a:grpSpLocks/>
            </p:cNvGrpSpPr>
            <p:nvPr/>
          </p:nvGrpSpPr>
          <p:grpSpPr bwMode="auto">
            <a:xfrm>
              <a:off x="1254423" y="4808598"/>
              <a:ext cx="136052" cy="148264"/>
              <a:chOff x="8966" y="10643"/>
              <a:chExt cx="890" cy="71"/>
            </a:xfrm>
          </p:grpSpPr>
          <p:sp>
            <p:nvSpPr>
              <p:cNvPr id="403"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4"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 name="Group 51"/>
            <p:cNvGrpSpPr>
              <a:grpSpLocks/>
            </p:cNvGrpSpPr>
            <p:nvPr/>
          </p:nvGrpSpPr>
          <p:grpSpPr bwMode="auto">
            <a:xfrm>
              <a:off x="716023" y="5167770"/>
              <a:ext cx="93708" cy="148264"/>
              <a:chOff x="3256" y="10743"/>
              <a:chExt cx="613" cy="71"/>
            </a:xfrm>
          </p:grpSpPr>
          <p:sp>
            <p:nvSpPr>
              <p:cNvPr id="401"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2"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 name="Group 54"/>
            <p:cNvGrpSpPr>
              <a:grpSpLocks/>
            </p:cNvGrpSpPr>
            <p:nvPr/>
          </p:nvGrpSpPr>
          <p:grpSpPr bwMode="auto">
            <a:xfrm>
              <a:off x="878674" y="3601612"/>
              <a:ext cx="93708" cy="148264"/>
              <a:chOff x="5031" y="10743"/>
              <a:chExt cx="613" cy="71"/>
            </a:xfrm>
          </p:grpSpPr>
          <p:sp>
            <p:nvSpPr>
              <p:cNvPr id="399"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0"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3" name="Rectangle 57"/>
            <p:cNvSpPr>
              <a:spLocks noChangeArrowheads="1"/>
            </p:cNvSpPr>
            <p:nvPr/>
          </p:nvSpPr>
          <p:spPr bwMode="auto">
            <a:xfrm>
              <a:off x="619563" y="516777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 name="Group 58"/>
            <p:cNvGrpSpPr>
              <a:grpSpLocks/>
            </p:cNvGrpSpPr>
            <p:nvPr/>
          </p:nvGrpSpPr>
          <p:grpSpPr bwMode="auto">
            <a:xfrm>
              <a:off x="987210" y="5019506"/>
              <a:ext cx="93708" cy="152440"/>
              <a:chOff x="7502" y="10743"/>
              <a:chExt cx="613" cy="73"/>
            </a:xfrm>
          </p:grpSpPr>
          <p:sp>
            <p:nvSpPr>
              <p:cNvPr id="397"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8"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 name="Group 61"/>
            <p:cNvGrpSpPr>
              <a:grpSpLocks/>
            </p:cNvGrpSpPr>
            <p:nvPr/>
          </p:nvGrpSpPr>
          <p:grpSpPr bwMode="auto">
            <a:xfrm>
              <a:off x="1160715" y="5520678"/>
              <a:ext cx="93708" cy="152440"/>
              <a:chOff x="8491" y="10743"/>
              <a:chExt cx="613" cy="73"/>
            </a:xfrm>
          </p:grpSpPr>
          <p:sp>
            <p:nvSpPr>
              <p:cNvPr id="395"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6"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6" name="Rectangle 64"/>
            <p:cNvSpPr>
              <a:spLocks noChangeArrowheads="1"/>
            </p:cNvSpPr>
            <p:nvPr/>
          </p:nvSpPr>
          <p:spPr bwMode="auto">
            <a:xfrm>
              <a:off x="1289735" y="5224153"/>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7" name="Group 65"/>
            <p:cNvGrpSpPr>
              <a:grpSpLocks/>
            </p:cNvGrpSpPr>
            <p:nvPr/>
          </p:nvGrpSpPr>
          <p:grpSpPr bwMode="auto">
            <a:xfrm>
              <a:off x="953426" y="4722980"/>
              <a:ext cx="80103" cy="148264"/>
              <a:chOff x="1393" y="11737"/>
              <a:chExt cx="524" cy="71"/>
            </a:xfrm>
          </p:grpSpPr>
          <p:sp>
            <p:nvSpPr>
              <p:cNvPr id="393"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4"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 name="Group 68"/>
            <p:cNvGrpSpPr>
              <a:grpSpLocks/>
            </p:cNvGrpSpPr>
            <p:nvPr/>
          </p:nvGrpSpPr>
          <p:grpSpPr bwMode="auto">
            <a:xfrm>
              <a:off x="829298" y="4184223"/>
              <a:ext cx="93708" cy="148264"/>
              <a:chOff x="5140" y="10844"/>
              <a:chExt cx="613" cy="71"/>
            </a:xfrm>
          </p:grpSpPr>
          <p:sp>
            <p:nvSpPr>
              <p:cNvPr id="391"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2"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 name="Group 71"/>
            <p:cNvGrpSpPr>
              <a:grpSpLocks/>
            </p:cNvGrpSpPr>
            <p:nvPr/>
          </p:nvGrpSpPr>
          <p:grpSpPr bwMode="auto">
            <a:xfrm>
              <a:off x="833119" y="5316031"/>
              <a:ext cx="111135" cy="148264"/>
              <a:chOff x="6191" y="10844"/>
              <a:chExt cx="727" cy="71"/>
            </a:xfrm>
          </p:grpSpPr>
          <p:sp>
            <p:nvSpPr>
              <p:cNvPr id="389"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0"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0" name="Group 74"/>
            <p:cNvGrpSpPr>
              <a:grpSpLocks/>
            </p:cNvGrpSpPr>
            <p:nvPr/>
          </p:nvGrpSpPr>
          <p:grpSpPr bwMode="auto">
            <a:xfrm>
              <a:off x="1104154" y="4808598"/>
              <a:ext cx="93708" cy="148264"/>
              <a:chOff x="7430" y="10844"/>
              <a:chExt cx="613" cy="71"/>
            </a:xfrm>
          </p:grpSpPr>
          <p:sp>
            <p:nvSpPr>
              <p:cNvPr id="387"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8"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1" name="Rectangle 77"/>
            <p:cNvSpPr>
              <a:spLocks noChangeArrowheads="1"/>
            </p:cNvSpPr>
            <p:nvPr/>
          </p:nvSpPr>
          <p:spPr bwMode="auto">
            <a:xfrm>
              <a:off x="1275212" y="552485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1" name="Group 78"/>
            <p:cNvGrpSpPr>
              <a:grpSpLocks/>
            </p:cNvGrpSpPr>
            <p:nvPr/>
          </p:nvGrpSpPr>
          <p:grpSpPr bwMode="auto">
            <a:xfrm>
              <a:off x="1367697" y="5372414"/>
              <a:ext cx="80103" cy="148264"/>
              <a:chOff x="1873" y="12217"/>
              <a:chExt cx="524" cy="71"/>
            </a:xfrm>
          </p:grpSpPr>
          <p:sp>
            <p:nvSpPr>
              <p:cNvPr id="385"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6"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3" name="Rectangle 81"/>
            <p:cNvSpPr>
              <a:spLocks noChangeArrowheads="1"/>
            </p:cNvSpPr>
            <p:nvPr/>
          </p:nvSpPr>
          <p:spPr bwMode="auto">
            <a:xfrm>
              <a:off x="689729" y="552067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 name="Rectangle 82"/>
            <p:cNvSpPr>
              <a:spLocks noChangeArrowheads="1"/>
            </p:cNvSpPr>
            <p:nvPr/>
          </p:nvSpPr>
          <p:spPr bwMode="auto">
            <a:xfrm>
              <a:off x="566977" y="552067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2" name="Group 83"/>
            <p:cNvGrpSpPr>
              <a:grpSpLocks/>
            </p:cNvGrpSpPr>
            <p:nvPr/>
          </p:nvGrpSpPr>
          <p:grpSpPr bwMode="auto">
            <a:xfrm>
              <a:off x="964891" y="5316031"/>
              <a:ext cx="116027" cy="148264"/>
              <a:chOff x="8276" y="10844"/>
              <a:chExt cx="759" cy="71"/>
            </a:xfrm>
          </p:grpSpPr>
          <p:sp>
            <p:nvSpPr>
              <p:cNvPr id="383"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4"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3" name="Group 204"/>
            <p:cNvGrpSpPr>
              <a:grpSpLocks/>
            </p:cNvGrpSpPr>
            <p:nvPr/>
          </p:nvGrpSpPr>
          <p:grpSpPr bwMode="auto">
            <a:xfrm>
              <a:off x="152400" y="1069833"/>
              <a:ext cx="1261158" cy="377967"/>
              <a:chOff x="2535" y="15338"/>
              <a:chExt cx="7838" cy="181"/>
            </a:xfrm>
          </p:grpSpPr>
          <p:sp>
            <p:nvSpPr>
              <p:cNvPr id="375" name="Rectangle 205"/>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6" name="Rectangle 206"/>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7" name="Rectangle 207"/>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8" name="Rectangle 208"/>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9" name="Rectangle 209"/>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0" name="Rectangle 210"/>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1" name="Rectangle 211"/>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2" name="Rectangle 212"/>
              <p:cNvSpPr>
                <a:spLocks noChangeArrowheads="1"/>
              </p:cNvSpPr>
              <p:nvPr/>
            </p:nvSpPr>
            <p:spPr bwMode="auto">
              <a:xfrm>
                <a:off x="9744" y="15338"/>
                <a:ext cx="526" cy="18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7" name="Rectangle 215"/>
            <p:cNvSpPr>
              <a:spLocks noChangeArrowheads="1"/>
            </p:cNvSpPr>
            <p:nvPr/>
          </p:nvSpPr>
          <p:spPr bwMode="auto">
            <a:xfrm>
              <a:off x="186190"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 name="Rectangle 216"/>
            <p:cNvSpPr>
              <a:spLocks noChangeArrowheads="1"/>
            </p:cNvSpPr>
            <p:nvPr/>
          </p:nvSpPr>
          <p:spPr bwMode="auto">
            <a:xfrm>
              <a:off x="448944" y="2895600"/>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 name="Rectangle 217"/>
            <p:cNvSpPr>
              <a:spLocks noChangeArrowheads="1"/>
            </p:cNvSpPr>
            <p:nvPr/>
          </p:nvSpPr>
          <p:spPr bwMode="auto">
            <a:xfrm>
              <a:off x="707355"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0" name="Rectangle 218"/>
            <p:cNvSpPr>
              <a:spLocks noChangeArrowheads="1"/>
            </p:cNvSpPr>
            <p:nvPr/>
          </p:nvSpPr>
          <p:spPr bwMode="auto">
            <a:xfrm>
              <a:off x="894324" y="2895600"/>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1" name="Rectangle 219"/>
            <p:cNvSpPr>
              <a:spLocks noChangeArrowheads="1"/>
            </p:cNvSpPr>
            <p:nvPr/>
          </p:nvSpPr>
          <p:spPr bwMode="auto">
            <a:xfrm>
              <a:off x="1099314" y="2895600"/>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2" name="Rectangle 220"/>
            <p:cNvSpPr>
              <a:spLocks noChangeArrowheads="1"/>
            </p:cNvSpPr>
            <p:nvPr/>
          </p:nvSpPr>
          <p:spPr bwMode="auto">
            <a:xfrm>
              <a:off x="1255551" y="2895600"/>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 name="Rectangle 221"/>
            <p:cNvSpPr>
              <a:spLocks noChangeArrowheads="1"/>
            </p:cNvSpPr>
            <p:nvPr/>
          </p:nvSpPr>
          <p:spPr bwMode="auto">
            <a:xfrm>
              <a:off x="1326831" y="2680514"/>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4" name="Group 222"/>
            <p:cNvGrpSpPr>
              <a:grpSpLocks/>
            </p:cNvGrpSpPr>
            <p:nvPr/>
          </p:nvGrpSpPr>
          <p:grpSpPr bwMode="auto">
            <a:xfrm>
              <a:off x="186184" y="2781931"/>
              <a:ext cx="1210865" cy="148263"/>
              <a:chOff x="2745" y="15338"/>
              <a:chExt cx="7525" cy="71"/>
            </a:xfrm>
          </p:grpSpPr>
          <p:sp>
            <p:nvSpPr>
              <p:cNvPr id="368"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9"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0"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1"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2"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3"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4"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5"/>
            <p:cNvGrpSpPr>
              <a:grpSpLocks/>
            </p:cNvGrpSpPr>
            <p:nvPr/>
          </p:nvGrpSpPr>
          <p:grpSpPr bwMode="auto">
            <a:xfrm>
              <a:off x="878674" y="3054500"/>
              <a:ext cx="93708" cy="148264"/>
              <a:chOff x="7359" y="10643"/>
              <a:chExt cx="613" cy="71"/>
            </a:xfrm>
          </p:grpSpPr>
          <p:sp>
            <p:nvSpPr>
              <p:cNvPr id="366"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7"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6" name="Group 248"/>
            <p:cNvGrpSpPr>
              <a:grpSpLocks/>
            </p:cNvGrpSpPr>
            <p:nvPr/>
          </p:nvGrpSpPr>
          <p:grpSpPr bwMode="auto">
            <a:xfrm>
              <a:off x="418542" y="4313692"/>
              <a:ext cx="93708" cy="148264"/>
              <a:chOff x="3256" y="11013"/>
              <a:chExt cx="613" cy="71"/>
            </a:xfrm>
          </p:grpSpPr>
          <p:sp>
            <p:nvSpPr>
              <p:cNvPr id="364"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5"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7" name="Rectangle 251"/>
            <p:cNvSpPr>
              <a:spLocks noChangeArrowheads="1"/>
            </p:cNvSpPr>
            <p:nvPr/>
          </p:nvSpPr>
          <p:spPr bwMode="auto">
            <a:xfrm>
              <a:off x="200095" y="3749873"/>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7" name="Group 252"/>
            <p:cNvGrpSpPr>
              <a:grpSpLocks/>
            </p:cNvGrpSpPr>
            <p:nvPr/>
          </p:nvGrpSpPr>
          <p:grpSpPr bwMode="auto">
            <a:xfrm>
              <a:off x="418542" y="3749873"/>
              <a:ext cx="93708" cy="148264"/>
              <a:chOff x="3256" y="10743"/>
              <a:chExt cx="613" cy="71"/>
            </a:xfrm>
          </p:grpSpPr>
          <p:sp>
            <p:nvSpPr>
              <p:cNvPr id="362"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3"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8" name="Group 255"/>
            <p:cNvGrpSpPr>
              <a:grpSpLocks/>
            </p:cNvGrpSpPr>
            <p:nvPr/>
          </p:nvGrpSpPr>
          <p:grpSpPr bwMode="auto">
            <a:xfrm>
              <a:off x="166311" y="3960784"/>
              <a:ext cx="80103" cy="148264"/>
              <a:chOff x="1606" y="10844"/>
              <a:chExt cx="524" cy="71"/>
            </a:xfrm>
          </p:grpSpPr>
          <p:sp>
            <p:nvSpPr>
              <p:cNvPr id="360"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1"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9" name="Group 258"/>
            <p:cNvGrpSpPr>
              <a:grpSpLocks/>
            </p:cNvGrpSpPr>
            <p:nvPr/>
          </p:nvGrpSpPr>
          <p:grpSpPr bwMode="auto">
            <a:xfrm>
              <a:off x="405701" y="4610218"/>
              <a:ext cx="78727" cy="148264"/>
              <a:chOff x="3172" y="10844"/>
              <a:chExt cx="515" cy="71"/>
            </a:xfrm>
          </p:grpSpPr>
          <p:sp>
            <p:nvSpPr>
              <p:cNvPr id="358"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9"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0" name="Group 261"/>
            <p:cNvGrpSpPr>
              <a:grpSpLocks/>
            </p:cNvGrpSpPr>
            <p:nvPr/>
          </p:nvGrpSpPr>
          <p:grpSpPr bwMode="auto">
            <a:xfrm>
              <a:off x="202999" y="4461954"/>
              <a:ext cx="80103" cy="148264"/>
              <a:chOff x="1846" y="11084"/>
              <a:chExt cx="524" cy="71"/>
            </a:xfrm>
          </p:grpSpPr>
          <p:sp>
            <p:nvSpPr>
              <p:cNvPr id="356"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7"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1" name="Group 264"/>
            <p:cNvGrpSpPr>
              <a:grpSpLocks/>
            </p:cNvGrpSpPr>
            <p:nvPr/>
          </p:nvGrpSpPr>
          <p:grpSpPr bwMode="auto">
            <a:xfrm>
              <a:off x="239688" y="4963126"/>
              <a:ext cx="80103" cy="148264"/>
              <a:chOff x="2086" y="11324"/>
              <a:chExt cx="524" cy="71"/>
            </a:xfrm>
          </p:grpSpPr>
          <p:sp>
            <p:nvSpPr>
              <p:cNvPr id="354"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5"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43" name="Rectangle 267"/>
            <p:cNvSpPr>
              <a:spLocks noChangeArrowheads="1"/>
            </p:cNvSpPr>
            <p:nvPr/>
          </p:nvSpPr>
          <p:spPr bwMode="auto">
            <a:xfrm>
              <a:off x="285701"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4" name="Rectangle 268"/>
            <p:cNvSpPr>
              <a:spLocks noChangeArrowheads="1"/>
            </p:cNvSpPr>
            <p:nvPr/>
          </p:nvSpPr>
          <p:spPr bwMode="auto">
            <a:xfrm>
              <a:off x="500480"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5" name="Rectangle 269"/>
            <p:cNvSpPr>
              <a:spLocks noChangeArrowheads="1"/>
            </p:cNvSpPr>
            <p:nvPr/>
          </p:nvSpPr>
          <p:spPr bwMode="auto">
            <a:xfrm>
              <a:off x="305879" y="446195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6" name="Rectangle 270"/>
            <p:cNvSpPr>
              <a:spLocks noChangeArrowheads="1"/>
            </p:cNvSpPr>
            <p:nvPr/>
          </p:nvSpPr>
          <p:spPr bwMode="auto">
            <a:xfrm>
              <a:off x="485499" y="461021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7" name="Rectangle 271"/>
            <p:cNvSpPr>
              <a:spLocks noChangeArrowheads="1"/>
            </p:cNvSpPr>
            <p:nvPr/>
          </p:nvSpPr>
          <p:spPr bwMode="auto">
            <a:xfrm>
              <a:off x="208502" y="416542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36" name="Group 272"/>
            <p:cNvGrpSpPr>
              <a:grpSpLocks/>
            </p:cNvGrpSpPr>
            <p:nvPr/>
          </p:nvGrpSpPr>
          <p:grpSpPr bwMode="auto">
            <a:xfrm>
              <a:off x="326975" y="4814862"/>
              <a:ext cx="78727" cy="148264"/>
              <a:chOff x="3172" y="10844"/>
              <a:chExt cx="515" cy="71"/>
            </a:xfrm>
          </p:grpSpPr>
          <p:sp>
            <p:nvSpPr>
              <p:cNvPr id="352"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3"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0" name="Group 275"/>
            <p:cNvGrpSpPr>
              <a:grpSpLocks/>
            </p:cNvGrpSpPr>
            <p:nvPr/>
          </p:nvGrpSpPr>
          <p:grpSpPr bwMode="auto">
            <a:xfrm>
              <a:off x="152400" y="4758479"/>
              <a:ext cx="80103" cy="148264"/>
              <a:chOff x="1633" y="11977"/>
              <a:chExt cx="524" cy="71"/>
            </a:xfrm>
          </p:grpSpPr>
          <p:sp>
            <p:nvSpPr>
              <p:cNvPr id="350"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1"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50" name="Rectangle 278"/>
            <p:cNvSpPr>
              <a:spLocks noChangeArrowheads="1"/>
            </p:cNvSpPr>
            <p:nvPr/>
          </p:nvSpPr>
          <p:spPr bwMode="auto">
            <a:xfrm>
              <a:off x="287229" y="416542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1" name="Rectangle 279"/>
            <p:cNvSpPr>
              <a:spLocks noChangeArrowheads="1"/>
            </p:cNvSpPr>
            <p:nvPr/>
          </p:nvSpPr>
          <p:spPr bwMode="auto">
            <a:xfrm>
              <a:off x="406772" y="4017167"/>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2" name="Rectangle 280"/>
            <p:cNvSpPr>
              <a:spLocks noChangeArrowheads="1"/>
            </p:cNvSpPr>
            <p:nvPr/>
          </p:nvSpPr>
          <p:spPr bwMode="auto">
            <a:xfrm>
              <a:off x="418542" y="496312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2" name="Group 281"/>
            <p:cNvGrpSpPr>
              <a:grpSpLocks/>
            </p:cNvGrpSpPr>
            <p:nvPr/>
          </p:nvGrpSpPr>
          <p:grpSpPr bwMode="auto">
            <a:xfrm>
              <a:off x="417167" y="5875671"/>
              <a:ext cx="93708" cy="148264"/>
              <a:chOff x="3256" y="11013"/>
              <a:chExt cx="613" cy="71"/>
            </a:xfrm>
          </p:grpSpPr>
          <p:sp>
            <p:nvSpPr>
              <p:cNvPr id="348"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9"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54" name="Rectangle 284"/>
            <p:cNvSpPr>
              <a:spLocks noChangeArrowheads="1"/>
            </p:cNvSpPr>
            <p:nvPr/>
          </p:nvSpPr>
          <p:spPr bwMode="auto">
            <a:xfrm>
              <a:off x="198719" y="531185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3" name="Group 285"/>
            <p:cNvGrpSpPr>
              <a:grpSpLocks/>
            </p:cNvGrpSpPr>
            <p:nvPr/>
          </p:nvGrpSpPr>
          <p:grpSpPr bwMode="auto">
            <a:xfrm>
              <a:off x="417167" y="5311855"/>
              <a:ext cx="93708" cy="148264"/>
              <a:chOff x="3256" y="10743"/>
              <a:chExt cx="613" cy="71"/>
            </a:xfrm>
          </p:grpSpPr>
          <p:sp>
            <p:nvSpPr>
              <p:cNvPr id="346"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7"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5" name="Group 288"/>
            <p:cNvGrpSpPr>
              <a:grpSpLocks/>
            </p:cNvGrpSpPr>
            <p:nvPr/>
          </p:nvGrpSpPr>
          <p:grpSpPr bwMode="auto">
            <a:xfrm>
              <a:off x="164935" y="5522766"/>
              <a:ext cx="80103" cy="148264"/>
              <a:chOff x="1606" y="10844"/>
              <a:chExt cx="524" cy="71"/>
            </a:xfrm>
          </p:grpSpPr>
          <p:sp>
            <p:nvSpPr>
              <p:cNvPr id="344"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5"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6" name="Group 291"/>
            <p:cNvGrpSpPr>
              <a:grpSpLocks/>
            </p:cNvGrpSpPr>
            <p:nvPr/>
          </p:nvGrpSpPr>
          <p:grpSpPr bwMode="auto">
            <a:xfrm>
              <a:off x="619563" y="3196501"/>
              <a:ext cx="78727" cy="148264"/>
              <a:chOff x="3172" y="10844"/>
              <a:chExt cx="515" cy="71"/>
            </a:xfrm>
          </p:grpSpPr>
          <p:sp>
            <p:nvSpPr>
              <p:cNvPr id="342"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3"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8" name="Group 294"/>
            <p:cNvGrpSpPr>
              <a:grpSpLocks/>
            </p:cNvGrpSpPr>
            <p:nvPr/>
          </p:nvGrpSpPr>
          <p:grpSpPr bwMode="auto">
            <a:xfrm>
              <a:off x="201623" y="6023936"/>
              <a:ext cx="80103" cy="148264"/>
              <a:chOff x="1846" y="11084"/>
              <a:chExt cx="524" cy="71"/>
            </a:xfrm>
          </p:grpSpPr>
          <p:sp>
            <p:nvSpPr>
              <p:cNvPr id="34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9" name="Group 297"/>
            <p:cNvGrpSpPr>
              <a:grpSpLocks/>
            </p:cNvGrpSpPr>
            <p:nvPr/>
          </p:nvGrpSpPr>
          <p:grpSpPr bwMode="auto">
            <a:xfrm>
              <a:off x="601219" y="3960784"/>
              <a:ext cx="80103" cy="148264"/>
              <a:chOff x="2086" y="11324"/>
              <a:chExt cx="524" cy="71"/>
            </a:xfrm>
          </p:grpSpPr>
          <p:sp>
            <p:nvSpPr>
              <p:cNvPr id="338"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9"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60" name="Rectangle 300"/>
            <p:cNvSpPr>
              <a:spLocks noChangeArrowheads="1"/>
            </p:cNvSpPr>
            <p:nvPr/>
          </p:nvSpPr>
          <p:spPr bwMode="auto">
            <a:xfrm>
              <a:off x="284325"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1" name="Rectangle 301"/>
            <p:cNvSpPr>
              <a:spLocks noChangeArrowheads="1"/>
            </p:cNvSpPr>
            <p:nvPr/>
          </p:nvSpPr>
          <p:spPr bwMode="auto">
            <a:xfrm>
              <a:off x="499104"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2" name="Rectangle 302"/>
            <p:cNvSpPr>
              <a:spLocks noChangeArrowheads="1"/>
            </p:cNvSpPr>
            <p:nvPr/>
          </p:nvSpPr>
          <p:spPr bwMode="auto">
            <a:xfrm>
              <a:off x="304503" y="602393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3" name="Rectangle 303"/>
            <p:cNvSpPr>
              <a:spLocks noChangeArrowheads="1"/>
            </p:cNvSpPr>
            <p:nvPr/>
          </p:nvSpPr>
          <p:spPr bwMode="auto">
            <a:xfrm>
              <a:off x="1010446" y="5727410"/>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4" name="Rectangle 304"/>
            <p:cNvSpPr>
              <a:spLocks noChangeArrowheads="1"/>
            </p:cNvSpPr>
            <p:nvPr/>
          </p:nvSpPr>
          <p:spPr bwMode="auto">
            <a:xfrm>
              <a:off x="207127" y="5727410"/>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0" name="Group 305"/>
            <p:cNvGrpSpPr>
              <a:grpSpLocks/>
            </p:cNvGrpSpPr>
            <p:nvPr/>
          </p:nvGrpSpPr>
          <p:grpSpPr bwMode="auto">
            <a:xfrm>
              <a:off x="281420" y="3305086"/>
              <a:ext cx="78727" cy="148264"/>
              <a:chOff x="3172" y="10844"/>
              <a:chExt cx="515" cy="71"/>
            </a:xfrm>
          </p:grpSpPr>
          <p:sp>
            <p:nvSpPr>
              <p:cNvPr id="336"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7"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2" name="Group 308"/>
            <p:cNvGrpSpPr>
              <a:grpSpLocks/>
            </p:cNvGrpSpPr>
            <p:nvPr/>
          </p:nvGrpSpPr>
          <p:grpSpPr bwMode="auto">
            <a:xfrm>
              <a:off x="815081" y="5875671"/>
              <a:ext cx="80103" cy="148264"/>
              <a:chOff x="1633" y="11977"/>
              <a:chExt cx="524" cy="71"/>
            </a:xfrm>
          </p:grpSpPr>
          <p:sp>
            <p:nvSpPr>
              <p:cNvPr id="334"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5"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67" name="Rectangle 311"/>
            <p:cNvSpPr>
              <a:spLocks noChangeArrowheads="1"/>
            </p:cNvSpPr>
            <p:nvPr/>
          </p:nvSpPr>
          <p:spPr bwMode="auto">
            <a:xfrm>
              <a:off x="285853" y="572741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8" name="Rectangle 312"/>
            <p:cNvSpPr>
              <a:spLocks noChangeArrowheads="1"/>
            </p:cNvSpPr>
            <p:nvPr/>
          </p:nvSpPr>
          <p:spPr bwMode="auto">
            <a:xfrm>
              <a:off x="405396" y="557914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9" name="Rectangle 313"/>
            <p:cNvSpPr>
              <a:spLocks noChangeArrowheads="1"/>
            </p:cNvSpPr>
            <p:nvPr/>
          </p:nvSpPr>
          <p:spPr bwMode="auto">
            <a:xfrm>
              <a:off x="326975" y="30482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0" name="Rectangle 8"/>
            <p:cNvSpPr>
              <a:spLocks noChangeArrowheads="1"/>
            </p:cNvSpPr>
            <p:nvPr/>
          </p:nvSpPr>
          <p:spPr bwMode="auto">
            <a:xfrm>
              <a:off x="475868" y="1625653"/>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1" name="Rectangle 9"/>
            <p:cNvSpPr>
              <a:spLocks noChangeArrowheads="1"/>
            </p:cNvSpPr>
            <p:nvPr/>
          </p:nvSpPr>
          <p:spPr bwMode="auto">
            <a:xfrm>
              <a:off x="741552" y="175929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2" name="Rectangle 10"/>
            <p:cNvSpPr>
              <a:spLocks noChangeArrowheads="1"/>
            </p:cNvSpPr>
            <p:nvPr/>
          </p:nvSpPr>
          <p:spPr bwMode="auto">
            <a:xfrm>
              <a:off x="1228588" y="2193645"/>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5" name="Group 11"/>
            <p:cNvGrpSpPr>
              <a:grpSpLocks/>
            </p:cNvGrpSpPr>
            <p:nvPr/>
          </p:nvGrpSpPr>
          <p:grpSpPr bwMode="auto">
            <a:xfrm>
              <a:off x="1311748" y="2256291"/>
              <a:ext cx="136052" cy="148264"/>
              <a:chOff x="8966" y="10643"/>
              <a:chExt cx="890" cy="71"/>
            </a:xfrm>
          </p:grpSpPr>
          <p:sp>
            <p:nvSpPr>
              <p:cNvPr id="332"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3"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6" name="Group 14"/>
            <p:cNvGrpSpPr>
              <a:grpSpLocks/>
            </p:cNvGrpSpPr>
            <p:nvPr/>
          </p:nvGrpSpPr>
          <p:grpSpPr bwMode="auto">
            <a:xfrm>
              <a:off x="710214" y="2465111"/>
              <a:ext cx="93708" cy="148264"/>
              <a:chOff x="5031" y="10743"/>
              <a:chExt cx="613" cy="71"/>
            </a:xfrm>
          </p:grpSpPr>
          <p:sp>
            <p:nvSpPr>
              <p:cNvPr id="3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75" name="Rectangle 17"/>
            <p:cNvSpPr>
              <a:spLocks noChangeArrowheads="1"/>
            </p:cNvSpPr>
            <p:nvPr/>
          </p:nvSpPr>
          <p:spPr bwMode="auto">
            <a:xfrm>
              <a:off x="566977" y="302893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7" name="Group 18"/>
            <p:cNvGrpSpPr>
              <a:grpSpLocks/>
            </p:cNvGrpSpPr>
            <p:nvPr/>
          </p:nvGrpSpPr>
          <p:grpSpPr bwMode="auto">
            <a:xfrm>
              <a:off x="1010446" y="2041208"/>
              <a:ext cx="93708" cy="152440"/>
              <a:chOff x="7502" y="10743"/>
              <a:chExt cx="613" cy="73"/>
            </a:xfrm>
          </p:grpSpPr>
          <p:sp>
            <p:nvSpPr>
              <p:cNvPr id="328"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9"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8" name="Group 21"/>
            <p:cNvGrpSpPr>
              <a:grpSpLocks/>
            </p:cNvGrpSpPr>
            <p:nvPr/>
          </p:nvGrpSpPr>
          <p:grpSpPr bwMode="auto">
            <a:xfrm>
              <a:off x="1104154" y="3321280"/>
              <a:ext cx="93708" cy="152440"/>
              <a:chOff x="8491" y="10743"/>
              <a:chExt cx="613" cy="73"/>
            </a:xfrm>
          </p:grpSpPr>
          <p:sp>
            <p:nvSpPr>
              <p:cNvPr id="326"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7"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78" name="Rectangle 24"/>
            <p:cNvSpPr>
              <a:spLocks noChangeArrowheads="1"/>
            </p:cNvSpPr>
            <p:nvPr/>
          </p:nvSpPr>
          <p:spPr bwMode="auto">
            <a:xfrm>
              <a:off x="1361124" y="2465111"/>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9" name="Group 25"/>
            <p:cNvGrpSpPr>
              <a:grpSpLocks/>
            </p:cNvGrpSpPr>
            <p:nvPr/>
          </p:nvGrpSpPr>
          <p:grpSpPr bwMode="auto">
            <a:xfrm>
              <a:off x="710214" y="3028930"/>
              <a:ext cx="93708" cy="148264"/>
              <a:chOff x="5140" y="10844"/>
              <a:chExt cx="613" cy="71"/>
            </a:xfrm>
          </p:grpSpPr>
          <p:sp>
            <p:nvSpPr>
              <p:cNvPr id="324"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5"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2" name="Group 28"/>
            <p:cNvGrpSpPr>
              <a:grpSpLocks/>
            </p:cNvGrpSpPr>
            <p:nvPr/>
          </p:nvGrpSpPr>
          <p:grpSpPr bwMode="auto">
            <a:xfrm>
              <a:off x="887540" y="2676022"/>
              <a:ext cx="111135" cy="148264"/>
              <a:chOff x="6191" y="10844"/>
              <a:chExt cx="727" cy="71"/>
            </a:xfrm>
          </p:grpSpPr>
          <p:sp>
            <p:nvSpPr>
              <p:cNvPr id="322"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3"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3" name="Group 31"/>
            <p:cNvGrpSpPr>
              <a:grpSpLocks/>
            </p:cNvGrpSpPr>
            <p:nvPr/>
          </p:nvGrpSpPr>
          <p:grpSpPr bwMode="auto">
            <a:xfrm>
              <a:off x="1076943" y="2676022"/>
              <a:ext cx="93708" cy="148264"/>
              <a:chOff x="7430" y="10844"/>
              <a:chExt cx="613" cy="71"/>
            </a:xfrm>
          </p:grpSpPr>
          <p:sp>
            <p:nvSpPr>
              <p:cNvPr id="320"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1"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82" name="Rectangle 34"/>
            <p:cNvSpPr>
              <a:spLocks noChangeArrowheads="1"/>
            </p:cNvSpPr>
            <p:nvPr/>
          </p:nvSpPr>
          <p:spPr bwMode="auto">
            <a:xfrm>
              <a:off x="1361124" y="2676022"/>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3" name="Rectangle 35"/>
            <p:cNvSpPr>
              <a:spLocks noChangeArrowheads="1"/>
            </p:cNvSpPr>
            <p:nvPr/>
          </p:nvSpPr>
          <p:spPr bwMode="auto">
            <a:xfrm>
              <a:off x="616506" y="26760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4" name="Rectangle 36"/>
            <p:cNvSpPr>
              <a:spLocks noChangeArrowheads="1"/>
            </p:cNvSpPr>
            <p:nvPr/>
          </p:nvSpPr>
          <p:spPr bwMode="auto">
            <a:xfrm>
              <a:off x="504760" y="161103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5" name="Group 37"/>
            <p:cNvGrpSpPr>
              <a:grpSpLocks/>
            </p:cNvGrpSpPr>
            <p:nvPr/>
          </p:nvGrpSpPr>
          <p:grpSpPr bwMode="auto">
            <a:xfrm>
              <a:off x="1206269" y="2676022"/>
              <a:ext cx="116027" cy="148264"/>
              <a:chOff x="8276" y="10844"/>
              <a:chExt cx="759" cy="71"/>
            </a:xfrm>
          </p:grpSpPr>
          <p:sp>
            <p:nvSpPr>
              <p:cNvPr id="318"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9"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86" name="Rectangle 41"/>
            <p:cNvSpPr>
              <a:spLocks noChangeArrowheads="1"/>
            </p:cNvSpPr>
            <p:nvPr/>
          </p:nvSpPr>
          <p:spPr bwMode="auto">
            <a:xfrm>
              <a:off x="840151" y="3028930"/>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7" name="Rectangle 42"/>
            <p:cNvSpPr>
              <a:spLocks noChangeArrowheads="1"/>
            </p:cNvSpPr>
            <p:nvPr/>
          </p:nvSpPr>
          <p:spPr bwMode="auto">
            <a:xfrm>
              <a:off x="727946" y="273240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8" name="Rectangle 43"/>
            <p:cNvSpPr>
              <a:spLocks noChangeArrowheads="1"/>
            </p:cNvSpPr>
            <p:nvPr/>
          </p:nvSpPr>
          <p:spPr bwMode="auto">
            <a:xfrm>
              <a:off x="784813" y="273240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7" name="Group 44"/>
            <p:cNvGrpSpPr>
              <a:grpSpLocks/>
            </p:cNvGrpSpPr>
            <p:nvPr/>
          </p:nvGrpSpPr>
          <p:grpSpPr bwMode="auto">
            <a:xfrm>
              <a:off x="866292" y="3177192"/>
              <a:ext cx="93708" cy="148264"/>
              <a:chOff x="7359" y="10643"/>
              <a:chExt cx="613" cy="71"/>
            </a:xfrm>
          </p:grpSpPr>
          <p:sp>
            <p:nvSpPr>
              <p:cNvPr id="316"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7"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0" name="Rectangle 47"/>
            <p:cNvSpPr>
              <a:spLocks noChangeArrowheads="1"/>
            </p:cNvSpPr>
            <p:nvPr/>
          </p:nvSpPr>
          <p:spPr bwMode="auto">
            <a:xfrm>
              <a:off x="1214066" y="3173016"/>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8" name="Group 48"/>
            <p:cNvGrpSpPr>
              <a:grpSpLocks/>
            </p:cNvGrpSpPr>
            <p:nvPr/>
          </p:nvGrpSpPr>
          <p:grpSpPr bwMode="auto">
            <a:xfrm>
              <a:off x="1254423" y="2966284"/>
              <a:ext cx="136052" cy="148264"/>
              <a:chOff x="8966" y="10643"/>
              <a:chExt cx="890" cy="71"/>
            </a:xfrm>
          </p:grpSpPr>
          <p:sp>
            <p:nvSpPr>
              <p:cNvPr id="314"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5"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9" name="Group 51"/>
            <p:cNvGrpSpPr>
              <a:grpSpLocks/>
            </p:cNvGrpSpPr>
            <p:nvPr/>
          </p:nvGrpSpPr>
          <p:grpSpPr bwMode="auto">
            <a:xfrm>
              <a:off x="716023" y="3325456"/>
              <a:ext cx="93708" cy="148264"/>
              <a:chOff x="3256" y="10743"/>
              <a:chExt cx="613" cy="71"/>
            </a:xfrm>
          </p:grpSpPr>
          <p:sp>
            <p:nvSpPr>
              <p:cNvPr id="312"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3"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5" name="Group 54"/>
            <p:cNvGrpSpPr>
              <a:grpSpLocks/>
            </p:cNvGrpSpPr>
            <p:nvPr/>
          </p:nvGrpSpPr>
          <p:grpSpPr bwMode="auto">
            <a:xfrm>
              <a:off x="878674" y="1759298"/>
              <a:ext cx="93708" cy="148264"/>
              <a:chOff x="5031" y="10743"/>
              <a:chExt cx="613" cy="71"/>
            </a:xfrm>
          </p:grpSpPr>
          <p:sp>
            <p:nvSpPr>
              <p:cNvPr id="310"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1"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4" name="Rectangle 57"/>
            <p:cNvSpPr>
              <a:spLocks noChangeArrowheads="1"/>
            </p:cNvSpPr>
            <p:nvPr/>
          </p:nvSpPr>
          <p:spPr bwMode="auto">
            <a:xfrm>
              <a:off x="619563" y="332545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4" name="Group 58"/>
            <p:cNvGrpSpPr>
              <a:grpSpLocks/>
            </p:cNvGrpSpPr>
            <p:nvPr/>
          </p:nvGrpSpPr>
          <p:grpSpPr bwMode="auto">
            <a:xfrm>
              <a:off x="987210" y="3177192"/>
              <a:ext cx="93708" cy="152440"/>
              <a:chOff x="7502" y="10743"/>
              <a:chExt cx="613" cy="73"/>
            </a:xfrm>
          </p:grpSpPr>
          <p:sp>
            <p:nvSpPr>
              <p:cNvPr id="308"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9"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5" name="Group 61"/>
            <p:cNvGrpSpPr>
              <a:grpSpLocks/>
            </p:cNvGrpSpPr>
            <p:nvPr/>
          </p:nvGrpSpPr>
          <p:grpSpPr bwMode="auto">
            <a:xfrm>
              <a:off x="1160715" y="3678364"/>
              <a:ext cx="93708" cy="152440"/>
              <a:chOff x="8491" y="10743"/>
              <a:chExt cx="613" cy="73"/>
            </a:xfrm>
          </p:grpSpPr>
          <p:sp>
            <p:nvSpPr>
              <p:cNvPr id="306"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7"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7" name="Rectangle 64"/>
            <p:cNvSpPr>
              <a:spLocks noChangeArrowheads="1"/>
            </p:cNvSpPr>
            <p:nvPr/>
          </p:nvSpPr>
          <p:spPr bwMode="auto">
            <a:xfrm>
              <a:off x="1289735" y="338183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6" name="Group 65"/>
            <p:cNvGrpSpPr>
              <a:grpSpLocks/>
            </p:cNvGrpSpPr>
            <p:nvPr/>
          </p:nvGrpSpPr>
          <p:grpSpPr bwMode="auto">
            <a:xfrm>
              <a:off x="953426" y="2880666"/>
              <a:ext cx="80103" cy="148264"/>
              <a:chOff x="1393" y="11737"/>
              <a:chExt cx="524" cy="71"/>
            </a:xfrm>
          </p:grpSpPr>
          <p:sp>
            <p:nvSpPr>
              <p:cNvPr id="304"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5"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7" name="Group 68"/>
            <p:cNvGrpSpPr>
              <a:grpSpLocks/>
            </p:cNvGrpSpPr>
            <p:nvPr/>
          </p:nvGrpSpPr>
          <p:grpSpPr bwMode="auto">
            <a:xfrm>
              <a:off x="829298" y="2341909"/>
              <a:ext cx="93708" cy="148264"/>
              <a:chOff x="5140" y="10844"/>
              <a:chExt cx="613" cy="71"/>
            </a:xfrm>
          </p:grpSpPr>
          <p:sp>
            <p:nvSpPr>
              <p:cNvPr id="302"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3"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8" name="Group 71"/>
            <p:cNvGrpSpPr>
              <a:grpSpLocks/>
            </p:cNvGrpSpPr>
            <p:nvPr/>
          </p:nvGrpSpPr>
          <p:grpSpPr bwMode="auto">
            <a:xfrm>
              <a:off x="833119" y="3473717"/>
              <a:ext cx="111135" cy="148264"/>
              <a:chOff x="6191" y="10844"/>
              <a:chExt cx="727" cy="71"/>
            </a:xfrm>
          </p:grpSpPr>
          <p:sp>
            <p:nvSpPr>
              <p:cNvPr id="300"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1"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9" name="Group 74"/>
            <p:cNvGrpSpPr>
              <a:grpSpLocks/>
            </p:cNvGrpSpPr>
            <p:nvPr/>
          </p:nvGrpSpPr>
          <p:grpSpPr bwMode="auto">
            <a:xfrm>
              <a:off x="1104154" y="2966284"/>
              <a:ext cx="93708" cy="148264"/>
              <a:chOff x="7430" y="10844"/>
              <a:chExt cx="613" cy="71"/>
            </a:xfrm>
          </p:grpSpPr>
          <p:sp>
            <p:nvSpPr>
              <p:cNvPr id="298"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9"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02" name="Rectangle 77"/>
            <p:cNvSpPr>
              <a:spLocks noChangeArrowheads="1"/>
            </p:cNvSpPr>
            <p:nvPr/>
          </p:nvSpPr>
          <p:spPr bwMode="auto">
            <a:xfrm>
              <a:off x="1275212" y="368254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0" name="Group 78"/>
            <p:cNvGrpSpPr>
              <a:grpSpLocks/>
            </p:cNvGrpSpPr>
            <p:nvPr/>
          </p:nvGrpSpPr>
          <p:grpSpPr bwMode="auto">
            <a:xfrm>
              <a:off x="1367697" y="3530100"/>
              <a:ext cx="80103" cy="148264"/>
              <a:chOff x="1873" y="12217"/>
              <a:chExt cx="524" cy="71"/>
            </a:xfrm>
          </p:grpSpPr>
          <p:sp>
            <p:nvSpPr>
              <p:cNvPr id="296"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7"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07" name="Rectangle 81"/>
            <p:cNvSpPr>
              <a:spLocks noChangeArrowheads="1"/>
            </p:cNvSpPr>
            <p:nvPr/>
          </p:nvSpPr>
          <p:spPr bwMode="auto">
            <a:xfrm>
              <a:off x="689729" y="367836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08" name="Rectangle 82"/>
            <p:cNvSpPr>
              <a:spLocks noChangeArrowheads="1"/>
            </p:cNvSpPr>
            <p:nvPr/>
          </p:nvSpPr>
          <p:spPr bwMode="auto">
            <a:xfrm>
              <a:off x="566977" y="367836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1" name="Group 83"/>
            <p:cNvGrpSpPr>
              <a:grpSpLocks/>
            </p:cNvGrpSpPr>
            <p:nvPr/>
          </p:nvGrpSpPr>
          <p:grpSpPr bwMode="auto">
            <a:xfrm>
              <a:off x="964891" y="3473717"/>
              <a:ext cx="116027" cy="148264"/>
              <a:chOff x="8276" y="10844"/>
              <a:chExt cx="759" cy="71"/>
            </a:xfrm>
          </p:grpSpPr>
          <p:sp>
            <p:nvSpPr>
              <p:cNvPr id="294"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5"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10" name="Rectangle 215"/>
            <p:cNvSpPr>
              <a:spLocks noChangeArrowheads="1"/>
            </p:cNvSpPr>
            <p:nvPr/>
          </p:nvSpPr>
          <p:spPr bwMode="auto">
            <a:xfrm>
              <a:off x="186190"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1" name="Rectangle 216"/>
            <p:cNvSpPr>
              <a:spLocks noChangeArrowheads="1"/>
            </p:cNvSpPr>
            <p:nvPr/>
          </p:nvSpPr>
          <p:spPr bwMode="auto">
            <a:xfrm>
              <a:off x="448944" y="1053286"/>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2" name="Rectangle 217"/>
            <p:cNvSpPr>
              <a:spLocks noChangeArrowheads="1"/>
            </p:cNvSpPr>
            <p:nvPr/>
          </p:nvSpPr>
          <p:spPr bwMode="auto">
            <a:xfrm>
              <a:off x="707355"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3" name="Rectangle 218"/>
            <p:cNvSpPr>
              <a:spLocks noChangeArrowheads="1"/>
            </p:cNvSpPr>
            <p:nvPr/>
          </p:nvSpPr>
          <p:spPr bwMode="auto">
            <a:xfrm>
              <a:off x="894324" y="1053286"/>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4" name="Rectangle 219"/>
            <p:cNvSpPr>
              <a:spLocks noChangeArrowheads="1"/>
            </p:cNvSpPr>
            <p:nvPr/>
          </p:nvSpPr>
          <p:spPr bwMode="auto">
            <a:xfrm>
              <a:off x="1099314" y="1053286"/>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5" name="Rectangle 220"/>
            <p:cNvSpPr>
              <a:spLocks noChangeArrowheads="1"/>
            </p:cNvSpPr>
            <p:nvPr/>
          </p:nvSpPr>
          <p:spPr bwMode="auto">
            <a:xfrm>
              <a:off x="1255551" y="1053286"/>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6" name="Rectangle 221"/>
            <p:cNvSpPr>
              <a:spLocks noChangeArrowheads="1"/>
            </p:cNvSpPr>
            <p:nvPr/>
          </p:nvSpPr>
          <p:spPr bwMode="auto">
            <a:xfrm>
              <a:off x="1326831" y="1680537"/>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2" name="Group 222"/>
            <p:cNvGrpSpPr>
              <a:grpSpLocks/>
            </p:cNvGrpSpPr>
            <p:nvPr/>
          </p:nvGrpSpPr>
          <p:grpSpPr bwMode="auto">
            <a:xfrm>
              <a:off x="186184" y="939617"/>
              <a:ext cx="1210865" cy="148263"/>
              <a:chOff x="2745" y="15338"/>
              <a:chExt cx="7525" cy="71"/>
            </a:xfrm>
          </p:grpSpPr>
          <p:sp>
            <p:nvSpPr>
              <p:cNvPr id="287"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8"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9"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0"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1"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2"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3"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3" name="Group 245"/>
            <p:cNvGrpSpPr>
              <a:grpSpLocks/>
            </p:cNvGrpSpPr>
            <p:nvPr/>
          </p:nvGrpSpPr>
          <p:grpSpPr bwMode="auto">
            <a:xfrm>
              <a:off x="878674" y="1212186"/>
              <a:ext cx="93708" cy="148264"/>
              <a:chOff x="7359" y="10643"/>
              <a:chExt cx="613" cy="71"/>
            </a:xfrm>
          </p:grpSpPr>
          <p:sp>
            <p:nvSpPr>
              <p:cNvPr id="285"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6"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 name="Group 248"/>
            <p:cNvGrpSpPr>
              <a:grpSpLocks/>
            </p:cNvGrpSpPr>
            <p:nvPr/>
          </p:nvGrpSpPr>
          <p:grpSpPr bwMode="auto">
            <a:xfrm>
              <a:off x="418542" y="2471378"/>
              <a:ext cx="93708" cy="148264"/>
              <a:chOff x="3256" y="11013"/>
              <a:chExt cx="613" cy="71"/>
            </a:xfrm>
          </p:grpSpPr>
          <p:sp>
            <p:nvSpPr>
              <p:cNvPr id="283"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4"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0" name="Rectangle 251"/>
            <p:cNvSpPr>
              <a:spLocks noChangeArrowheads="1"/>
            </p:cNvSpPr>
            <p:nvPr/>
          </p:nvSpPr>
          <p:spPr bwMode="auto">
            <a:xfrm>
              <a:off x="200095" y="190755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 name="Group 252"/>
            <p:cNvGrpSpPr>
              <a:grpSpLocks/>
            </p:cNvGrpSpPr>
            <p:nvPr/>
          </p:nvGrpSpPr>
          <p:grpSpPr bwMode="auto">
            <a:xfrm>
              <a:off x="418542" y="1907559"/>
              <a:ext cx="93708" cy="148264"/>
              <a:chOff x="3256" y="10743"/>
              <a:chExt cx="613" cy="71"/>
            </a:xfrm>
          </p:grpSpPr>
          <p:sp>
            <p:nvSpPr>
              <p:cNvPr id="281"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2"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 name="Group 255"/>
            <p:cNvGrpSpPr>
              <a:grpSpLocks/>
            </p:cNvGrpSpPr>
            <p:nvPr/>
          </p:nvGrpSpPr>
          <p:grpSpPr bwMode="auto">
            <a:xfrm>
              <a:off x="166311" y="2118470"/>
              <a:ext cx="80103" cy="148264"/>
              <a:chOff x="1606" y="10844"/>
              <a:chExt cx="524" cy="71"/>
            </a:xfrm>
          </p:grpSpPr>
          <p:sp>
            <p:nvSpPr>
              <p:cNvPr id="279"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0"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 name="Group 258"/>
            <p:cNvGrpSpPr>
              <a:grpSpLocks/>
            </p:cNvGrpSpPr>
            <p:nvPr/>
          </p:nvGrpSpPr>
          <p:grpSpPr bwMode="auto">
            <a:xfrm>
              <a:off x="405701" y="2767904"/>
              <a:ext cx="78727" cy="148264"/>
              <a:chOff x="3172" y="10844"/>
              <a:chExt cx="515" cy="71"/>
            </a:xfrm>
          </p:grpSpPr>
          <p:sp>
            <p:nvSpPr>
              <p:cNvPr id="277"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8"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8" name="Group 261"/>
            <p:cNvGrpSpPr>
              <a:grpSpLocks/>
            </p:cNvGrpSpPr>
            <p:nvPr/>
          </p:nvGrpSpPr>
          <p:grpSpPr bwMode="auto">
            <a:xfrm>
              <a:off x="202999" y="2619640"/>
              <a:ext cx="80103" cy="148264"/>
              <a:chOff x="1846" y="11084"/>
              <a:chExt cx="524" cy="71"/>
            </a:xfrm>
          </p:grpSpPr>
          <p:sp>
            <p:nvSpPr>
              <p:cNvPr id="275"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6"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9" name="Group 264"/>
            <p:cNvGrpSpPr>
              <a:grpSpLocks/>
            </p:cNvGrpSpPr>
            <p:nvPr/>
          </p:nvGrpSpPr>
          <p:grpSpPr bwMode="auto">
            <a:xfrm>
              <a:off x="239688" y="3120812"/>
              <a:ext cx="80103" cy="148264"/>
              <a:chOff x="2086" y="11324"/>
              <a:chExt cx="524" cy="71"/>
            </a:xfrm>
          </p:grpSpPr>
          <p:sp>
            <p:nvSpPr>
              <p:cNvPr id="273"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4"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6" name="Rectangle 267"/>
            <p:cNvSpPr>
              <a:spLocks noChangeArrowheads="1"/>
            </p:cNvSpPr>
            <p:nvPr/>
          </p:nvSpPr>
          <p:spPr bwMode="auto">
            <a:xfrm>
              <a:off x="285701"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7" name="Rectangle 268"/>
            <p:cNvSpPr>
              <a:spLocks noChangeArrowheads="1"/>
            </p:cNvSpPr>
            <p:nvPr/>
          </p:nvSpPr>
          <p:spPr bwMode="auto">
            <a:xfrm>
              <a:off x="500480"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8" name="Rectangle 269"/>
            <p:cNvSpPr>
              <a:spLocks noChangeArrowheads="1"/>
            </p:cNvSpPr>
            <p:nvPr/>
          </p:nvSpPr>
          <p:spPr bwMode="auto">
            <a:xfrm>
              <a:off x="305879" y="261964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9" name="Rectangle 270"/>
            <p:cNvSpPr>
              <a:spLocks noChangeArrowheads="1"/>
            </p:cNvSpPr>
            <p:nvPr/>
          </p:nvSpPr>
          <p:spPr bwMode="auto">
            <a:xfrm>
              <a:off x="485499" y="276790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0" name="Rectangle 271"/>
            <p:cNvSpPr>
              <a:spLocks noChangeArrowheads="1"/>
            </p:cNvSpPr>
            <p:nvPr/>
          </p:nvSpPr>
          <p:spPr bwMode="auto">
            <a:xfrm>
              <a:off x="208502" y="2323114"/>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0" name="Group 272"/>
            <p:cNvGrpSpPr>
              <a:grpSpLocks/>
            </p:cNvGrpSpPr>
            <p:nvPr/>
          </p:nvGrpSpPr>
          <p:grpSpPr bwMode="auto">
            <a:xfrm>
              <a:off x="326975" y="2972548"/>
              <a:ext cx="78727" cy="148264"/>
              <a:chOff x="3172" y="10844"/>
              <a:chExt cx="515" cy="71"/>
            </a:xfrm>
          </p:grpSpPr>
          <p:sp>
            <p:nvSpPr>
              <p:cNvPr id="271"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2"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1" name="Group 275"/>
            <p:cNvGrpSpPr>
              <a:grpSpLocks/>
            </p:cNvGrpSpPr>
            <p:nvPr/>
          </p:nvGrpSpPr>
          <p:grpSpPr bwMode="auto">
            <a:xfrm>
              <a:off x="152400" y="2916165"/>
              <a:ext cx="80103" cy="148264"/>
              <a:chOff x="1633" y="11977"/>
              <a:chExt cx="524" cy="71"/>
            </a:xfrm>
          </p:grpSpPr>
          <p:sp>
            <p:nvSpPr>
              <p:cNvPr id="269"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0"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33" name="Rectangle 278"/>
            <p:cNvSpPr>
              <a:spLocks noChangeArrowheads="1"/>
            </p:cNvSpPr>
            <p:nvPr/>
          </p:nvSpPr>
          <p:spPr bwMode="auto">
            <a:xfrm>
              <a:off x="287229" y="232311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4" name="Rectangle 279"/>
            <p:cNvSpPr>
              <a:spLocks noChangeArrowheads="1"/>
            </p:cNvSpPr>
            <p:nvPr/>
          </p:nvSpPr>
          <p:spPr bwMode="auto">
            <a:xfrm>
              <a:off x="406772" y="2174853"/>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5" name="Rectangle 280"/>
            <p:cNvSpPr>
              <a:spLocks noChangeArrowheads="1"/>
            </p:cNvSpPr>
            <p:nvPr/>
          </p:nvSpPr>
          <p:spPr bwMode="auto">
            <a:xfrm>
              <a:off x="418542" y="312081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2" name="Group 281"/>
            <p:cNvGrpSpPr>
              <a:grpSpLocks/>
            </p:cNvGrpSpPr>
            <p:nvPr/>
          </p:nvGrpSpPr>
          <p:grpSpPr bwMode="auto">
            <a:xfrm>
              <a:off x="417167" y="4033357"/>
              <a:ext cx="93708" cy="148264"/>
              <a:chOff x="3256" y="11013"/>
              <a:chExt cx="613" cy="71"/>
            </a:xfrm>
          </p:grpSpPr>
          <p:sp>
            <p:nvSpPr>
              <p:cNvPr id="267"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8"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37" name="Rectangle 284"/>
            <p:cNvSpPr>
              <a:spLocks noChangeArrowheads="1"/>
            </p:cNvSpPr>
            <p:nvPr/>
          </p:nvSpPr>
          <p:spPr bwMode="auto">
            <a:xfrm>
              <a:off x="198719" y="3469541"/>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3" name="Group 285"/>
            <p:cNvGrpSpPr>
              <a:grpSpLocks/>
            </p:cNvGrpSpPr>
            <p:nvPr/>
          </p:nvGrpSpPr>
          <p:grpSpPr bwMode="auto">
            <a:xfrm>
              <a:off x="417167" y="3469541"/>
              <a:ext cx="93708" cy="148264"/>
              <a:chOff x="3256" y="10743"/>
              <a:chExt cx="613" cy="71"/>
            </a:xfrm>
          </p:grpSpPr>
          <p:sp>
            <p:nvSpPr>
              <p:cNvPr id="265"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6"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4" name="Group 288"/>
            <p:cNvGrpSpPr>
              <a:grpSpLocks/>
            </p:cNvGrpSpPr>
            <p:nvPr/>
          </p:nvGrpSpPr>
          <p:grpSpPr bwMode="auto">
            <a:xfrm>
              <a:off x="164935" y="3680452"/>
              <a:ext cx="80103" cy="148264"/>
              <a:chOff x="1606" y="10844"/>
              <a:chExt cx="524" cy="71"/>
            </a:xfrm>
          </p:grpSpPr>
          <p:sp>
            <p:nvSpPr>
              <p:cNvPr id="263"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4"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 name="Group 291"/>
            <p:cNvGrpSpPr>
              <a:grpSpLocks/>
            </p:cNvGrpSpPr>
            <p:nvPr/>
          </p:nvGrpSpPr>
          <p:grpSpPr bwMode="auto">
            <a:xfrm>
              <a:off x="619563" y="1354187"/>
              <a:ext cx="78727" cy="148264"/>
              <a:chOff x="3172" y="10844"/>
              <a:chExt cx="515" cy="71"/>
            </a:xfrm>
          </p:grpSpPr>
          <p:sp>
            <p:nvSpPr>
              <p:cNvPr id="261"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2"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 name="Group 294"/>
            <p:cNvGrpSpPr>
              <a:grpSpLocks/>
            </p:cNvGrpSpPr>
            <p:nvPr/>
          </p:nvGrpSpPr>
          <p:grpSpPr bwMode="auto">
            <a:xfrm>
              <a:off x="201623" y="4181622"/>
              <a:ext cx="80103" cy="148264"/>
              <a:chOff x="1846" y="11084"/>
              <a:chExt cx="524" cy="71"/>
            </a:xfrm>
          </p:grpSpPr>
          <p:sp>
            <p:nvSpPr>
              <p:cNvPr id="259"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0"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 name="Group 297"/>
            <p:cNvGrpSpPr>
              <a:grpSpLocks/>
            </p:cNvGrpSpPr>
            <p:nvPr/>
          </p:nvGrpSpPr>
          <p:grpSpPr bwMode="auto">
            <a:xfrm>
              <a:off x="601219" y="2118470"/>
              <a:ext cx="80103" cy="148264"/>
              <a:chOff x="2086" y="11324"/>
              <a:chExt cx="524" cy="71"/>
            </a:xfrm>
          </p:grpSpPr>
          <p:sp>
            <p:nvSpPr>
              <p:cNvPr id="257"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8"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43" name="Rectangle 300"/>
            <p:cNvSpPr>
              <a:spLocks noChangeArrowheads="1"/>
            </p:cNvSpPr>
            <p:nvPr/>
          </p:nvSpPr>
          <p:spPr bwMode="auto">
            <a:xfrm>
              <a:off x="284325"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4" name="Rectangle 301"/>
            <p:cNvSpPr>
              <a:spLocks noChangeArrowheads="1"/>
            </p:cNvSpPr>
            <p:nvPr/>
          </p:nvSpPr>
          <p:spPr bwMode="auto">
            <a:xfrm>
              <a:off x="499104"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5" name="Rectangle 302"/>
            <p:cNvSpPr>
              <a:spLocks noChangeArrowheads="1"/>
            </p:cNvSpPr>
            <p:nvPr/>
          </p:nvSpPr>
          <p:spPr bwMode="auto">
            <a:xfrm>
              <a:off x="304503" y="418162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6" name="Rectangle 303"/>
            <p:cNvSpPr>
              <a:spLocks noChangeArrowheads="1"/>
            </p:cNvSpPr>
            <p:nvPr/>
          </p:nvSpPr>
          <p:spPr bwMode="auto">
            <a:xfrm>
              <a:off x="1010446" y="388509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7" name="Rectangle 304"/>
            <p:cNvSpPr>
              <a:spLocks noChangeArrowheads="1"/>
            </p:cNvSpPr>
            <p:nvPr/>
          </p:nvSpPr>
          <p:spPr bwMode="auto">
            <a:xfrm>
              <a:off x="207127" y="3885096"/>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 name="Group 305"/>
            <p:cNvGrpSpPr>
              <a:grpSpLocks/>
            </p:cNvGrpSpPr>
            <p:nvPr/>
          </p:nvGrpSpPr>
          <p:grpSpPr bwMode="auto">
            <a:xfrm>
              <a:off x="281420" y="1462772"/>
              <a:ext cx="78727" cy="148264"/>
              <a:chOff x="3172" y="10844"/>
              <a:chExt cx="515" cy="71"/>
            </a:xfrm>
          </p:grpSpPr>
          <p:sp>
            <p:nvSpPr>
              <p:cNvPr id="255"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6"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2" name="Group 308"/>
            <p:cNvGrpSpPr>
              <a:grpSpLocks/>
            </p:cNvGrpSpPr>
            <p:nvPr/>
          </p:nvGrpSpPr>
          <p:grpSpPr bwMode="auto">
            <a:xfrm>
              <a:off x="815081" y="4033357"/>
              <a:ext cx="80103" cy="148264"/>
              <a:chOff x="1633" y="11977"/>
              <a:chExt cx="524" cy="71"/>
            </a:xfrm>
          </p:grpSpPr>
          <p:sp>
            <p:nvSpPr>
              <p:cNvPr id="253"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4"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50" name="Rectangle 311"/>
            <p:cNvSpPr>
              <a:spLocks noChangeArrowheads="1"/>
            </p:cNvSpPr>
            <p:nvPr/>
          </p:nvSpPr>
          <p:spPr bwMode="auto">
            <a:xfrm>
              <a:off x="285853" y="388509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1" name="Rectangle 312"/>
            <p:cNvSpPr>
              <a:spLocks noChangeArrowheads="1"/>
            </p:cNvSpPr>
            <p:nvPr/>
          </p:nvSpPr>
          <p:spPr bwMode="auto">
            <a:xfrm>
              <a:off x="405396" y="373683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2" name="Rectangle 313"/>
            <p:cNvSpPr>
              <a:spLocks noChangeArrowheads="1"/>
            </p:cNvSpPr>
            <p:nvPr/>
          </p:nvSpPr>
          <p:spPr bwMode="auto">
            <a:xfrm>
              <a:off x="326975" y="12059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426" name="CustomShape 1"/>
          <p:cNvSpPr/>
          <p:nvPr/>
        </p:nvSpPr>
        <p:spPr>
          <a:xfrm>
            <a:off x="-18000" y="0"/>
            <a:ext cx="1584000" cy="6885384"/>
          </a:xfrm>
          <a:prstGeom prst="rect">
            <a:avLst/>
          </a:prstGeom>
          <a:solidFill>
            <a:srgbClr val="0FA1E3"/>
          </a:solidFill>
          <a:ln w="9360">
            <a:noFill/>
          </a:ln>
        </p:spPr>
        <p:style>
          <a:lnRef idx="0">
            <a:scrgbClr r="0" g="0" b="0"/>
          </a:lnRef>
          <a:fillRef idx="0">
            <a:scrgbClr r="0" g="0" b="0"/>
          </a:fillRef>
          <a:effectRef idx="0">
            <a:scrgbClr r="0" g="0" b="0"/>
          </a:effectRef>
          <a:fontRef idx="minor"/>
        </p:style>
      </p:sp>
      <p:grpSp>
        <p:nvGrpSpPr>
          <p:cNvPr id="93" name="137 Grupo"/>
          <p:cNvGrpSpPr/>
          <p:nvPr/>
        </p:nvGrpSpPr>
        <p:grpSpPr>
          <a:xfrm>
            <a:off x="-119627" y="1398319"/>
            <a:ext cx="1692827" cy="4621481"/>
            <a:chOff x="-119627" y="1398319"/>
            <a:chExt cx="1692827" cy="4621481"/>
          </a:xfrm>
        </p:grpSpPr>
        <p:grpSp>
          <p:nvGrpSpPr>
            <p:cNvPr id="95" name="520 Grupo"/>
            <p:cNvGrpSpPr/>
            <p:nvPr/>
          </p:nvGrpSpPr>
          <p:grpSpPr>
            <a:xfrm>
              <a:off x="76200" y="1398319"/>
              <a:ext cx="1434956" cy="1794790"/>
              <a:chOff x="76200" y="1398319"/>
              <a:chExt cx="1434956" cy="1794790"/>
            </a:xfrm>
          </p:grpSpPr>
          <p:sp>
            <p:nvSpPr>
              <p:cNvPr id="624" name="Rectangle 215"/>
              <p:cNvSpPr>
                <a:spLocks noChangeArrowheads="1"/>
              </p:cNvSpPr>
              <p:nvPr/>
            </p:nvSpPr>
            <p:spPr bwMode="auto">
              <a:xfrm>
                <a:off x="186190"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5" name="Rectangle 216"/>
              <p:cNvSpPr>
                <a:spLocks noChangeArrowheads="1"/>
              </p:cNvSpPr>
              <p:nvPr/>
            </p:nvSpPr>
            <p:spPr bwMode="auto">
              <a:xfrm>
                <a:off x="448944" y="2064299"/>
                <a:ext cx="10298"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6" name="Rectangle 217"/>
              <p:cNvSpPr>
                <a:spLocks noChangeArrowheads="1"/>
              </p:cNvSpPr>
              <p:nvPr/>
            </p:nvSpPr>
            <p:spPr bwMode="auto">
              <a:xfrm>
                <a:off x="707355"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7" name="Rectangle 218"/>
              <p:cNvSpPr>
                <a:spLocks noChangeArrowheads="1"/>
              </p:cNvSpPr>
              <p:nvPr/>
            </p:nvSpPr>
            <p:spPr bwMode="auto">
              <a:xfrm>
                <a:off x="894324" y="2064299"/>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8" name="Rectangle 219"/>
              <p:cNvSpPr>
                <a:spLocks noChangeArrowheads="1"/>
              </p:cNvSpPr>
              <p:nvPr/>
            </p:nvSpPr>
            <p:spPr bwMode="auto">
              <a:xfrm>
                <a:off x="1099314" y="2064299"/>
                <a:ext cx="10459"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9" name="Rectangle 220"/>
              <p:cNvSpPr>
                <a:spLocks noChangeArrowheads="1"/>
              </p:cNvSpPr>
              <p:nvPr/>
            </p:nvSpPr>
            <p:spPr bwMode="auto">
              <a:xfrm>
                <a:off x="1255551" y="2064299"/>
                <a:ext cx="3250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0" name="Rectangle 221"/>
              <p:cNvSpPr>
                <a:spLocks noChangeArrowheads="1"/>
              </p:cNvSpPr>
              <p:nvPr/>
            </p:nvSpPr>
            <p:spPr bwMode="auto">
              <a:xfrm>
                <a:off x="1326831" y="1971370"/>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57" name="Group 222"/>
              <p:cNvGrpSpPr>
                <a:grpSpLocks/>
              </p:cNvGrpSpPr>
              <p:nvPr/>
            </p:nvGrpSpPr>
            <p:grpSpPr bwMode="auto">
              <a:xfrm>
                <a:off x="186184" y="2015188"/>
                <a:ext cx="1210865" cy="64058"/>
                <a:chOff x="2745" y="15338"/>
                <a:chExt cx="7525" cy="71"/>
              </a:xfrm>
            </p:grpSpPr>
            <p:sp>
              <p:nvSpPr>
                <p:cNvPr id="850"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1"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2"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3"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4"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5"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6"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8" name="Group 245"/>
              <p:cNvGrpSpPr>
                <a:grpSpLocks/>
              </p:cNvGrpSpPr>
              <p:nvPr/>
            </p:nvGrpSpPr>
            <p:grpSpPr bwMode="auto">
              <a:xfrm>
                <a:off x="878674" y="2132954"/>
                <a:ext cx="93708" cy="64059"/>
                <a:chOff x="7359" y="10643"/>
                <a:chExt cx="613" cy="71"/>
              </a:xfrm>
            </p:grpSpPr>
            <p:sp>
              <p:nvSpPr>
                <p:cNvPr id="848"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9"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9" name="519 Grupo"/>
              <p:cNvGrpSpPr/>
              <p:nvPr/>
            </p:nvGrpSpPr>
            <p:grpSpPr>
              <a:xfrm>
                <a:off x="76200" y="2133600"/>
                <a:ext cx="1434956" cy="1059509"/>
                <a:chOff x="76200" y="2674291"/>
                <a:chExt cx="1434956" cy="1059509"/>
              </a:xfrm>
            </p:grpSpPr>
            <p:grpSp>
              <p:nvGrpSpPr>
                <p:cNvPr id="860" name="Group 139"/>
                <p:cNvGrpSpPr>
                  <a:grpSpLocks/>
                </p:cNvGrpSpPr>
                <p:nvPr/>
              </p:nvGrpSpPr>
              <p:grpSpPr bwMode="auto">
                <a:xfrm>
                  <a:off x="76200" y="3670472"/>
                  <a:ext cx="1434956" cy="63328"/>
                  <a:chOff x="2535" y="15338"/>
                  <a:chExt cx="7838" cy="71"/>
                </a:xfrm>
              </p:grpSpPr>
              <p:sp>
                <p:nvSpPr>
                  <p:cNvPr id="84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1" name="Group 139"/>
                <p:cNvGrpSpPr>
                  <a:grpSpLocks/>
                </p:cNvGrpSpPr>
                <p:nvPr/>
              </p:nvGrpSpPr>
              <p:grpSpPr bwMode="auto">
                <a:xfrm>
                  <a:off x="76200" y="3505200"/>
                  <a:ext cx="1066800" cy="76200"/>
                  <a:chOff x="2535" y="15338"/>
                  <a:chExt cx="7838" cy="71"/>
                </a:xfrm>
              </p:grpSpPr>
              <p:sp>
                <p:nvSpPr>
                  <p:cNvPr id="83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2" name="Group 14"/>
                <p:cNvGrpSpPr>
                  <a:grpSpLocks/>
                </p:cNvGrpSpPr>
                <p:nvPr/>
              </p:nvGrpSpPr>
              <p:grpSpPr bwMode="auto">
                <a:xfrm>
                  <a:off x="710214" y="2674291"/>
                  <a:ext cx="93708" cy="64059"/>
                  <a:chOff x="5031" y="10743"/>
                  <a:chExt cx="613" cy="71"/>
                </a:xfrm>
              </p:grpSpPr>
              <p:sp>
                <p:nvSpPr>
                  <p:cNvPr id="8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28" name="Rectangle 17"/>
                <p:cNvSpPr>
                  <a:spLocks noChangeArrowheads="1"/>
                </p:cNvSpPr>
                <p:nvPr/>
              </p:nvSpPr>
              <p:spPr bwMode="auto">
                <a:xfrm>
                  <a:off x="566977" y="2917894"/>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3" name="Group 21"/>
                <p:cNvGrpSpPr>
                  <a:grpSpLocks/>
                </p:cNvGrpSpPr>
                <p:nvPr/>
              </p:nvGrpSpPr>
              <p:grpSpPr bwMode="auto">
                <a:xfrm>
                  <a:off x="1104154" y="3044206"/>
                  <a:ext cx="93708" cy="65863"/>
                  <a:chOff x="8491" y="10743"/>
                  <a:chExt cx="613" cy="73"/>
                </a:xfrm>
              </p:grpSpPr>
              <p:sp>
                <p:nvSpPr>
                  <p:cNvPr id="828"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9"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0" name="Rectangle 24"/>
                <p:cNvSpPr>
                  <a:spLocks noChangeArrowheads="1"/>
                </p:cNvSpPr>
                <p:nvPr/>
              </p:nvSpPr>
              <p:spPr bwMode="auto">
                <a:xfrm>
                  <a:off x="1361124" y="267429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6" name="Group 25"/>
                <p:cNvGrpSpPr>
                  <a:grpSpLocks/>
                </p:cNvGrpSpPr>
                <p:nvPr/>
              </p:nvGrpSpPr>
              <p:grpSpPr bwMode="auto">
                <a:xfrm>
                  <a:off x="710214" y="2917894"/>
                  <a:ext cx="93708" cy="64059"/>
                  <a:chOff x="5140" y="10844"/>
                  <a:chExt cx="613" cy="71"/>
                </a:xfrm>
              </p:grpSpPr>
              <p:sp>
                <p:nvSpPr>
                  <p:cNvPr id="826"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7"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8" name="Group 28"/>
                <p:cNvGrpSpPr>
                  <a:grpSpLocks/>
                </p:cNvGrpSpPr>
                <p:nvPr/>
              </p:nvGrpSpPr>
              <p:grpSpPr bwMode="auto">
                <a:xfrm>
                  <a:off x="887540" y="2765417"/>
                  <a:ext cx="111135" cy="64059"/>
                  <a:chOff x="6191" y="10844"/>
                  <a:chExt cx="727" cy="71"/>
                </a:xfrm>
              </p:grpSpPr>
              <p:sp>
                <p:nvSpPr>
                  <p:cNvPr id="824"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5"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9" name="Group 31"/>
                <p:cNvGrpSpPr>
                  <a:grpSpLocks/>
                </p:cNvGrpSpPr>
                <p:nvPr/>
              </p:nvGrpSpPr>
              <p:grpSpPr bwMode="auto">
                <a:xfrm>
                  <a:off x="1076943" y="2765417"/>
                  <a:ext cx="93708" cy="64059"/>
                  <a:chOff x="7430" y="10844"/>
                  <a:chExt cx="613" cy="71"/>
                </a:xfrm>
              </p:grpSpPr>
              <p:sp>
                <p:nvSpPr>
                  <p:cNvPr id="822"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3"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4" name="Rectangle 34"/>
                <p:cNvSpPr>
                  <a:spLocks noChangeArrowheads="1"/>
                </p:cNvSpPr>
                <p:nvPr/>
              </p:nvSpPr>
              <p:spPr bwMode="auto">
                <a:xfrm>
                  <a:off x="1361124" y="276541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5" name="Rectangle 35"/>
                <p:cNvSpPr>
                  <a:spLocks noChangeArrowheads="1"/>
                </p:cNvSpPr>
                <p:nvPr/>
              </p:nvSpPr>
              <p:spPr bwMode="auto">
                <a:xfrm>
                  <a:off x="616506" y="276541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0" name="Group 37"/>
                <p:cNvGrpSpPr>
                  <a:grpSpLocks/>
                </p:cNvGrpSpPr>
                <p:nvPr/>
              </p:nvGrpSpPr>
              <p:grpSpPr bwMode="auto">
                <a:xfrm>
                  <a:off x="1206269" y="2765417"/>
                  <a:ext cx="116027" cy="64059"/>
                  <a:chOff x="8276" y="10844"/>
                  <a:chExt cx="759" cy="71"/>
                </a:xfrm>
              </p:grpSpPr>
              <p:sp>
                <p:nvSpPr>
                  <p:cNvPr id="820"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1"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7" name="Rectangle 41"/>
                <p:cNvSpPr>
                  <a:spLocks noChangeArrowheads="1"/>
                </p:cNvSpPr>
                <p:nvPr/>
              </p:nvSpPr>
              <p:spPr bwMode="auto">
                <a:xfrm>
                  <a:off x="840151" y="2917894"/>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8" name="Rectangle 42"/>
                <p:cNvSpPr>
                  <a:spLocks noChangeArrowheads="1"/>
                </p:cNvSpPr>
                <p:nvPr/>
              </p:nvSpPr>
              <p:spPr bwMode="auto">
                <a:xfrm>
                  <a:off x="727946" y="2789777"/>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9" name="Rectangle 43"/>
                <p:cNvSpPr>
                  <a:spLocks noChangeArrowheads="1"/>
                </p:cNvSpPr>
                <p:nvPr/>
              </p:nvSpPr>
              <p:spPr bwMode="auto">
                <a:xfrm>
                  <a:off x="784813" y="278977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4" name="Group 44"/>
                <p:cNvGrpSpPr>
                  <a:grpSpLocks/>
                </p:cNvGrpSpPr>
                <p:nvPr/>
              </p:nvGrpSpPr>
              <p:grpSpPr bwMode="auto">
                <a:xfrm>
                  <a:off x="866292" y="2981952"/>
                  <a:ext cx="93708" cy="64059"/>
                  <a:chOff x="7359" y="10643"/>
                  <a:chExt cx="613" cy="71"/>
                </a:xfrm>
              </p:grpSpPr>
              <p:sp>
                <p:nvSpPr>
                  <p:cNvPr id="818"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9"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1" name="Rectangle 47"/>
                <p:cNvSpPr>
                  <a:spLocks noChangeArrowheads="1"/>
                </p:cNvSpPr>
                <p:nvPr/>
              </p:nvSpPr>
              <p:spPr bwMode="auto">
                <a:xfrm>
                  <a:off x="1214066" y="2980147"/>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8" name="Group 48"/>
                <p:cNvGrpSpPr>
                  <a:grpSpLocks/>
                </p:cNvGrpSpPr>
                <p:nvPr/>
              </p:nvGrpSpPr>
              <p:grpSpPr bwMode="auto">
                <a:xfrm>
                  <a:off x="1254423" y="2890827"/>
                  <a:ext cx="136052" cy="64059"/>
                  <a:chOff x="8966" y="10643"/>
                  <a:chExt cx="890" cy="71"/>
                </a:xfrm>
              </p:grpSpPr>
              <p:sp>
                <p:nvSpPr>
                  <p:cNvPr id="816"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7"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0" name="Group 51"/>
                <p:cNvGrpSpPr>
                  <a:grpSpLocks/>
                </p:cNvGrpSpPr>
                <p:nvPr/>
              </p:nvGrpSpPr>
              <p:grpSpPr bwMode="auto">
                <a:xfrm>
                  <a:off x="716023" y="3046010"/>
                  <a:ext cx="93708" cy="64059"/>
                  <a:chOff x="3256" y="10743"/>
                  <a:chExt cx="613" cy="71"/>
                </a:xfrm>
              </p:grpSpPr>
              <p:sp>
                <p:nvSpPr>
                  <p:cNvPr id="814"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5"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4" name="Rectangle 57"/>
                <p:cNvSpPr>
                  <a:spLocks noChangeArrowheads="1"/>
                </p:cNvSpPr>
                <p:nvPr/>
              </p:nvSpPr>
              <p:spPr bwMode="auto">
                <a:xfrm>
                  <a:off x="619563" y="304601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1" name="Group 58"/>
                <p:cNvGrpSpPr>
                  <a:grpSpLocks/>
                </p:cNvGrpSpPr>
                <p:nvPr/>
              </p:nvGrpSpPr>
              <p:grpSpPr bwMode="auto">
                <a:xfrm>
                  <a:off x="987210" y="2981952"/>
                  <a:ext cx="93708" cy="65863"/>
                  <a:chOff x="7502" y="10743"/>
                  <a:chExt cx="613" cy="73"/>
                </a:xfrm>
              </p:grpSpPr>
              <p:sp>
                <p:nvSpPr>
                  <p:cNvPr id="812"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3"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2" name="Group 61"/>
                <p:cNvGrpSpPr>
                  <a:grpSpLocks/>
                </p:cNvGrpSpPr>
                <p:nvPr/>
              </p:nvGrpSpPr>
              <p:grpSpPr bwMode="auto">
                <a:xfrm>
                  <a:off x="1160715" y="3198487"/>
                  <a:ext cx="93708" cy="65863"/>
                  <a:chOff x="8491" y="10743"/>
                  <a:chExt cx="613" cy="73"/>
                </a:xfrm>
              </p:grpSpPr>
              <p:sp>
                <p:nvSpPr>
                  <p:cNvPr id="810"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1"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7" name="Rectangle 64"/>
                <p:cNvSpPr>
                  <a:spLocks noChangeArrowheads="1"/>
                </p:cNvSpPr>
                <p:nvPr/>
              </p:nvSpPr>
              <p:spPr bwMode="auto">
                <a:xfrm>
                  <a:off x="1289735" y="307037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4" name="Group 65"/>
                <p:cNvGrpSpPr>
                  <a:grpSpLocks/>
                </p:cNvGrpSpPr>
                <p:nvPr/>
              </p:nvGrpSpPr>
              <p:grpSpPr bwMode="auto">
                <a:xfrm>
                  <a:off x="953426" y="2853835"/>
                  <a:ext cx="80103" cy="64059"/>
                  <a:chOff x="1393" y="11737"/>
                  <a:chExt cx="524" cy="71"/>
                </a:xfrm>
              </p:grpSpPr>
              <p:sp>
                <p:nvSpPr>
                  <p:cNvPr id="808"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9"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5" name="Group 71"/>
                <p:cNvGrpSpPr>
                  <a:grpSpLocks/>
                </p:cNvGrpSpPr>
                <p:nvPr/>
              </p:nvGrpSpPr>
              <p:grpSpPr bwMode="auto">
                <a:xfrm>
                  <a:off x="833119" y="3110068"/>
                  <a:ext cx="111135" cy="64059"/>
                  <a:chOff x="6191" y="10844"/>
                  <a:chExt cx="727" cy="71"/>
                </a:xfrm>
              </p:grpSpPr>
              <p:sp>
                <p:nvSpPr>
                  <p:cNvPr id="806"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7"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7" name="Group 74"/>
                <p:cNvGrpSpPr>
                  <a:grpSpLocks/>
                </p:cNvGrpSpPr>
                <p:nvPr/>
              </p:nvGrpSpPr>
              <p:grpSpPr bwMode="auto">
                <a:xfrm>
                  <a:off x="1104154" y="2890827"/>
                  <a:ext cx="93708" cy="64059"/>
                  <a:chOff x="7430" y="10844"/>
                  <a:chExt cx="613" cy="71"/>
                </a:xfrm>
              </p:grpSpPr>
              <p:sp>
                <p:nvSpPr>
                  <p:cNvPr id="804"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5"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1" name="Rectangle 77"/>
                <p:cNvSpPr>
                  <a:spLocks noChangeArrowheads="1"/>
                </p:cNvSpPr>
                <p:nvPr/>
              </p:nvSpPr>
              <p:spPr bwMode="auto">
                <a:xfrm>
                  <a:off x="1275212" y="3200292"/>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8" name="Group 78"/>
                <p:cNvGrpSpPr>
                  <a:grpSpLocks/>
                </p:cNvGrpSpPr>
                <p:nvPr/>
              </p:nvGrpSpPr>
              <p:grpSpPr bwMode="auto">
                <a:xfrm>
                  <a:off x="1367697" y="3134429"/>
                  <a:ext cx="80103" cy="64059"/>
                  <a:chOff x="1873" y="12217"/>
                  <a:chExt cx="524" cy="71"/>
                </a:xfrm>
              </p:grpSpPr>
              <p:sp>
                <p:nvSpPr>
                  <p:cNvPr id="802"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3"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3" name="Rectangle 81"/>
                <p:cNvSpPr>
                  <a:spLocks noChangeArrowheads="1"/>
                </p:cNvSpPr>
                <p:nvPr/>
              </p:nvSpPr>
              <p:spPr bwMode="auto">
                <a:xfrm>
                  <a:off x="689729" y="3198487"/>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54" name="Rectangle 82"/>
                <p:cNvSpPr>
                  <a:spLocks noChangeArrowheads="1"/>
                </p:cNvSpPr>
                <p:nvPr/>
              </p:nvSpPr>
              <p:spPr bwMode="auto">
                <a:xfrm>
                  <a:off x="566977" y="319848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9" name="Group 83"/>
                <p:cNvGrpSpPr>
                  <a:grpSpLocks/>
                </p:cNvGrpSpPr>
                <p:nvPr/>
              </p:nvGrpSpPr>
              <p:grpSpPr bwMode="auto">
                <a:xfrm>
                  <a:off x="964891" y="3110068"/>
                  <a:ext cx="116027" cy="64059"/>
                  <a:chOff x="8276" y="10844"/>
                  <a:chExt cx="759" cy="71"/>
                </a:xfrm>
              </p:grpSpPr>
              <p:sp>
                <p:nvSpPr>
                  <p:cNvPr id="800"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1"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0" name="Group 248"/>
                <p:cNvGrpSpPr>
                  <a:grpSpLocks/>
                </p:cNvGrpSpPr>
                <p:nvPr/>
              </p:nvGrpSpPr>
              <p:grpSpPr bwMode="auto">
                <a:xfrm>
                  <a:off x="418542" y="2676998"/>
                  <a:ext cx="93708" cy="64059"/>
                  <a:chOff x="3256" y="11013"/>
                  <a:chExt cx="613" cy="71"/>
                </a:xfrm>
              </p:grpSpPr>
              <p:sp>
                <p:nvSpPr>
                  <p:cNvPr id="798"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9"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2" name="Group 258"/>
                <p:cNvGrpSpPr>
                  <a:grpSpLocks/>
                </p:cNvGrpSpPr>
                <p:nvPr/>
              </p:nvGrpSpPr>
              <p:grpSpPr bwMode="auto">
                <a:xfrm>
                  <a:off x="405701" y="2805115"/>
                  <a:ext cx="78727" cy="64059"/>
                  <a:chOff x="3172" y="10844"/>
                  <a:chExt cx="515" cy="71"/>
                </a:xfrm>
              </p:grpSpPr>
              <p:sp>
                <p:nvSpPr>
                  <p:cNvPr id="796"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7"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5" name="Group 261"/>
                <p:cNvGrpSpPr>
                  <a:grpSpLocks/>
                </p:cNvGrpSpPr>
                <p:nvPr/>
              </p:nvGrpSpPr>
              <p:grpSpPr bwMode="auto">
                <a:xfrm>
                  <a:off x="202999" y="2741056"/>
                  <a:ext cx="80103" cy="64059"/>
                  <a:chOff x="1846" y="11084"/>
                  <a:chExt cx="524" cy="71"/>
                </a:xfrm>
              </p:grpSpPr>
              <p:sp>
                <p:nvSpPr>
                  <p:cNvPr id="794"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5"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6" name="Group 264"/>
                <p:cNvGrpSpPr>
                  <a:grpSpLocks/>
                </p:cNvGrpSpPr>
                <p:nvPr/>
              </p:nvGrpSpPr>
              <p:grpSpPr bwMode="auto">
                <a:xfrm>
                  <a:off x="239688" y="2957592"/>
                  <a:ext cx="80103" cy="64059"/>
                  <a:chOff x="2086" y="11324"/>
                  <a:chExt cx="524" cy="71"/>
                </a:xfrm>
              </p:grpSpPr>
              <p:sp>
                <p:nvSpPr>
                  <p:cNvPr id="792"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3"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0" name="Rectangle 269"/>
                <p:cNvSpPr>
                  <a:spLocks noChangeArrowheads="1"/>
                </p:cNvSpPr>
                <p:nvPr/>
              </p:nvSpPr>
              <p:spPr bwMode="auto">
                <a:xfrm>
                  <a:off x="305879" y="2741056"/>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61" name="Rectangle 270"/>
                <p:cNvSpPr>
                  <a:spLocks noChangeArrowheads="1"/>
                </p:cNvSpPr>
                <p:nvPr/>
              </p:nvSpPr>
              <p:spPr bwMode="auto">
                <a:xfrm>
                  <a:off x="485499" y="2805115"/>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5" name="Group 272"/>
                <p:cNvGrpSpPr>
                  <a:grpSpLocks/>
                </p:cNvGrpSpPr>
                <p:nvPr/>
              </p:nvGrpSpPr>
              <p:grpSpPr bwMode="auto">
                <a:xfrm>
                  <a:off x="326975" y="2893533"/>
                  <a:ext cx="78727" cy="64059"/>
                  <a:chOff x="3172" y="10844"/>
                  <a:chExt cx="515" cy="71"/>
                </a:xfrm>
              </p:grpSpPr>
              <p:sp>
                <p:nvSpPr>
                  <p:cNvPr id="790"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1"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6" name="Group 275"/>
                <p:cNvGrpSpPr>
                  <a:grpSpLocks/>
                </p:cNvGrpSpPr>
                <p:nvPr/>
              </p:nvGrpSpPr>
              <p:grpSpPr bwMode="auto">
                <a:xfrm>
                  <a:off x="152400" y="2869173"/>
                  <a:ext cx="80103" cy="64059"/>
                  <a:chOff x="1633" y="11977"/>
                  <a:chExt cx="524" cy="71"/>
                </a:xfrm>
              </p:grpSpPr>
              <p:sp>
                <p:nvSpPr>
                  <p:cNvPr id="788"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9"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4" name="Rectangle 280"/>
                <p:cNvSpPr>
                  <a:spLocks noChangeArrowheads="1"/>
                </p:cNvSpPr>
                <p:nvPr/>
              </p:nvSpPr>
              <p:spPr bwMode="auto">
                <a:xfrm>
                  <a:off x="418542" y="29575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7" name="Group 281"/>
                <p:cNvGrpSpPr>
                  <a:grpSpLocks/>
                </p:cNvGrpSpPr>
                <p:nvPr/>
              </p:nvGrpSpPr>
              <p:grpSpPr bwMode="auto">
                <a:xfrm>
                  <a:off x="417167" y="3351865"/>
                  <a:ext cx="93708" cy="64059"/>
                  <a:chOff x="3256" y="11013"/>
                  <a:chExt cx="613" cy="71"/>
                </a:xfrm>
              </p:grpSpPr>
              <p:sp>
                <p:nvSpPr>
                  <p:cNvPr id="786"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7"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6" name="Rectangle 284"/>
                <p:cNvSpPr>
                  <a:spLocks noChangeArrowheads="1"/>
                </p:cNvSpPr>
                <p:nvPr/>
              </p:nvSpPr>
              <p:spPr bwMode="auto">
                <a:xfrm>
                  <a:off x="198719" y="3108263"/>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8" name="Group 285"/>
                <p:cNvGrpSpPr>
                  <a:grpSpLocks/>
                </p:cNvGrpSpPr>
                <p:nvPr/>
              </p:nvGrpSpPr>
              <p:grpSpPr bwMode="auto">
                <a:xfrm>
                  <a:off x="417167" y="3108263"/>
                  <a:ext cx="93708" cy="64059"/>
                  <a:chOff x="3256" y="10743"/>
                  <a:chExt cx="613" cy="71"/>
                </a:xfrm>
              </p:grpSpPr>
              <p:sp>
                <p:nvSpPr>
                  <p:cNvPr id="784"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5"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9" name="Group 288"/>
                <p:cNvGrpSpPr>
                  <a:grpSpLocks/>
                </p:cNvGrpSpPr>
                <p:nvPr/>
              </p:nvGrpSpPr>
              <p:grpSpPr bwMode="auto">
                <a:xfrm>
                  <a:off x="164935" y="3199389"/>
                  <a:ext cx="80103" cy="64059"/>
                  <a:chOff x="1606" y="10844"/>
                  <a:chExt cx="524" cy="71"/>
                </a:xfrm>
              </p:grpSpPr>
              <p:sp>
                <p:nvSpPr>
                  <p:cNvPr id="782"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3"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0" name="Group 294"/>
                <p:cNvGrpSpPr>
                  <a:grpSpLocks/>
                </p:cNvGrpSpPr>
                <p:nvPr/>
              </p:nvGrpSpPr>
              <p:grpSpPr bwMode="auto">
                <a:xfrm>
                  <a:off x="201623" y="3415924"/>
                  <a:ext cx="80103" cy="64059"/>
                  <a:chOff x="1846" y="11084"/>
                  <a:chExt cx="524" cy="71"/>
                </a:xfrm>
              </p:grpSpPr>
              <p:sp>
                <p:nvSpPr>
                  <p:cNvPr id="78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0" name="Rectangle 300"/>
                <p:cNvSpPr>
                  <a:spLocks noChangeArrowheads="1"/>
                </p:cNvSpPr>
                <p:nvPr/>
              </p:nvSpPr>
              <p:spPr bwMode="auto">
                <a:xfrm>
                  <a:off x="284325"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1" name="Rectangle 301"/>
                <p:cNvSpPr>
                  <a:spLocks noChangeArrowheads="1"/>
                </p:cNvSpPr>
                <p:nvPr/>
              </p:nvSpPr>
              <p:spPr bwMode="auto">
                <a:xfrm>
                  <a:off x="499104"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2" name="Rectangle 302"/>
                <p:cNvSpPr>
                  <a:spLocks noChangeArrowheads="1"/>
                </p:cNvSpPr>
                <p:nvPr/>
              </p:nvSpPr>
              <p:spPr bwMode="auto">
                <a:xfrm>
                  <a:off x="304503" y="341592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3" name="Rectangle 303"/>
                <p:cNvSpPr>
                  <a:spLocks noChangeArrowheads="1"/>
                </p:cNvSpPr>
                <p:nvPr/>
              </p:nvSpPr>
              <p:spPr bwMode="auto">
                <a:xfrm>
                  <a:off x="1010446" y="3287808"/>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4" name="Rectangle 304"/>
                <p:cNvSpPr>
                  <a:spLocks noChangeArrowheads="1"/>
                </p:cNvSpPr>
                <p:nvPr/>
              </p:nvSpPr>
              <p:spPr bwMode="auto">
                <a:xfrm>
                  <a:off x="207127" y="32878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1" name="Group 308"/>
                <p:cNvGrpSpPr>
                  <a:grpSpLocks/>
                </p:cNvGrpSpPr>
                <p:nvPr/>
              </p:nvGrpSpPr>
              <p:grpSpPr bwMode="auto">
                <a:xfrm>
                  <a:off x="815081" y="3351865"/>
                  <a:ext cx="80103" cy="64059"/>
                  <a:chOff x="1633" y="11977"/>
                  <a:chExt cx="524" cy="71"/>
                </a:xfrm>
              </p:grpSpPr>
              <p:sp>
                <p:nvSpPr>
                  <p:cNvPr id="778"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9"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6" name="Rectangle 311"/>
                <p:cNvSpPr>
                  <a:spLocks noChangeArrowheads="1"/>
                </p:cNvSpPr>
                <p:nvPr/>
              </p:nvSpPr>
              <p:spPr bwMode="auto">
                <a:xfrm>
                  <a:off x="285853" y="3287808"/>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7" name="Rectangle 312"/>
                <p:cNvSpPr>
                  <a:spLocks noChangeArrowheads="1"/>
                </p:cNvSpPr>
                <p:nvPr/>
              </p:nvSpPr>
              <p:spPr bwMode="auto">
                <a:xfrm>
                  <a:off x="405396" y="322374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34" name="Rectangle 313"/>
              <p:cNvSpPr>
                <a:spLocks noChangeArrowheads="1"/>
              </p:cNvSpPr>
              <p:nvPr/>
            </p:nvSpPr>
            <p:spPr bwMode="auto">
              <a:xfrm>
                <a:off x="326975" y="213024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5" name="Rectangle 8"/>
              <p:cNvSpPr>
                <a:spLocks noChangeArrowheads="1"/>
              </p:cNvSpPr>
              <p:nvPr/>
            </p:nvSpPr>
            <p:spPr bwMode="auto">
              <a:xfrm>
                <a:off x="475868" y="1515608"/>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6" name="Rectangle 9"/>
              <p:cNvSpPr>
                <a:spLocks noChangeArrowheads="1"/>
              </p:cNvSpPr>
              <p:nvPr/>
            </p:nvSpPr>
            <p:spPr bwMode="auto">
              <a:xfrm>
                <a:off x="741552" y="157335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7" name="Rectangle 10"/>
              <p:cNvSpPr>
                <a:spLocks noChangeArrowheads="1"/>
              </p:cNvSpPr>
              <p:nvPr/>
            </p:nvSpPr>
            <p:spPr bwMode="auto">
              <a:xfrm>
                <a:off x="1228588" y="1761014"/>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2" name="Group 11"/>
              <p:cNvGrpSpPr>
                <a:grpSpLocks/>
              </p:cNvGrpSpPr>
              <p:nvPr/>
            </p:nvGrpSpPr>
            <p:grpSpPr bwMode="auto">
              <a:xfrm>
                <a:off x="1311748" y="1788080"/>
                <a:ext cx="136052" cy="64059"/>
                <a:chOff x="8966" y="10643"/>
                <a:chExt cx="890" cy="71"/>
              </a:xfrm>
            </p:grpSpPr>
            <p:sp>
              <p:nvSpPr>
                <p:cNvPr id="723"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4"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3" name="Group 14"/>
              <p:cNvGrpSpPr>
                <a:grpSpLocks/>
              </p:cNvGrpSpPr>
              <p:nvPr/>
            </p:nvGrpSpPr>
            <p:grpSpPr bwMode="auto">
              <a:xfrm>
                <a:off x="710214" y="1878303"/>
                <a:ext cx="93708" cy="64059"/>
                <a:chOff x="5031" y="10743"/>
                <a:chExt cx="613" cy="71"/>
              </a:xfrm>
            </p:grpSpPr>
            <p:sp>
              <p:nvSpPr>
                <p:cNvPr id="721"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2"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0" name="Rectangle 17"/>
              <p:cNvSpPr>
                <a:spLocks noChangeArrowheads="1"/>
              </p:cNvSpPr>
              <p:nvPr/>
            </p:nvSpPr>
            <p:spPr bwMode="auto">
              <a:xfrm>
                <a:off x="566977" y="2121906"/>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4" name="Group 18"/>
              <p:cNvGrpSpPr>
                <a:grpSpLocks/>
              </p:cNvGrpSpPr>
              <p:nvPr/>
            </p:nvGrpSpPr>
            <p:grpSpPr bwMode="auto">
              <a:xfrm>
                <a:off x="1010446" y="1695152"/>
                <a:ext cx="93708" cy="65863"/>
                <a:chOff x="7502" y="10743"/>
                <a:chExt cx="613" cy="73"/>
              </a:xfrm>
            </p:grpSpPr>
            <p:sp>
              <p:nvSpPr>
                <p:cNvPr id="719"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0"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2" name="Rectangle 24"/>
              <p:cNvSpPr>
                <a:spLocks noChangeArrowheads="1"/>
              </p:cNvSpPr>
              <p:nvPr/>
            </p:nvSpPr>
            <p:spPr bwMode="auto">
              <a:xfrm>
                <a:off x="1361124" y="1878303"/>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5" name="Group 25"/>
              <p:cNvGrpSpPr>
                <a:grpSpLocks/>
              </p:cNvGrpSpPr>
              <p:nvPr/>
            </p:nvGrpSpPr>
            <p:grpSpPr bwMode="auto">
              <a:xfrm>
                <a:off x="710214" y="2121906"/>
                <a:ext cx="93708" cy="64059"/>
                <a:chOff x="5140" y="10844"/>
                <a:chExt cx="613" cy="71"/>
              </a:xfrm>
            </p:grpSpPr>
            <p:sp>
              <p:nvSpPr>
                <p:cNvPr id="717"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8"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6" name="Group 28"/>
              <p:cNvGrpSpPr>
                <a:grpSpLocks/>
              </p:cNvGrpSpPr>
              <p:nvPr/>
            </p:nvGrpSpPr>
            <p:grpSpPr bwMode="auto">
              <a:xfrm>
                <a:off x="887540" y="1969429"/>
                <a:ext cx="111135" cy="64059"/>
                <a:chOff x="6191" y="10844"/>
                <a:chExt cx="727" cy="71"/>
              </a:xfrm>
            </p:grpSpPr>
            <p:sp>
              <p:nvSpPr>
                <p:cNvPr id="715"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6"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7" name="Group 31"/>
              <p:cNvGrpSpPr>
                <a:grpSpLocks/>
              </p:cNvGrpSpPr>
              <p:nvPr/>
            </p:nvGrpSpPr>
            <p:grpSpPr bwMode="auto">
              <a:xfrm>
                <a:off x="1076943" y="1969429"/>
                <a:ext cx="93708" cy="64059"/>
                <a:chOff x="7430" y="10844"/>
                <a:chExt cx="613" cy="71"/>
              </a:xfrm>
            </p:grpSpPr>
            <p:sp>
              <p:nvSpPr>
                <p:cNvPr id="713"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4"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6" name="Rectangle 34"/>
              <p:cNvSpPr>
                <a:spLocks noChangeArrowheads="1"/>
              </p:cNvSpPr>
              <p:nvPr/>
            </p:nvSpPr>
            <p:spPr bwMode="auto">
              <a:xfrm>
                <a:off x="1361124" y="1969429"/>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7" name="Rectangle 35"/>
              <p:cNvSpPr>
                <a:spLocks noChangeArrowheads="1"/>
              </p:cNvSpPr>
              <p:nvPr/>
            </p:nvSpPr>
            <p:spPr bwMode="auto">
              <a:xfrm>
                <a:off x="616506" y="1969429"/>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8" name="Rectangle 36"/>
              <p:cNvSpPr>
                <a:spLocks noChangeArrowheads="1"/>
              </p:cNvSpPr>
              <p:nvPr/>
            </p:nvSpPr>
            <p:spPr bwMode="auto">
              <a:xfrm>
                <a:off x="504760" y="15092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8" name="Group 37"/>
              <p:cNvGrpSpPr>
                <a:grpSpLocks/>
              </p:cNvGrpSpPr>
              <p:nvPr/>
            </p:nvGrpSpPr>
            <p:grpSpPr bwMode="auto">
              <a:xfrm>
                <a:off x="1206269" y="1969429"/>
                <a:ext cx="116027" cy="64059"/>
                <a:chOff x="8276" y="10844"/>
                <a:chExt cx="759" cy="71"/>
              </a:xfrm>
            </p:grpSpPr>
            <p:sp>
              <p:nvSpPr>
                <p:cNvPr id="711"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2"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0" name="Rectangle 41"/>
              <p:cNvSpPr>
                <a:spLocks noChangeArrowheads="1"/>
              </p:cNvSpPr>
              <p:nvPr/>
            </p:nvSpPr>
            <p:spPr bwMode="auto">
              <a:xfrm>
                <a:off x="840151" y="2121906"/>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1" name="Rectangle 42"/>
              <p:cNvSpPr>
                <a:spLocks noChangeArrowheads="1"/>
              </p:cNvSpPr>
              <p:nvPr/>
            </p:nvSpPr>
            <p:spPr bwMode="auto">
              <a:xfrm>
                <a:off x="727946" y="199379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2" name="Rectangle 43"/>
              <p:cNvSpPr>
                <a:spLocks noChangeArrowheads="1"/>
              </p:cNvSpPr>
              <p:nvPr/>
            </p:nvSpPr>
            <p:spPr bwMode="auto">
              <a:xfrm>
                <a:off x="784813" y="199379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9" name="Group 48"/>
              <p:cNvGrpSpPr>
                <a:grpSpLocks/>
              </p:cNvGrpSpPr>
              <p:nvPr/>
            </p:nvGrpSpPr>
            <p:grpSpPr bwMode="auto">
              <a:xfrm>
                <a:off x="1254423" y="2094839"/>
                <a:ext cx="136052" cy="64059"/>
                <a:chOff x="8966" y="10643"/>
                <a:chExt cx="890" cy="71"/>
              </a:xfrm>
            </p:grpSpPr>
            <p:sp>
              <p:nvSpPr>
                <p:cNvPr id="709"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0"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0" name="Group 54"/>
              <p:cNvGrpSpPr>
                <a:grpSpLocks/>
              </p:cNvGrpSpPr>
              <p:nvPr/>
            </p:nvGrpSpPr>
            <p:grpSpPr bwMode="auto">
              <a:xfrm>
                <a:off x="878674" y="1573350"/>
                <a:ext cx="93708" cy="64059"/>
                <a:chOff x="5031" y="10743"/>
                <a:chExt cx="613" cy="71"/>
              </a:xfrm>
            </p:grpSpPr>
            <p:sp>
              <p:nvSpPr>
                <p:cNvPr id="707"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8"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1" name="Group 65"/>
              <p:cNvGrpSpPr>
                <a:grpSpLocks/>
              </p:cNvGrpSpPr>
              <p:nvPr/>
            </p:nvGrpSpPr>
            <p:grpSpPr bwMode="auto">
              <a:xfrm>
                <a:off x="953426" y="2057847"/>
                <a:ext cx="80103" cy="64059"/>
                <a:chOff x="1393" y="11737"/>
                <a:chExt cx="524" cy="71"/>
              </a:xfrm>
            </p:grpSpPr>
            <p:sp>
              <p:nvSpPr>
                <p:cNvPr id="705"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6"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2" name="Group 68"/>
              <p:cNvGrpSpPr>
                <a:grpSpLocks/>
              </p:cNvGrpSpPr>
              <p:nvPr/>
            </p:nvGrpSpPr>
            <p:grpSpPr bwMode="auto">
              <a:xfrm>
                <a:off x="829298" y="1825072"/>
                <a:ext cx="93708" cy="64059"/>
                <a:chOff x="5140" y="10844"/>
                <a:chExt cx="613" cy="71"/>
              </a:xfrm>
            </p:grpSpPr>
            <p:sp>
              <p:nvSpPr>
                <p:cNvPr id="703"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4"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3" name="Group 74"/>
              <p:cNvGrpSpPr>
                <a:grpSpLocks/>
              </p:cNvGrpSpPr>
              <p:nvPr/>
            </p:nvGrpSpPr>
            <p:grpSpPr bwMode="auto">
              <a:xfrm>
                <a:off x="1104154" y="2094839"/>
                <a:ext cx="93708" cy="64059"/>
                <a:chOff x="7430" y="10844"/>
                <a:chExt cx="613" cy="71"/>
              </a:xfrm>
            </p:grpSpPr>
            <p:sp>
              <p:nvSpPr>
                <p:cNvPr id="701"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2"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8" name="Rectangle 221"/>
              <p:cNvSpPr>
                <a:spLocks noChangeArrowheads="1"/>
              </p:cNvSpPr>
              <p:nvPr/>
            </p:nvSpPr>
            <p:spPr bwMode="auto">
              <a:xfrm>
                <a:off x="1326831" y="1539321"/>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4" name="Group 248"/>
              <p:cNvGrpSpPr>
                <a:grpSpLocks/>
              </p:cNvGrpSpPr>
              <p:nvPr/>
            </p:nvGrpSpPr>
            <p:grpSpPr bwMode="auto">
              <a:xfrm>
                <a:off x="418542" y="1881011"/>
                <a:ext cx="93708" cy="64059"/>
                <a:chOff x="3256" y="11013"/>
                <a:chExt cx="613" cy="71"/>
              </a:xfrm>
            </p:grpSpPr>
            <p:sp>
              <p:nvSpPr>
                <p:cNvPr id="699"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0"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0" name="Rectangle 251"/>
              <p:cNvSpPr>
                <a:spLocks noChangeArrowheads="1"/>
              </p:cNvSpPr>
              <p:nvPr/>
            </p:nvSpPr>
            <p:spPr bwMode="auto">
              <a:xfrm>
                <a:off x="200095" y="16374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5" name="Group 252"/>
              <p:cNvGrpSpPr>
                <a:grpSpLocks/>
              </p:cNvGrpSpPr>
              <p:nvPr/>
            </p:nvGrpSpPr>
            <p:grpSpPr bwMode="auto">
              <a:xfrm>
                <a:off x="418542" y="1637408"/>
                <a:ext cx="93708" cy="64059"/>
                <a:chOff x="3256" y="10743"/>
                <a:chExt cx="613" cy="71"/>
              </a:xfrm>
            </p:grpSpPr>
            <p:sp>
              <p:nvSpPr>
                <p:cNvPr id="697"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8"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6" name="Group 255"/>
              <p:cNvGrpSpPr>
                <a:grpSpLocks/>
              </p:cNvGrpSpPr>
              <p:nvPr/>
            </p:nvGrpSpPr>
            <p:grpSpPr bwMode="auto">
              <a:xfrm>
                <a:off x="166311" y="1728534"/>
                <a:ext cx="80103" cy="64059"/>
                <a:chOff x="1606" y="10844"/>
                <a:chExt cx="524" cy="71"/>
              </a:xfrm>
            </p:grpSpPr>
            <p:sp>
              <p:nvSpPr>
                <p:cNvPr id="695"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6"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7" name="Group 258"/>
              <p:cNvGrpSpPr>
                <a:grpSpLocks/>
              </p:cNvGrpSpPr>
              <p:nvPr/>
            </p:nvGrpSpPr>
            <p:grpSpPr bwMode="auto">
              <a:xfrm>
                <a:off x="405701" y="2009127"/>
                <a:ext cx="78727" cy="64059"/>
                <a:chOff x="3172" y="10844"/>
                <a:chExt cx="515" cy="71"/>
              </a:xfrm>
            </p:grpSpPr>
            <p:sp>
              <p:nvSpPr>
                <p:cNvPr id="693"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4"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8" name="Group 261"/>
              <p:cNvGrpSpPr>
                <a:grpSpLocks/>
              </p:cNvGrpSpPr>
              <p:nvPr/>
            </p:nvGrpSpPr>
            <p:grpSpPr bwMode="auto">
              <a:xfrm>
                <a:off x="202999" y="1945069"/>
                <a:ext cx="80103" cy="64059"/>
                <a:chOff x="1846" y="11084"/>
                <a:chExt cx="524" cy="71"/>
              </a:xfrm>
            </p:grpSpPr>
            <p:sp>
              <p:nvSpPr>
                <p:cNvPr id="691"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2"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9" name="Group 264"/>
              <p:cNvGrpSpPr>
                <a:grpSpLocks/>
              </p:cNvGrpSpPr>
              <p:nvPr/>
            </p:nvGrpSpPr>
            <p:grpSpPr bwMode="auto">
              <a:xfrm>
                <a:off x="239688" y="2161604"/>
                <a:ext cx="80103" cy="64059"/>
                <a:chOff x="2086" y="11324"/>
                <a:chExt cx="524" cy="71"/>
              </a:xfrm>
            </p:grpSpPr>
            <p:sp>
              <p:nvSpPr>
                <p:cNvPr id="689"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0"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6" name="Rectangle 267"/>
              <p:cNvSpPr>
                <a:spLocks noChangeArrowheads="1"/>
              </p:cNvSpPr>
              <p:nvPr/>
            </p:nvSpPr>
            <p:spPr bwMode="auto">
              <a:xfrm>
                <a:off x="285701"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7" name="Rectangle 268"/>
              <p:cNvSpPr>
                <a:spLocks noChangeArrowheads="1"/>
              </p:cNvSpPr>
              <p:nvPr/>
            </p:nvSpPr>
            <p:spPr bwMode="auto">
              <a:xfrm>
                <a:off x="500480"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8" name="Rectangle 269"/>
              <p:cNvSpPr>
                <a:spLocks noChangeArrowheads="1"/>
              </p:cNvSpPr>
              <p:nvPr/>
            </p:nvSpPr>
            <p:spPr bwMode="auto">
              <a:xfrm>
                <a:off x="305879" y="194506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9" name="Rectangle 270"/>
              <p:cNvSpPr>
                <a:spLocks noChangeArrowheads="1"/>
              </p:cNvSpPr>
              <p:nvPr/>
            </p:nvSpPr>
            <p:spPr bwMode="auto">
              <a:xfrm>
                <a:off x="485499" y="200912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0" name="Rectangle 271"/>
              <p:cNvSpPr>
                <a:spLocks noChangeArrowheads="1"/>
              </p:cNvSpPr>
              <p:nvPr/>
            </p:nvSpPr>
            <p:spPr bwMode="auto">
              <a:xfrm>
                <a:off x="208502" y="1816952"/>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0" name="Group 272"/>
              <p:cNvGrpSpPr>
                <a:grpSpLocks/>
              </p:cNvGrpSpPr>
              <p:nvPr/>
            </p:nvGrpSpPr>
            <p:grpSpPr bwMode="auto">
              <a:xfrm>
                <a:off x="326975" y="2097546"/>
                <a:ext cx="78727" cy="64059"/>
                <a:chOff x="3172" y="10844"/>
                <a:chExt cx="515" cy="71"/>
              </a:xfrm>
            </p:grpSpPr>
            <p:sp>
              <p:nvSpPr>
                <p:cNvPr id="687"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8"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1" name="Group 275"/>
              <p:cNvGrpSpPr>
                <a:grpSpLocks/>
              </p:cNvGrpSpPr>
              <p:nvPr/>
            </p:nvGrpSpPr>
            <p:grpSpPr bwMode="auto">
              <a:xfrm>
                <a:off x="152400" y="2073185"/>
                <a:ext cx="80103" cy="64059"/>
                <a:chOff x="1633" y="11977"/>
                <a:chExt cx="524" cy="71"/>
              </a:xfrm>
            </p:grpSpPr>
            <p:sp>
              <p:nvSpPr>
                <p:cNvPr id="685"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6"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73" name="Rectangle 278"/>
              <p:cNvSpPr>
                <a:spLocks noChangeArrowheads="1"/>
              </p:cNvSpPr>
              <p:nvPr/>
            </p:nvSpPr>
            <p:spPr bwMode="auto">
              <a:xfrm>
                <a:off x="287229" y="1816952"/>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4" name="Rectangle 279"/>
              <p:cNvSpPr>
                <a:spLocks noChangeArrowheads="1"/>
              </p:cNvSpPr>
              <p:nvPr/>
            </p:nvSpPr>
            <p:spPr bwMode="auto">
              <a:xfrm>
                <a:off x="406772" y="175289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5" name="Rectangle 280"/>
              <p:cNvSpPr>
                <a:spLocks noChangeArrowheads="1"/>
              </p:cNvSpPr>
              <p:nvPr/>
            </p:nvSpPr>
            <p:spPr bwMode="auto">
              <a:xfrm>
                <a:off x="418542" y="2161604"/>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2" name="Group 291"/>
              <p:cNvGrpSpPr>
                <a:grpSpLocks/>
              </p:cNvGrpSpPr>
              <p:nvPr/>
            </p:nvGrpSpPr>
            <p:grpSpPr bwMode="auto">
              <a:xfrm>
                <a:off x="619563" y="1398319"/>
                <a:ext cx="78727" cy="64059"/>
                <a:chOff x="3172" y="10844"/>
                <a:chExt cx="515" cy="71"/>
              </a:xfrm>
            </p:grpSpPr>
            <p:sp>
              <p:nvSpPr>
                <p:cNvPr id="683"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4"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3" name="Group 297"/>
              <p:cNvGrpSpPr>
                <a:grpSpLocks/>
              </p:cNvGrpSpPr>
              <p:nvPr/>
            </p:nvGrpSpPr>
            <p:grpSpPr bwMode="auto">
              <a:xfrm>
                <a:off x="601219" y="1728534"/>
                <a:ext cx="80103" cy="64059"/>
                <a:chOff x="2086" y="11324"/>
                <a:chExt cx="524" cy="71"/>
              </a:xfrm>
            </p:grpSpPr>
            <p:sp>
              <p:nvSpPr>
                <p:cNvPr id="681"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2"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4" name="Group 305"/>
              <p:cNvGrpSpPr>
                <a:grpSpLocks/>
              </p:cNvGrpSpPr>
              <p:nvPr/>
            </p:nvGrpSpPr>
            <p:grpSpPr bwMode="auto">
              <a:xfrm>
                <a:off x="281420" y="1445234"/>
                <a:ext cx="78727" cy="64059"/>
                <a:chOff x="3172" y="10844"/>
                <a:chExt cx="515" cy="71"/>
              </a:xfrm>
            </p:grpSpPr>
            <p:sp>
              <p:nvSpPr>
                <p:cNvPr id="679"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0"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895" name="587 Grupo"/>
            <p:cNvGrpSpPr/>
            <p:nvPr/>
          </p:nvGrpSpPr>
          <p:grpSpPr>
            <a:xfrm>
              <a:off x="-119627" y="4876800"/>
              <a:ext cx="1692827" cy="228600"/>
              <a:chOff x="-119627" y="4876800"/>
              <a:chExt cx="1692827" cy="228600"/>
            </a:xfrm>
          </p:grpSpPr>
          <p:sp>
            <p:nvSpPr>
              <p:cNvPr id="587" name="586 Rectángulo"/>
              <p:cNvSpPr/>
              <p:nvPr/>
            </p:nvSpPr>
            <p:spPr>
              <a:xfrm>
                <a:off x="0" y="4876800"/>
                <a:ext cx="15732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4" name="Group 139"/>
              <p:cNvGrpSpPr>
                <a:grpSpLocks/>
              </p:cNvGrpSpPr>
              <p:nvPr/>
            </p:nvGrpSpPr>
            <p:grpSpPr bwMode="auto">
              <a:xfrm flipH="1">
                <a:off x="817200" y="4953000"/>
                <a:ext cx="738000" cy="76200"/>
                <a:chOff x="2535" y="15338"/>
                <a:chExt cx="7838" cy="71"/>
              </a:xfrm>
            </p:grpSpPr>
            <p:sp>
              <p:nvSpPr>
                <p:cNvPr id="616"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7"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8"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9"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0"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1"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2"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3"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5" name="Group 139"/>
              <p:cNvGrpSpPr>
                <a:grpSpLocks/>
              </p:cNvGrpSpPr>
              <p:nvPr/>
            </p:nvGrpSpPr>
            <p:grpSpPr bwMode="auto">
              <a:xfrm>
                <a:off x="304800" y="4953000"/>
                <a:ext cx="677115" cy="63328"/>
                <a:chOff x="2535" y="15338"/>
                <a:chExt cx="7838" cy="71"/>
              </a:xfrm>
            </p:grpSpPr>
            <p:sp>
              <p:nvSpPr>
                <p:cNvPr id="608"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9"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0"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1"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2"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3"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4"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5"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6" name="Group 139"/>
              <p:cNvGrpSpPr>
                <a:grpSpLocks/>
              </p:cNvGrpSpPr>
              <p:nvPr/>
            </p:nvGrpSpPr>
            <p:grpSpPr bwMode="auto">
              <a:xfrm flipH="1">
                <a:off x="-119627" y="4953000"/>
                <a:ext cx="805427" cy="76200"/>
                <a:chOff x="2535" y="15338"/>
                <a:chExt cx="7838" cy="71"/>
              </a:xfrm>
            </p:grpSpPr>
            <p:sp>
              <p:nvSpPr>
                <p:cNvPr id="60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8" name="Group 139"/>
              <p:cNvGrpSpPr>
                <a:grpSpLocks/>
              </p:cNvGrpSpPr>
              <p:nvPr/>
            </p:nvGrpSpPr>
            <p:grpSpPr bwMode="auto">
              <a:xfrm flipH="1">
                <a:off x="685800" y="4953000"/>
                <a:ext cx="563799" cy="76200"/>
                <a:chOff x="2535" y="15338"/>
                <a:chExt cx="7838" cy="71"/>
              </a:xfrm>
            </p:grpSpPr>
            <p:sp>
              <p:nvSpPr>
                <p:cNvPr id="59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139" name="588 Grupo"/>
            <p:cNvGrpSpPr/>
            <p:nvPr/>
          </p:nvGrpSpPr>
          <p:grpSpPr>
            <a:xfrm>
              <a:off x="-76200" y="3505200"/>
              <a:ext cx="1603826" cy="990600"/>
              <a:chOff x="-76200" y="3505200"/>
              <a:chExt cx="1603826" cy="990600"/>
            </a:xfrm>
          </p:grpSpPr>
          <p:grpSp>
            <p:nvGrpSpPr>
              <p:cNvPr id="140" name="Group 139"/>
              <p:cNvGrpSpPr>
                <a:grpSpLocks/>
              </p:cNvGrpSpPr>
              <p:nvPr/>
            </p:nvGrpSpPr>
            <p:grpSpPr bwMode="auto">
              <a:xfrm flipH="1">
                <a:off x="-36639" y="3899072"/>
                <a:ext cx="758368" cy="63328"/>
                <a:chOff x="2535" y="15338"/>
                <a:chExt cx="7838" cy="71"/>
              </a:xfrm>
            </p:grpSpPr>
            <p:sp>
              <p:nvSpPr>
                <p:cNvPr id="57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1" name="Group 139"/>
              <p:cNvGrpSpPr>
                <a:grpSpLocks/>
              </p:cNvGrpSpPr>
              <p:nvPr/>
            </p:nvGrpSpPr>
            <p:grpSpPr bwMode="auto">
              <a:xfrm>
                <a:off x="-76200" y="4114800"/>
                <a:ext cx="677115" cy="63328"/>
                <a:chOff x="2535" y="15338"/>
                <a:chExt cx="7838" cy="71"/>
              </a:xfrm>
            </p:grpSpPr>
            <p:sp>
              <p:nvSpPr>
                <p:cNvPr id="57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2" name="Group 139"/>
              <p:cNvGrpSpPr>
                <a:grpSpLocks/>
              </p:cNvGrpSpPr>
              <p:nvPr/>
            </p:nvGrpSpPr>
            <p:grpSpPr bwMode="auto">
              <a:xfrm flipH="1">
                <a:off x="-43427" y="4419600"/>
                <a:ext cx="805427" cy="76200"/>
                <a:chOff x="2535" y="15338"/>
                <a:chExt cx="7838" cy="71"/>
              </a:xfrm>
            </p:grpSpPr>
            <p:sp>
              <p:nvSpPr>
                <p:cNvPr id="56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8" name="Group 139"/>
              <p:cNvGrpSpPr>
                <a:grpSpLocks/>
              </p:cNvGrpSpPr>
              <p:nvPr/>
            </p:nvGrpSpPr>
            <p:grpSpPr bwMode="auto">
              <a:xfrm flipH="1">
                <a:off x="198201" y="3733800"/>
                <a:ext cx="563799" cy="76200"/>
                <a:chOff x="2535" y="15338"/>
                <a:chExt cx="7838" cy="71"/>
              </a:xfrm>
            </p:grpSpPr>
            <p:sp>
              <p:nvSpPr>
                <p:cNvPr id="55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39"/>
              <p:cNvGrpSpPr>
                <a:grpSpLocks/>
              </p:cNvGrpSpPr>
              <p:nvPr/>
            </p:nvGrpSpPr>
            <p:grpSpPr bwMode="auto">
              <a:xfrm>
                <a:off x="990600" y="3810000"/>
                <a:ext cx="537026" cy="76200"/>
                <a:chOff x="2535" y="15338"/>
                <a:chExt cx="7838" cy="71"/>
              </a:xfrm>
            </p:grpSpPr>
            <p:sp>
              <p:nvSpPr>
                <p:cNvPr id="54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0"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1"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3"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4"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3" name="Group 139"/>
              <p:cNvGrpSpPr>
                <a:grpSpLocks/>
              </p:cNvGrpSpPr>
              <p:nvPr/>
            </p:nvGrpSpPr>
            <p:grpSpPr bwMode="auto">
              <a:xfrm flipH="1">
                <a:off x="908441" y="3962400"/>
                <a:ext cx="615559" cy="63328"/>
                <a:chOff x="2535" y="15338"/>
                <a:chExt cx="7838" cy="71"/>
              </a:xfrm>
            </p:grpSpPr>
            <p:sp>
              <p:nvSpPr>
                <p:cNvPr id="53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5" name="Group 139"/>
              <p:cNvGrpSpPr>
                <a:grpSpLocks/>
              </p:cNvGrpSpPr>
              <p:nvPr/>
            </p:nvGrpSpPr>
            <p:grpSpPr bwMode="auto">
              <a:xfrm>
                <a:off x="838200" y="4191000"/>
                <a:ext cx="685800" cy="76200"/>
                <a:chOff x="2535" y="15338"/>
                <a:chExt cx="7838" cy="71"/>
              </a:xfrm>
            </p:grpSpPr>
            <p:sp>
              <p:nvSpPr>
                <p:cNvPr id="53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6" name="Group 139"/>
              <p:cNvGrpSpPr>
                <a:grpSpLocks/>
              </p:cNvGrpSpPr>
              <p:nvPr/>
            </p:nvGrpSpPr>
            <p:grpSpPr bwMode="auto">
              <a:xfrm>
                <a:off x="838200" y="3505200"/>
                <a:ext cx="512545" cy="76200"/>
                <a:chOff x="2535" y="15338"/>
                <a:chExt cx="7838" cy="71"/>
              </a:xfrm>
            </p:grpSpPr>
            <p:sp>
              <p:nvSpPr>
                <p:cNvPr id="52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18" name="Arc 16"/>
              <p:cNvSpPr>
                <a:spLocks/>
              </p:cNvSpPr>
              <p:nvPr/>
            </p:nvSpPr>
            <p:spPr bwMode="auto">
              <a:xfrm rot="10800000" flipV="1">
                <a:off x="762000" y="35814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Arc 17"/>
              <p:cNvSpPr>
                <a:spLocks/>
              </p:cNvSpPr>
              <p:nvPr/>
            </p:nvSpPr>
            <p:spPr bwMode="auto">
              <a:xfrm rot="3563054" flipV="1">
                <a:off x="709100" y="392153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Arc 17"/>
              <p:cNvSpPr>
                <a:spLocks/>
              </p:cNvSpPr>
              <p:nvPr/>
            </p:nvSpPr>
            <p:spPr bwMode="auto">
              <a:xfrm rot="3563054" flipV="1">
                <a:off x="785301" y="377336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Arc 16"/>
              <p:cNvSpPr>
                <a:spLocks/>
              </p:cNvSpPr>
              <p:nvPr/>
            </p:nvSpPr>
            <p:spPr bwMode="auto">
              <a:xfrm rot="10800000" flipV="1">
                <a:off x="762000" y="42672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Arc 17"/>
              <p:cNvSpPr>
                <a:spLocks/>
              </p:cNvSpPr>
              <p:nvPr/>
            </p:nvSpPr>
            <p:spPr bwMode="auto">
              <a:xfrm rot="3563054" flipV="1">
                <a:off x="649599" y="4116622"/>
                <a:ext cx="181999" cy="196734"/>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7" name="586 Grupo"/>
            <p:cNvGrpSpPr/>
            <p:nvPr/>
          </p:nvGrpSpPr>
          <p:grpSpPr>
            <a:xfrm>
              <a:off x="-119627" y="5486400"/>
              <a:ext cx="1415027" cy="533400"/>
              <a:chOff x="-119627" y="5486400"/>
              <a:chExt cx="1415027" cy="533400"/>
            </a:xfrm>
          </p:grpSpPr>
          <p:grpSp>
            <p:nvGrpSpPr>
              <p:cNvPr id="158" name="Group 139"/>
              <p:cNvGrpSpPr>
                <a:grpSpLocks/>
              </p:cNvGrpSpPr>
              <p:nvPr/>
            </p:nvGrpSpPr>
            <p:grpSpPr bwMode="auto">
              <a:xfrm flipH="1">
                <a:off x="-119627" y="5486400"/>
                <a:ext cx="805427" cy="76200"/>
                <a:chOff x="2535" y="15338"/>
                <a:chExt cx="7838" cy="71"/>
              </a:xfrm>
            </p:grpSpPr>
            <p:sp>
              <p:nvSpPr>
                <p:cNvPr id="50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39"/>
              <p:cNvGrpSpPr>
                <a:grpSpLocks/>
              </p:cNvGrpSpPr>
              <p:nvPr/>
            </p:nvGrpSpPr>
            <p:grpSpPr bwMode="auto">
              <a:xfrm flipH="1">
                <a:off x="-119627" y="5638800"/>
                <a:ext cx="805427" cy="76200"/>
                <a:chOff x="2535" y="15338"/>
                <a:chExt cx="7838" cy="71"/>
              </a:xfrm>
            </p:grpSpPr>
            <p:sp>
              <p:nvSpPr>
                <p:cNvPr id="49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5" name="Group 139"/>
              <p:cNvGrpSpPr>
                <a:grpSpLocks/>
              </p:cNvGrpSpPr>
              <p:nvPr/>
            </p:nvGrpSpPr>
            <p:grpSpPr bwMode="auto">
              <a:xfrm flipH="1">
                <a:off x="731601" y="5638800"/>
                <a:ext cx="563799" cy="76200"/>
                <a:chOff x="2535" y="15338"/>
                <a:chExt cx="7838" cy="71"/>
              </a:xfrm>
            </p:grpSpPr>
            <p:sp>
              <p:nvSpPr>
                <p:cNvPr id="48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8"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6" name="Group 139"/>
              <p:cNvGrpSpPr>
                <a:grpSpLocks/>
              </p:cNvGrpSpPr>
              <p:nvPr/>
            </p:nvGrpSpPr>
            <p:grpSpPr bwMode="auto">
              <a:xfrm flipH="1">
                <a:off x="731601" y="5486400"/>
                <a:ext cx="563799" cy="76200"/>
                <a:chOff x="2535" y="15338"/>
                <a:chExt cx="7838" cy="71"/>
              </a:xfrm>
            </p:grpSpPr>
            <p:sp>
              <p:nvSpPr>
                <p:cNvPr id="47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3" name="Group 139"/>
              <p:cNvGrpSpPr>
                <a:grpSpLocks/>
              </p:cNvGrpSpPr>
              <p:nvPr/>
            </p:nvGrpSpPr>
            <p:grpSpPr bwMode="auto">
              <a:xfrm flipH="1">
                <a:off x="731601" y="5791200"/>
                <a:ext cx="563799" cy="76200"/>
                <a:chOff x="2535" y="15338"/>
                <a:chExt cx="7838" cy="71"/>
              </a:xfrm>
            </p:grpSpPr>
            <p:sp>
              <p:nvSpPr>
                <p:cNvPr id="47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4" name="Group 139"/>
              <p:cNvGrpSpPr>
                <a:grpSpLocks/>
              </p:cNvGrpSpPr>
              <p:nvPr/>
            </p:nvGrpSpPr>
            <p:grpSpPr bwMode="auto">
              <a:xfrm flipH="1">
                <a:off x="731601" y="5943600"/>
                <a:ext cx="563799" cy="76200"/>
                <a:chOff x="2535" y="15338"/>
                <a:chExt cx="7838" cy="71"/>
              </a:xfrm>
            </p:grpSpPr>
            <p:sp>
              <p:nvSpPr>
                <p:cNvPr id="46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sp>
        <p:nvSpPr>
          <p:cNvPr id="864" name="863 Rectángulo"/>
          <p:cNvSpPr/>
          <p:nvPr/>
        </p:nvSpPr>
        <p:spPr>
          <a:xfrm>
            <a:off x="1834571" y="836713"/>
            <a:ext cx="3385501" cy="1077218"/>
          </a:xfrm>
          <a:prstGeom prst="rect">
            <a:avLst/>
          </a:prstGeom>
        </p:spPr>
        <p:txBody>
          <a:bodyPr wrap="square">
            <a:spAutoFit/>
          </a:bodyPr>
          <a:lstStyle/>
          <a:p>
            <a:endParaRPr lang="en-US" dirty="0" smtClean="0"/>
          </a:p>
          <a:p>
            <a:r>
              <a:rPr lang="en-US" sz="1400" dirty="0" smtClean="0"/>
              <a:t>% of input contigs with a ploidy estimation </a:t>
            </a:r>
          </a:p>
          <a:p>
            <a:r>
              <a:rPr lang="en-US" sz="1400" dirty="0" smtClean="0"/>
              <a:t>         by window length</a:t>
            </a:r>
          </a:p>
          <a:p>
            <a:r>
              <a:rPr lang="en-US" dirty="0" smtClean="0"/>
              <a:t> </a:t>
            </a:r>
            <a:endParaRPr lang="en-US" dirty="0"/>
          </a:p>
        </p:txBody>
      </p:sp>
      <p:graphicFrame>
        <p:nvGraphicFramePr>
          <p:cNvPr id="899" name="898 Tabla"/>
          <p:cNvGraphicFramePr>
            <a:graphicFrameLocks noGrp="1"/>
          </p:cNvGraphicFramePr>
          <p:nvPr/>
        </p:nvGraphicFramePr>
        <p:xfrm>
          <a:off x="6012160" y="1844824"/>
          <a:ext cx="2700808" cy="1285488"/>
        </p:xfrm>
        <a:graphic>
          <a:graphicData uri="http://schemas.openxmlformats.org/drawingml/2006/table">
            <a:tbl>
              <a:tblPr/>
              <a:tblGrid>
                <a:gridCol w="1980728"/>
                <a:gridCol w="720080"/>
              </a:tblGrid>
              <a:tr h="180020">
                <a:tc>
                  <a:txBody>
                    <a:bodyPr/>
                    <a:lstStyle/>
                    <a:p>
                      <a:pPr algn="l" fontAlgn="b"/>
                      <a:r>
                        <a:rPr lang="en-US" sz="1400" b="0" i="0" u="none" strike="noStrike" dirty="0">
                          <a:solidFill>
                            <a:srgbClr val="000000"/>
                          </a:solidFill>
                          <a:latin typeface="Calibri"/>
                        </a:rPr>
                        <a:t>Window Length</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 Contigs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688">
                <a:tc>
                  <a:txBody>
                    <a:bodyPr/>
                    <a:lstStyle/>
                    <a:p>
                      <a:pPr algn="l" fontAlgn="b"/>
                      <a:r>
                        <a:rPr lang="en-US" sz="1400" b="0" i="0" u="none" strike="noStrike" dirty="0">
                          <a:solidFill>
                            <a:srgbClr val="000000"/>
                          </a:solidFill>
                          <a:latin typeface="Calibri"/>
                        </a:rPr>
                        <a:t>2000 </a:t>
                      </a:r>
                      <a:r>
                        <a:rPr lang="en-US" sz="1400" b="0" i="0" u="none" strike="noStrike" dirty="0" err="1">
                          <a:solidFill>
                            <a:srgbClr val="000000"/>
                          </a:solidFill>
                          <a:latin typeface="Calibri"/>
                        </a:rPr>
                        <a:t>bp</a:t>
                      </a:r>
                      <a:endParaRPr lang="en-US" sz="1400" b="0" i="0" u="none" strike="noStrike" dirty="0">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latin typeface="Calibri"/>
                        </a:rPr>
                        <a:t>39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020">
                <a:tc>
                  <a:txBody>
                    <a:bodyPr/>
                    <a:lstStyle/>
                    <a:p>
                      <a:pPr algn="l" fontAlgn="b"/>
                      <a:r>
                        <a:rPr lang="en-US" sz="1400" b="0" i="0" u="none" strike="noStrike">
                          <a:solidFill>
                            <a:srgbClr val="000000"/>
                          </a:solidFill>
                          <a:latin typeface="Calibri"/>
                        </a:rPr>
                        <a:t>500 bp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latin typeface="Calibri"/>
                        </a:rPr>
                        <a:t>44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020">
                <a:tc>
                  <a:txBody>
                    <a:bodyPr/>
                    <a:lstStyle/>
                    <a:p>
                      <a:pPr algn="l" fontAlgn="b"/>
                      <a:r>
                        <a:rPr lang="en-US" sz="1400" b="0" i="0" u="none" strike="noStrike">
                          <a:solidFill>
                            <a:srgbClr val="000000"/>
                          </a:solidFill>
                          <a:latin typeface="Calibri"/>
                        </a:rPr>
                        <a:t>Dynamically  adjusted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smtClean="0">
                          <a:solidFill>
                            <a:srgbClr val="000000"/>
                          </a:solidFill>
                          <a:latin typeface="Calibri"/>
                        </a:rPr>
                        <a:t>52</a:t>
                      </a:r>
                      <a:endParaRPr lang="en-US" sz="1400" b="0" i="0" u="none" strike="noStrike" dirty="0">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020">
                <a:tc gridSpan="2">
                  <a:txBody>
                    <a:bodyPr/>
                    <a:lstStyle/>
                    <a:p>
                      <a:pPr algn="l" fontAlgn="b"/>
                      <a:r>
                        <a:rPr lang="en-US" sz="14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r>
              <a:tr h="180020">
                <a:tc>
                  <a:txBody>
                    <a:bodyPr/>
                    <a:lstStyle/>
                    <a:p>
                      <a:pPr algn="l" fontAlgn="b"/>
                      <a:r>
                        <a:rPr lang="en-US" sz="1400" b="0" i="0" u="none" strike="noStrike" dirty="0">
                          <a:solidFill>
                            <a:srgbClr val="000000"/>
                          </a:solidFill>
                          <a:latin typeface="Calibri"/>
                        </a:rPr>
                        <a:t>TOTAL CONTIGS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latin typeface="Calibri"/>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75777" name="Picture 1" descr="C:\Users\Mel\Documents\BIOINFORMATICS\DELFT_Research\Data\CBS_Novogene\PloEstNovogene_WindowTest\Ploidy_Estimation_Charts\Ploidy_Estimation_scaffold49_size1686__2nd_Round_.jpg"/>
          <p:cNvPicPr>
            <a:picLocks noChangeAspect="1" noChangeArrowheads="1"/>
          </p:cNvPicPr>
          <p:nvPr/>
        </p:nvPicPr>
        <p:blipFill>
          <a:blip r:embed="rId4" cstate="print"/>
          <a:srcRect/>
          <a:stretch>
            <a:fillRect/>
          </a:stretch>
        </p:blipFill>
        <p:spPr bwMode="auto">
          <a:xfrm>
            <a:off x="2664000" y="3960000"/>
            <a:ext cx="4691459" cy="2814875"/>
          </a:xfrm>
          <a:prstGeom prst="rect">
            <a:avLst/>
          </a:prstGeom>
          <a:noFill/>
        </p:spPr>
      </p:pic>
      <p:pic>
        <p:nvPicPr>
          <p:cNvPr id="75778" name="Picture 2" descr="C:\Users\Mel\Documents\BIOINFORMATICS\DELFT_Research\Data\CBS_Novogene\PloEstNovogene_WindowTest\Ploidy_Estimation_Charts\Ploidy_Estimation_scaffold54_size762__2nd_Round_.jpg"/>
          <p:cNvPicPr>
            <a:picLocks noChangeAspect="1" noChangeArrowheads="1"/>
          </p:cNvPicPr>
          <p:nvPr/>
        </p:nvPicPr>
        <p:blipFill>
          <a:blip r:embed="rId5" cstate="print"/>
          <a:srcRect/>
          <a:stretch>
            <a:fillRect/>
          </a:stretch>
        </p:blipFill>
        <p:spPr bwMode="auto">
          <a:xfrm>
            <a:off x="2664000" y="3960000"/>
            <a:ext cx="4714875" cy="2828925"/>
          </a:xfrm>
          <a:prstGeom prst="rect">
            <a:avLst/>
          </a:prstGeom>
          <a:noFill/>
        </p:spPr>
      </p:pic>
      <p:pic>
        <p:nvPicPr>
          <p:cNvPr id="75779" name="Picture 3" descr="C:\Users\Mel\Documents\BIOINFORMATICS\DELFT_Research\Data\CBS_Novogene\PloEstNovogene_WindowTest\Ploidy_Estimation_Charts\Ploidy_Estimation_scaffold55_size741__2nd_Round_.jpg"/>
          <p:cNvPicPr>
            <a:picLocks noChangeAspect="1" noChangeArrowheads="1"/>
          </p:cNvPicPr>
          <p:nvPr/>
        </p:nvPicPr>
        <p:blipFill>
          <a:blip r:embed="rId6" cstate="print"/>
          <a:srcRect/>
          <a:stretch>
            <a:fillRect/>
          </a:stretch>
        </p:blipFill>
        <p:spPr bwMode="auto">
          <a:xfrm>
            <a:off x="2664000" y="3960000"/>
            <a:ext cx="4714875" cy="2828925"/>
          </a:xfrm>
          <a:prstGeom prst="rect">
            <a:avLst/>
          </a:prstGeom>
          <a:noFill/>
        </p:spPr>
      </p:pic>
      <p:pic>
        <p:nvPicPr>
          <p:cNvPr id="75780" name="Picture 4" descr="C:\Users\Mel\Documents\BIOINFORMATICS\DELFT_Research\Data\CBS_Novogene\PloEstNovogene_WindowTest\Ploidy_Estimation_Charts\Ploidy_Estimation_scaffold56_size710__2nd_Round_.jpg"/>
          <p:cNvPicPr>
            <a:picLocks noChangeAspect="1" noChangeArrowheads="1"/>
          </p:cNvPicPr>
          <p:nvPr/>
        </p:nvPicPr>
        <p:blipFill>
          <a:blip r:embed="rId7" cstate="print"/>
          <a:srcRect/>
          <a:stretch>
            <a:fillRect/>
          </a:stretch>
        </p:blipFill>
        <p:spPr bwMode="auto">
          <a:xfrm>
            <a:off x="2664000" y="3960000"/>
            <a:ext cx="4714875" cy="2828925"/>
          </a:xfrm>
          <a:prstGeom prst="rect">
            <a:avLst/>
          </a:prstGeom>
          <a:noFill/>
        </p:spPr>
      </p:pic>
      <p:pic>
        <p:nvPicPr>
          <p:cNvPr id="75782" name="Picture 6" descr="C:\Users\Mel\Documents\BIOINFORMATICS\DELFT_Research\Data\CBS_Novogene\PloEstNovogene_WindowTest\Ploidy_Estimation_Charts\Ploidy_Estimation_scaffold47_size2407__2nd_Round_.jpg"/>
          <p:cNvPicPr>
            <a:picLocks noChangeAspect="1" noChangeArrowheads="1"/>
          </p:cNvPicPr>
          <p:nvPr/>
        </p:nvPicPr>
        <p:blipFill>
          <a:blip r:embed="rId8" cstate="print"/>
          <a:srcRect/>
          <a:stretch>
            <a:fillRect/>
          </a:stretch>
        </p:blipFill>
        <p:spPr bwMode="auto">
          <a:xfrm>
            <a:off x="2664000" y="3960000"/>
            <a:ext cx="4714875" cy="2828925"/>
          </a:xfrm>
          <a:prstGeom prst="rect">
            <a:avLst/>
          </a:prstGeom>
          <a:noFill/>
        </p:spPr>
      </p:pic>
      <p:pic>
        <p:nvPicPr>
          <p:cNvPr id="75781" name="Picture 5" descr="C:\Users\Mel\Documents\BIOINFORMATICS\DELFT_Research\Data\CBS_Novogene\PloEstNovogene_WindowTest\Ploidy_Estimation_Charts\Ploidy_Estimation_scaffold59_size526__2nd_Round_.jpg"/>
          <p:cNvPicPr>
            <a:picLocks noChangeAspect="1" noChangeArrowheads="1"/>
          </p:cNvPicPr>
          <p:nvPr/>
        </p:nvPicPr>
        <p:blipFill>
          <a:blip r:embed="rId9" cstate="print"/>
          <a:srcRect/>
          <a:stretch>
            <a:fillRect/>
          </a:stretch>
        </p:blipFill>
        <p:spPr bwMode="auto">
          <a:xfrm>
            <a:off x="2664000" y="3960000"/>
            <a:ext cx="4714875" cy="2828925"/>
          </a:xfrm>
          <a:prstGeom prst="rect">
            <a:avLst/>
          </a:prstGeom>
          <a:noFill/>
        </p:spPr>
      </p:pic>
      <p:pic>
        <p:nvPicPr>
          <p:cNvPr id="75784" name="Picture 8" descr="C:\Users\Mel\Documents\BIOINFORMATICS\DELFT_Research\Data\CBS_Novogene\PloEstNovogene_WindowTest\Ploidy_Estimation_Charts\Ploidy_Estimation_scaffold57_size657__2nd_Round_.jpg"/>
          <p:cNvPicPr>
            <a:picLocks noChangeAspect="1" noChangeArrowheads="1"/>
          </p:cNvPicPr>
          <p:nvPr/>
        </p:nvPicPr>
        <p:blipFill>
          <a:blip r:embed="rId10" cstate="print"/>
          <a:srcRect/>
          <a:stretch>
            <a:fillRect/>
          </a:stretch>
        </p:blipFill>
        <p:spPr bwMode="auto">
          <a:xfrm>
            <a:off x="2664000" y="3960000"/>
            <a:ext cx="4714875" cy="2828925"/>
          </a:xfrm>
          <a:prstGeom prst="rect">
            <a:avLst/>
          </a:prstGeom>
          <a:noFill/>
        </p:spPr>
      </p:pic>
      <p:graphicFrame>
        <p:nvGraphicFramePr>
          <p:cNvPr id="897" name="3 Gráfico"/>
          <p:cNvGraphicFramePr/>
          <p:nvPr/>
        </p:nvGraphicFramePr>
        <p:xfrm>
          <a:off x="1547664" y="1268760"/>
          <a:ext cx="4032448" cy="2736304"/>
        </p:xfrm>
        <a:graphic>
          <a:graphicData uri="http://schemas.openxmlformats.org/drawingml/2006/chart">
            <c:chart xmlns:c="http://schemas.openxmlformats.org/drawingml/2006/chart" xmlns:r="http://schemas.openxmlformats.org/officeDocument/2006/relationships" r:id="rId11"/>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7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7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7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7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7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7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 Ploidy estimation detailed by fragments.</a:t>
            </a:r>
            <a:endParaRPr dirty="0"/>
          </a:p>
        </p:txBody>
      </p:sp>
      <p:grpSp>
        <p:nvGrpSpPr>
          <p:cNvPr id="2" name="87 Grupo"/>
          <p:cNvGrpSpPr/>
          <p:nvPr/>
        </p:nvGrpSpPr>
        <p:grpSpPr>
          <a:xfrm>
            <a:off x="152400" y="939617"/>
            <a:ext cx="1295400" cy="5232583"/>
            <a:chOff x="152400" y="939617"/>
            <a:chExt cx="1295400" cy="5232583"/>
          </a:xfrm>
        </p:grpSpPr>
        <p:sp>
          <p:nvSpPr>
            <p:cNvPr id="89" name="Rectangle 8"/>
            <p:cNvSpPr>
              <a:spLocks noChangeArrowheads="1"/>
            </p:cNvSpPr>
            <p:nvPr/>
          </p:nvSpPr>
          <p:spPr bwMode="auto">
            <a:xfrm>
              <a:off x="475868" y="3467967"/>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 name="Rectangle 9"/>
            <p:cNvSpPr>
              <a:spLocks noChangeArrowheads="1"/>
            </p:cNvSpPr>
            <p:nvPr/>
          </p:nvSpPr>
          <p:spPr bwMode="auto">
            <a:xfrm>
              <a:off x="741552" y="3601612"/>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 name="Rectangle 10"/>
            <p:cNvSpPr>
              <a:spLocks noChangeArrowheads="1"/>
            </p:cNvSpPr>
            <p:nvPr/>
          </p:nvSpPr>
          <p:spPr bwMode="auto">
            <a:xfrm>
              <a:off x="1228588" y="4035959"/>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 name="Group 11"/>
            <p:cNvGrpSpPr>
              <a:grpSpLocks/>
            </p:cNvGrpSpPr>
            <p:nvPr/>
          </p:nvGrpSpPr>
          <p:grpSpPr bwMode="auto">
            <a:xfrm>
              <a:off x="1311748" y="4098605"/>
              <a:ext cx="136052" cy="148264"/>
              <a:chOff x="8966" y="10643"/>
              <a:chExt cx="890" cy="71"/>
            </a:xfrm>
          </p:grpSpPr>
          <p:sp>
            <p:nvSpPr>
              <p:cNvPr id="421"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2"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 name="Group 14"/>
            <p:cNvGrpSpPr>
              <a:grpSpLocks/>
            </p:cNvGrpSpPr>
            <p:nvPr/>
          </p:nvGrpSpPr>
          <p:grpSpPr bwMode="auto">
            <a:xfrm>
              <a:off x="710214" y="4307425"/>
              <a:ext cx="93708" cy="148264"/>
              <a:chOff x="5031" y="10743"/>
              <a:chExt cx="613" cy="71"/>
            </a:xfrm>
          </p:grpSpPr>
          <p:sp>
            <p:nvSpPr>
              <p:cNvPr id="419"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0"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4" name="Rectangle 17"/>
            <p:cNvSpPr>
              <a:spLocks noChangeArrowheads="1"/>
            </p:cNvSpPr>
            <p:nvPr/>
          </p:nvSpPr>
          <p:spPr bwMode="auto">
            <a:xfrm>
              <a:off x="566977" y="487124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 name="Group 18"/>
            <p:cNvGrpSpPr>
              <a:grpSpLocks/>
            </p:cNvGrpSpPr>
            <p:nvPr/>
          </p:nvGrpSpPr>
          <p:grpSpPr bwMode="auto">
            <a:xfrm>
              <a:off x="1010446" y="3883522"/>
              <a:ext cx="93708" cy="152440"/>
              <a:chOff x="7502" y="10743"/>
              <a:chExt cx="613" cy="73"/>
            </a:xfrm>
          </p:grpSpPr>
          <p:sp>
            <p:nvSpPr>
              <p:cNvPr id="417"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8"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 name="Group 21"/>
            <p:cNvGrpSpPr>
              <a:grpSpLocks/>
            </p:cNvGrpSpPr>
            <p:nvPr/>
          </p:nvGrpSpPr>
          <p:grpSpPr bwMode="auto">
            <a:xfrm>
              <a:off x="1104154" y="5163594"/>
              <a:ext cx="93708" cy="152440"/>
              <a:chOff x="8491" y="10743"/>
              <a:chExt cx="613" cy="73"/>
            </a:xfrm>
          </p:grpSpPr>
          <p:sp>
            <p:nvSpPr>
              <p:cNvPr id="415"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6"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7" name="Rectangle 24"/>
            <p:cNvSpPr>
              <a:spLocks noChangeArrowheads="1"/>
            </p:cNvSpPr>
            <p:nvPr/>
          </p:nvSpPr>
          <p:spPr bwMode="auto">
            <a:xfrm>
              <a:off x="1361124" y="430742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 name="Group 25"/>
            <p:cNvGrpSpPr>
              <a:grpSpLocks/>
            </p:cNvGrpSpPr>
            <p:nvPr/>
          </p:nvGrpSpPr>
          <p:grpSpPr bwMode="auto">
            <a:xfrm>
              <a:off x="710214" y="4871244"/>
              <a:ext cx="93708" cy="148264"/>
              <a:chOff x="5140" y="10844"/>
              <a:chExt cx="613" cy="71"/>
            </a:xfrm>
          </p:grpSpPr>
          <p:sp>
            <p:nvSpPr>
              <p:cNvPr id="413"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4"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 name="Group 28"/>
            <p:cNvGrpSpPr>
              <a:grpSpLocks/>
            </p:cNvGrpSpPr>
            <p:nvPr/>
          </p:nvGrpSpPr>
          <p:grpSpPr bwMode="auto">
            <a:xfrm>
              <a:off x="887540" y="4518336"/>
              <a:ext cx="111135" cy="148264"/>
              <a:chOff x="6191" y="10844"/>
              <a:chExt cx="727" cy="71"/>
            </a:xfrm>
          </p:grpSpPr>
          <p:sp>
            <p:nvSpPr>
              <p:cNvPr id="411"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2"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 name="Group 31"/>
            <p:cNvGrpSpPr>
              <a:grpSpLocks/>
            </p:cNvGrpSpPr>
            <p:nvPr/>
          </p:nvGrpSpPr>
          <p:grpSpPr bwMode="auto">
            <a:xfrm>
              <a:off x="1076943" y="4518336"/>
              <a:ext cx="93708" cy="148264"/>
              <a:chOff x="7430" y="10844"/>
              <a:chExt cx="613" cy="71"/>
            </a:xfrm>
          </p:grpSpPr>
          <p:sp>
            <p:nvSpPr>
              <p:cNvPr id="409"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0"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1" name="Rectangle 34"/>
            <p:cNvSpPr>
              <a:spLocks noChangeArrowheads="1"/>
            </p:cNvSpPr>
            <p:nvPr/>
          </p:nvSpPr>
          <p:spPr bwMode="auto">
            <a:xfrm>
              <a:off x="1361124" y="451833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2" name="Rectangle 35"/>
            <p:cNvSpPr>
              <a:spLocks noChangeArrowheads="1"/>
            </p:cNvSpPr>
            <p:nvPr/>
          </p:nvSpPr>
          <p:spPr bwMode="auto">
            <a:xfrm>
              <a:off x="616506" y="45183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 name="Rectangle 36"/>
            <p:cNvSpPr>
              <a:spLocks noChangeArrowheads="1"/>
            </p:cNvSpPr>
            <p:nvPr/>
          </p:nvSpPr>
          <p:spPr bwMode="auto">
            <a:xfrm>
              <a:off x="504760" y="345334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 name="Group 37"/>
            <p:cNvGrpSpPr>
              <a:grpSpLocks/>
            </p:cNvGrpSpPr>
            <p:nvPr/>
          </p:nvGrpSpPr>
          <p:grpSpPr bwMode="auto">
            <a:xfrm>
              <a:off x="1206269" y="4518336"/>
              <a:ext cx="116027" cy="148264"/>
              <a:chOff x="8276" y="10844"/>
              <a:chExt cx="759" cy="71"/>
            </a:xfrm>
          </p:grpSpPr>
          <p:sp>
            <p:nvSpPr>
              <p:cNvPr id="407"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8"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5" name="Rectangle 41"/>
            <p:cNvSpPr>
              <a:spLocks noChangeArrowheads="1"/>
            </p:cNvSpPr>
            <p:nvPr/>
          </p:nvSpPr>
          <p:spPr bwMode="auto">
            <a:xfrm>
              <a:off x="840151" y="4871244"/>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 name="Rectangle 42"/>
            <p:cNvSpPr>
              <a:spLocks noChangeArrowheads="1"/>
            </p:cNvSpPr>
            <p:nvPr/>
          </p:nvSpPr>
          <p:spPr bwMode="auto">
            <a:xfrm>
              <a:off x="727946" y="457471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 name="Rectangle 43"/>
            <p:cNvSpPr>
              <a:spLocks noChangeArrowheads="1"/>
            </p:cNvSpPr>
            <p:nvPr/>
          </p:nvSpPr>
          <p:spPr bwMode="auto">
            <a:xfrm>
              <a:off x="784813" y="457471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 name="Group 44"/>
            <p:cNvGrpSpPr>
              <a:grpSpLocks/>
            </p:cNvGrpSpPr>
            <p:nvPr/>
          </p:nvGrpSpPr>
          <p:grpSpPr bwMode="auto">
            <a:xfrm>
              <a:off x="866292" y="5019506"/>
              <a:ext cx="93708" cy="148264"/>
              <a:chOff x="7359" y="10643"/>
              <a:chExt cx="613" cy="71"/>
            </a:xfrm>
          </p:grpSpPr>
          <p:sp>
            <p:nvSpPr>
              <p:cNvPr id="405"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6"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9" name="Rectangle 47"/>
            <p:cNvSpPr>
              <a:spLocks noChangeArrowheads="1"/>
            </p:cNvSpPr>
            <p:nvPr/>
          </p:nvSpPr>
          <p:spPr bwMode="auto">
            <a:xfrm>
              <a:off x="1214066" y="5015330"/>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2" name="Group 48"/>
            <p:cNvGrpSpPr>
              <a:grpSpLocks/>
            </p:cNvGrpSpPr>
            <p:nvPr/>
          </p:nvGrpSpPr>
          <p:grpSpPr bwMode="auto">
            <a:xfrm>
              <a:off x="1254423" y="4808598"/>
              <a:ext cx="136052" cy="148264"/>
              <a:chOff x="8966" y="10643"/>
              <a:chExt cx="890" cy="71"/>
            </a:xfrm>
          </p:grpSpPr>
          <p:sp>
            <p:nvSpPr>
              <p:cNvPr id="403"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4"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 name="Group 51"/>
            <p:cNvGrpSpPr>
              <a:grpSpLocks/>
            </p:cNvGrpSpPr>
            <p:nvPr/>
          </p:nvGrpSpPr>
          <p:grpSpPr bwMode="auto">
            <a:xfrm>
              <a:off x="716023" y="5167770"/>
              <a:ext cx="93708" cy="148264"/>
              <a:chOff x="3256" y="10743"/>
              <a:chExt cx="613" cy="71"/>
            </a:xfrm>
          </p:grpSpPr>
          <p:sp>
            <p:nvSpPr>
              <p:cNvPr id="401"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2"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 name="Group 54"/>
            <p:cNvGrpSpPr>
              <a:grpSpLocks/>
            </p:cNvGrpSpPr>
            <p:nvPr/>
          </p:nvGrpSpPr>
          <p:grpSpPr bwMode="auto">
            <a:xfrm>
              <a:off x="878674" y="3601612"/>
              <a:ext cx="93708" cy="148264"/>
              <a:chOff x="5031" y="10743"/>
              <a:chExt cx="613" cy="71"/>
            </a:xfrm>
          </p:grpSpPr>
          <p:sp>
            <p:nvSpPr>
              <p:cNvPr id="399"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0"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3" name="Rectangle 57"/>
            <p:cNvSpPr>
              <a:spLocks noChangeArrowheads="1"/>
            </p:cNvSpPr>
            <p:nvPr/>
          </p:nvSpPr>
          <p:spPr bwMode="auto">
            <a:xfrm>
              <a:off x="619563" y="516777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 name="Group 58"/>
            <p:cNvGrpSpPr>
              <a:grpSpLocks/>
            </p:cNvGrpSpPr>
            <p:nvPr/>
          </p:nvGrpSpPr>
          <p:grpSpPr bwMode="auto">
            <a:xfrm>
              <a:off x="987210" y="5019506"/>
              <a:ext cx="93708" cy="152440"/>
              <a:chOff x="7502" y="10743"/>
              <a:chExt cx="613" cy="73"/>
            </a:xfrm>
          </p:grpSpPr>
          <p:sp>
            <p:nvSpPr>
              <p:cNvPr id="397"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8"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 name="Group 61"/>
            <p:cNvGrpSpPr>
              <a:grpSpLocks/>
            </p:cNvGrpSpPr>
            <p:nvPr/>
          </p:nvGrpSpPr>
          <p:grpSpPr bwMode="auto">
            <a:xfrm>
              <a:off x="1160715" y="5520678"/>
              <a:ext cx="93708" cy="152440"/>
              <a:chOff x="8491" y="10743"/>
              <a:chExt cx="613" cy="73"/>
            </a:xfrm>
          </p:grpSpPr>
          <p:sp>
            <p:nvSpPr>
              <p:cNvPr id="395"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6"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6" name="Rectangle 64"/>
            <p:cNvSpPr>
              <a:spLocks noChangeArrowheads="1"/>
            </p:cNvSpPr>
            <p:nvPr/>
          </p:nvSpPr>
          <p:spPr bwMode="auto">
            <a:xfrm>
              <a:off x="1289735" y="5224153"/>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7" name="Group 65"/>
            <p:cNvGrpSpPr>
              <a:grpSpLocks/>
            </p:cNvGrpSpPr>
            <p:nvPr/>
          </p:nvGrpSpPr>
          <p:grpSpPr bwMode="auto">
            <a:xfrm>
              <a:off x="953426" y="4722980"/>
              <a:ext cx="80103" cy="148264"/>
              <a:chOff x="1393" y="11737"/>
              <a:chExt cx="524" cy="71"/>
            </a:xfrm>
          </p:grpSpPr>
          <p:sp>
            <p:nvSpPr>
              <p:cNvPr id="393"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4"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 name="Group 68"/>
            <p:cNvGrpSpPr>
              <a:grpSpLocks/>
            </p:cNvGrpSpPr>
            <p:nvPr/>
          </p:nvGrpSpPr>
          <p:grpSpPr bwMode="auto">
            <a:xfrm>
              <a:off x="829298" y="4184223"/>
              <a:ext cx="93708" cy="148264"/>
              <a:chOff x="5140" y="10844"/>
              <a:chExt cx="613" cy="71"/>
            </a:xfrm>
          </p:grpSpPr>
          <p:sp>
            <p:nvSpPr>
              <p:cNvPr id="391"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2"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 name="Group 71"/>
            <p:cNvGrpSpPr>
              <a:grpSpLocks/>
            </p:cNvGrpSpPr>
            <p:nvPr/>
          </p:nvGrpSpPr>
          <p:grpSpPr bwMode="auto">
            <a:xfrm>
              <a:off x="833119" y="5316031"/>
              <a:ext cx="111135" cy="148264"/>
              <a:chOff x="6191" y="10844"/>
              <a:chExt cx="727" cy="71"/>
            </a:xfrm>
          </p:grpSpPr>
          <p:sp>
            <p:nvSpPr>
              <p:cNvPr id="389"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0"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0" name="Group 74"/>
            <p:cNvGrpSpPr>
              <a:grpSpLocks/>
            </p:cNvGrpSpPr>
            <p:nvPr/>
          </p:nvGrpSpPr>
          <p:grpSpPr bwMode="auto">
            <a:xfrm>
              <a:off x="1104154" y="4808598"/>
              <a:ext cx="93708" cy="148264"/>
              <a:chOff x="7430" y="10844"/>
              <a:chExt cx="613" cy="71"/>
            </a:xfrm>
          </p:grpSpPr>
          <p:sp>
            <p:nvSpPr>
              <p:cNvPr id="387"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8"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1" name="Rectangle 77"/>
            <p:cNvSpPr>
              <a:spLocks noChangeArrowheads="1"/>
            </p:cNvSpPr>
            <p:nvPr/>
          </p:nvSpPr>
          <p:spPr bwMode="auto">
            <a:xfrm>
              <a:off x="1275212" y="552485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1" name="Group 78"/>
            <p:cNvGrpSpPr>
              <a:grpSpLocks/>
            </p:cNvGrpSpPr>
            <p:nvPr/>
          </p:nvGrpSpPr>
          <p:grpSpPr bwMode="auto">
            <a:xfrm>
              <a:off x="1367697" y="5372414"/>
              <a:ext cx="80103" cy="148264"/>
              <a:chOff x="1873" y="12217"/>
              <a:chExt cx="524" cy="71"/>
            </a:xfrm>
          </p:grpSpPr>
          <p:sp>
            <p:nvSpPr>
              <p:cNvPr id="385"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6"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3" name="Rectangle 81"/>
            <p:cNvSpPr>
              <a:spLocks noChangeArrowheads="1"/>
            </p:cNvSpPr>
            <p:nvPr/>
          </p:nvSpPr>
          <p:spPr bwMode="auto">
            <a:xfrm>
              <a:off x="689729" y="552067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 name="Rectangle 82"/>
            <p:cNvSpPr>
              <a:spLocks noChangeArrowheads="1"/>
            </p:cNvSpPr>
            <p:nvPr/>
          </p:nvSpPr>
          <p:spPr bwMode="auto">
            <a:xfrm>
              <a:off x="566977" y="552067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2" name="Group 83"/>
            <p:cNvGrpSpPr>
              <a:grpSpLocks/>
            </p:cNvGrpSpPr>
            <p:nvPr/>
          </p:nvGrpSpPr>
          <p:grpSpPr bwMode="auto">
            <a:xfrm>
              <a:off x="964891" y="5316031"/>
              <a:ext cx="116027" cy="148264"/>
              <a:chOff x="8276" y="10844"/>
              <a:chExt cx="759" cy="71"/>
            </a:xfrm>
          </p:grpSpPr>
          <p:sp>
            <p:nvSpPr>
              <p:cNvPr id="383"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4"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3" name="Group 204"/>
            <p:cNvGrpSpPr>
              <a:grpSpLocks/>
            </p:cNvGrpSpPr>
            <p:nvPr/>
          </p:nvGrpSpPr>
          <p:grpSpPr bwMode="auto">
            <a:xfrm>
              <a:off x="152400" y="1069833"/>
              <a:ext cx="1261158" cy="377967"/>
              <a:chOff x="2535" y="15338"/>
              <a:chExt cx="7838" cy="181"/>
            </a:xfrm>
          </p:grpSpPr>
          <p:sp>
            <p:nvSpPr>
              <p:cNvPr id="375" name="Rectangle 205"/>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6" name="Rectangle 206"/>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7" name="Rectangle 207"/>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8" name="Rectangle 208"/>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9" name="Rectangle 209"/>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0" name="Rectangle 210"/>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1" name="Rectangle 211"/>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2" name="Rectangle 212"/>
              <p:cNvSpPr>
                <a:spLocks noChangeArrowheads="1"/>
              </p:cNvSpPr>
              <p:nvPr/>
            </p:nvSpPr>
            <p:spPr bwMode="auto">
              <a:xfrm>
                <a:off x="9744" y="15338"/>
                <a:ext cx="526" cy="18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7" name="Rectangle 215"/>
            <p:cNvSpPr>
              <a:spLocks noChangeArrowheads="1"/>
            </p:cNvSpPr>
            <p:nvPr/>
          </p:nvSpPr>
          <p:spPr bwMode="auto">
            <a:xfrm>
              <a:off x="186190"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 name="Rectangle 216"/>
            <p:cNvSpPr>
              <a:spLocks noChangeArrowheads="1"/>
            </p:cNvSpPr>
            <p:nvPr/>
          </p:nvSpPr>
          <p:spPr bwMode="auto">
            <a:xfrm>
              <a:off x="448944" y="2895600"/>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 name="Rectangle 217"/>
            <p:cNvSpPr>
              <a:spLocks noChangeArrowheads="1"/>
            </p:cNvSpPr>
            <p:nvPr/>
          </p:nvSpPr>
          <p:spPr bwMode="auto">
            <a:xfrm>
              <a:off x="707355"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0" name="Rectangle 218"/>
            <p:cNvSpPr>
              <a:spLocks noChangeArrowheads="1"/>
            </p:cNvSpPr>
            <p:nvPr/>
          </p:nvSpPr>
          <p:spPr bwMode="auto">
            <a:xfrm>
              <a:off x="894324" y="2895600"/>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1" name="Rectangle 219"/>
            <p:cNvSpPr>
              <a:spLocks noChangeArrowheads="1"/>
            </p:cNvSpPr>
            <p:nvPr/>
          </p:nvSpPr>
          <p:spPr bwMode="auto">
            <a:xfrm>
              <a:off x="1099314" y="2895600"/>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2" name="Rectangle 220"/>
            <p:cNvSpPr>
              <a:spLocks noChangeArrowheads="1"/>
            </p:cNvSpPr>
            <p:nvPr/>
          </p:nvSpPr>
          <p:spPr bwMode="auto">
            <a:xfrm>
              <a:off x="1255551" y="2895600"/>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 name="Rectangle 221"/>
            <p:cNvSpPr>
              <a:spLocks noChangeArrowheads="1"/>
            </p:cNvSpPr>
            <p:nvPr/>
          </p:nvSpPr>
          <p:spPr bwMode="auto">
            <a:xfrm>
              <a:off x="1326831" y="2680514"/>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4" name="Group 222"/>
            <p:cNvGrpSpPr>
              <a:grpSpLocks/>
            </p:cNvGrpSpPr>
            <p:nvPr/>
          </p:nvGrpSpPr>
          <p:grpSpPr bwMode="auto">
            <a:xfrm>
              <a:off x="186184" y="2781931"/>
              <a:ext cx="1210865" cy="148263"/>
              <a:chOff x="2745" y="15338"/>
              <a:chExt cx="7525" cy="71"/>
            </a:xfrm>
          </p:grpSpPr>
          <p:sp>
            <p:nvSpPr>
              <p:cNvPr id="368"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9"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0"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1"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2"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3"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4"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5"/>
            <p:cNvGrpSpPr>
              <a:grpSpLocks/>
            </p:cNvGrpSpPr>
            <p:nvPr/>
          </p:nvGrpSpPr>
          <p:grpSpPr bwMode="auto">
            <a:xfrm>
              <a:off x="878674" y="3054500"/>
              <a:ext cx="93708" cy="148264"/>
              <a:chOff x="7359" y="10643"/>
              <a:chExt cx="613" cy="71"/>
            </a:xfrm>
          </p:grpSpPr>
          <p:sp>
            <p:nvSpPr>
              <p:cNvPr id="366"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7"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6" name="Group 248"/>
            <p:cNvGrpSpPr>
              <a:grpSpLocks/>
            </p:cNvGrpSpPr>
            <p:nvPr/>
          </p:nvGrpSpPr>
          <p:grpSpPr bwMode="auto">
            <a:xfrm>
              <a:off x="418542" y="4313692"/>
              <a:ext cx="93708" cy="148264"/>
              <a:chOff x="3256" y="11013"/>
              <a:chExt cx="613" cy="71"/>
            </a:xfrm>
          </p:grpSpPr>
          <p:sp>
            <p:nvSpPr>
              <p:cNvPr id="364"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5"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7" name="Rectangle 251"/>
            <p:cNvSpPr>
              <a:spLocks noChangeArrowheads="1"/>
            </p:cNvSpPr>
            <p:nvPr/>
          </p:nvSpPr>
          <p:spPr bwMode="auto">
            <a:xfrm>
              <a:off x="200095" y="3749873"/>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7" name="Group 252"/>
            <p:cNvGrpSpPr>
              <a:grpSpLocks/>
            </p:cNvGrpSpPr>
            <p:nvPr/>
          </p:nvGrpSpPr>
          <p:grpSpPr bwMode="auto">
            <a:xfrm>
              <a:off x="418542" y="3749873"/>
              <a:ext cx="93708" cy="148264"/>
              <a:chOff x="3256" y="10743"/>
              <a:chExt cx="613" cy="71"/>
            </a:xfrm>
          </p:grpSpPr>
          <p:sp>
            <p:nvSpPr>
              <p:cNvPr id="362"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3"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8" name="Group 255"/>
            <p:cNvGrpSpPr>
              <a:grpSpLocks/>
            </p:cNvGrpSpPr>
            <p:nvPr/>
          </p:nvGrpSpPr>
          <p:grpSpPr bwMode="auto">
            <a:xfrm>
              <a:off x="166311" y="3960784"/>
              <a:ext cx="80103" cy="148264"/>
              <a:chOff x="1606" y="10844"/>
              <a:chExt cx="524" cy="71"/>
            </a:xfrm>
          </p:grpSpPr>
          <p:sp>
            <p:nvSpPr>
              <p:cNvPr id="360"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1"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9" name="Group 258"/>
            <p:cNvGrpSpPr>
              <a:grpSpLocks/>
            </p:cNvGrpSpPr>
            <p:nvPr/>
          </p:nvGrpSpPr>
          <p:grpSpPr bwMode="auto">
            <a:xfrm>
              <a:off x="405701" y="4610218"/>
              <a:ext cx="78727" cy="148264"/>
              <a:chOff x="3172" y="10844"/>
              <a:chExt cx="515" cy="71"/>
            </a:xfrm>
          </p:grpSpPr>
          <p:sp>
            <p:nvSpPr>
              <p:cNvPr id="358"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9"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0" name="Group 261"/>
            <p:cNvGrpSpPr>
              <a:grpSpLocks/>
            </p:cNvGrpSpPr>
            <p:nvPr/>
          </p:nvGrpSpPr>
          <p:grpSpPr bwMode="auto">
            <a:xfrm>
              <a:off x="202999" y="4461954"/>
              <a:ext cx="80103" cy="148264"/>
              <a:chOff x="1846" y="11084"/>
              <a:chExt cx="524" cy="71"/>
            </a:xfrm>
          </p:grpSpPr>
          <p:sp>
            <p:nvSpPr>
              <p:cNvPr id="356"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7"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1" name="Group 264"/>
            <p:cNvGrpSpPr>
              <a:grpSpLocks/>
            </p:cNvGrpSpPr>
            <p:nvPr/>
          </p:nvGrpSpPr>
          <p:grpSpPr bwMode="auto">
            <a:xfrm>
              <a:off x="239688" y="4963126"/>
              <a:ext cx="80103" cy="148264"/>
              <a:chOff x="2086" y="11324"/>
              <a:chExt cx="524" cy="71"/>
            </a:xfrm>
          </p:grpSpPr>
          <p:sp>
            <p:nvSpPr>
              <p:cNvPr id="354"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5"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43" name="Rectangle 267"/>
            <p:cNvSpPr>
              <a:spLocks noChangeArrowheads="1"/>
            </p:cNvSpPr>
            <p:nvPr/>
          </p:nvSpPr>
          <p:spPr bwMode="auto">
            <a:xfrm>
              <a:off x="285701"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4" name="Rectangle 268"/>
            <p:cNvSpPr>
              <a:spLocks noChangeArrowheads="1"/>
            </p:cNvSpPr>
            <p:nvPr/>
          </p:nvSpPr>
          <p:spPr bwMode="auto">
            <a:xfrm>
              <a:off x="500480"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5" name="Rectangle 269"/>
            <p:cNvSpPr>
              <a:spLocks noChangeArrowheads="1"/>
            </p:cNvSpPr>
            <p:nvPr/>
          </p:nvSpPr>
          <p:spPr bwMode="auto">
            <a:xfrm>
              <a:off x="305879" y="446195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6" name="Rectangle 270"/>
            <p:cNvSpPr>
              <a:spLocks noChangeArrowheads="1"/>
            </p:cNvSpPr>
            <p:nvPr/>
          </p:nvSpPr>
          <p:spPr bwMode="auto">
            <a:xfrm>
              <a:off x="485499" y="461021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7" name="Rectangle 271"/>
            <p:cNvSpPr>
              <a:spLocks noChangeArrowheads="1"/>
            </p:cNvSpPr>
            <p:nvPr/>
          </p:nvSpPr>
          <p:spPr bwMode="auto">
            <a:xfrm>
              <a:off x="208502" y="416542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36" name="Group 272"/>
            <p:cNvGrpSpPr>
              <a:grpSpLocks/>
            </p:cNvGrpSpPr>
            <p:nvPr/>
          </p:nvGrpSpPr>
          <p:grpSpPr bwMode="auto">
            <a:xfrm>
              <a:off x="326975" y="4814862"/>
              <a:ext cx="78727" cy="148264"/>
              <a:chOff x="3172" y="10844"/>
              <a:chExt cx="515" cy="71"/>
            </a:xfrm>
          </p:grpSpPr>
          <p:sp>
            <p:nvSpPr>
              <p:cNvPr id="352"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3"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0" name="Group 275"/>
            <p:cNvGrpSpPr>
              <a:grpSpLocks/>
            </p:cNvGrpSpPr>
            <p:nvPr/>
          </p:nvGrpSpPr>
          <p:grpSpPr bwMode="auto">
            <a:xfrm>
              <a:off x="152400" y="4758479"/>
              <a:ext cx="80103" cy="148264"/>
              <a:chOff x="1633" y="11977"/>
              <a:chExt cx="524" cy="71"/>
            </a:xfrm>
          </p:grpSpPr>
          <p:sp>
            <p:nvSpPr>
              <p:cNvPr id="350"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1"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50" name="Rectangle 278"/>
            <p:cNvSpPr>
              <a:spLocks noChangeArrowheads="1"/>
            </p:cNvSpPr>
            <p:nvPr/>
          </p:nvSpPr>
          <p:spPr bwMode="auto">
            <a:xfrm>
              <a:off x="287229" y="416542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1" name="Rectangle 279"/>
            <p:cNvSpPr>
              <a:spLocks noChangeArrowheads="1"/>
            </p:cNvSpPr>
            <p:nvPr/>
          </p:nvSpPr>
          <p:spPr bwMode="auto">
            <a:xfrm>
              <a:off x="406772" y="4017167"/>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2" name="Rectangle 280"/>
            <p:cNvSpPr>
              <a:spLocks noChangeArrowheads="1"/>
            </p:cNvSpPr>
            <p:nvPr/>
          </p:nvSpPr>
          <p:spPr bwMode="auto">
            <a:xfrm>
              <a:off x="418542" y="496312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2" name="Group 281"/>
            <p:cNvGrpSpPr>
              <a:grpSpLocks/>
            </p:cNvGrpSpPr>
            <p:nvPr/>
          </p:nvGrpSpPr>
          <p:grpSpPr bwMode="auto">
            <a:xfrm>
              <a:off x="417167" y="5875671"/>
              <a:ext cx="93708" cy="148264"/>
              <a:chOff x="3256" y="11013"/>
              <a:chExt cx="613" cy="71"/>
            </a:xfrm>
          </p:grpSpPr>
          <p:sp>
            <p:nvSpPr>
              <p:cNvPr id="348"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9"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54" name="Rectangle 284"/>
            <p:cNvSpPr>
              <a:spLocks noChangeArrowheads="1"/>
            </p:cNvSpPr>
            <p:nvPr/>
          </p:nvSpPr>
          <p:spPr bwMode="auto">
            <a:xfrm>
              <a:off x="198719" y="531185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3" name="Group 285"/>
            <p:cNvGrpSpPr>
              <a:grpSpLocks/>
            </p:cNvGrpSpPr>
            <p:nvPr/>
          </p:nvGrpSpPr>
          <p:grpSpPr bwMode="auto">
            <a:xfrm>
              <a:off x="417167" y="5311855"/>
              <a:ext cx="93708" cy="148264"/>
              <a:chOff x="3256" y="10743"/>
              <a:chExt cx="613" cy="71"/>
            </a:xfrm>
          </p:grpSpPr>
          <p:sp>
            <p:nvSpPr>
              <p:cNvPr id="346"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7"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5" name="Group 288"/>
            <p:cNvGrpSpPr>
              <a:grpSpLocks/>
            </p:cNvGrpSpPr>
            <p:nvPr/>
          </p:nvGrpSpPr>
          <p:grpSpPr bwMode="auto">
            <a:xfrm>
              <a:off x="164935" y="5522766"/>
              <a:ext cx="80103" cy="148264"/>
              <a:chOff x="1606" y="10844"/>
              <a:chExt cx="524" cy="71"/>
            </a:xfrm>
          </p:grpSpPr>
          <p:sp>
            <p:nvSpPr>
              <p:cNvPr id="344"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5"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6" name="Group 291"/>
            <p:cNvGrpSpPr>
              <a:grpSpLocks/>
            </p:cNvGrpSpPr>
            <p:nvPr/>
          </p:nvGrpSpPr>
          <p:grpSpPr bwMode="auto">
            <a:xfrm>
              <a:off x="619563" y="3196501"/>
              <a:ext cx="78727" cy="148264"/>
              <a:chOff x="3172" y="10844"/>
              <a:chExt cx="515" cy="71"/>
            </a:xfrm>
          </p:grpSpPr>
          <p:sp>
            <p:nvSpPr>
              <p:cNvPr id="342"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3"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8" name="Group 294"/>
            <p:cNvGrpSpPr>
              <a:grpSpLocks/>
            </p:cNvGrpSpPr>
            <p:nvPr/>
          </p:nvGrpSpPr>
          <p:grpSpPr bwMode="auto">
            <a:xfrm>
              <a:off x="201623" y="6023936"/>
              <a:ext cx="80103" cy="148264"/>
              <a:chOff x="1846" y="11084"/>
              <a:chExt cx="524" cy="71"/>
            </a:xfrm>
          </p:grpSpPr>
          <p:sp>
            <p:nvSpPr>
              <p:cNvPr id="34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9" name="Group 297"/>
            <p:cNvGrpSpPr>
              <a:grpSpLocks/>
            </p:cNvGrpSpPr>
            <p:nvPr/>
          </p:nvGrpSpPr>
          <p:grpSpPr bwMode="auto">
            <a:xfrm>
              <a:off x="601219" y="3960784"/>
              <a:ext cx="80103" cy="148264"/>
              <a:chOff x="2086" y="11324"/>
              <a:chExt cx="524" cy="71"/>
            </a:xfrm>
          </p:grpSpPr>
          <p:sp>
            <p:nvSpPr>
              <p:cNvPr id="338"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9"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60" name="Rectangle 300"/>
            <p:cNvSpPr>
              <a:spLocks noChangeArrowheads="1"/>
            </p:cNvSpPr>
            <p:nvPr/>
          </p:nvSpPr>
          <p:spPr bwMode="auto">
            <a:xfrm>
              <a:off x="284325"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1" name="Rectangle 301"/>
            <p:cNvSpPr>
              <a:spLocks noChangeArrowheads="1"/>
            </p:cNvSpPr>
            <p:nvPr/>
          </p:nvSpPr>
          <p:spPr bwMode="auto">
            <a:xfrm>
              <a:off x="499104"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2" name="Rectangle 302"/>
            <p:cNvSpPr>
              <a:spLocks noChangeArrowheads="1"/>
            </p:cNvSpPr>
            <p:nvPr/>
          </p:nvSpPr>
          <p:spPr bwMode="auto">
            <a:xfrm>
              <a:off x="304503" y="602393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3" name="Rectangle 303"/>
            <p:cNvSpPr>
              <a:spLocks noChangeArrowheads="1"/>
            </p:cNvSpPr>
            <p:nvPr/>
          </p:nvSpPr>
          <p:spPr bwMode="auto">
            <a:xfrm>
              <a:off x="1010446" y="5727410"/>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4" name="Rectangle 304"/>
            <p:cNvSpPr>
              <a:spLocks noChangeArrowheads="1"/>
            </p:cNvSpPr>
            <p:nvPr/>
          </p:nvSpPr>
          <p:spPr bwMode="auto">
            <a:xfrm>
              <a:off x="207127" y="5727410"/>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0" name="Group 305"/>
            <p:cNvGrpSpPr>
              <a:grpSpLocks/>
            </p:cNvGrpSpPr>
            <p:nvPr/>
          </p:nvGrpSpPr>
          <p:grpSpPr bwMode="auto">
            <a:xfrm>
              <a:off x="281420" y="3305086"/>
              <a:ext cx="78727" cy="148264"/>
              <a:chOff x="3172" y="10844"/>
              <a:chExt cx="515" cy="71"/>
            </a:xfrm>
          </p:grpSpPr>
          <p:sp>
            <p:nvSpPr>
              <p:cNvPr id="336"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7"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2" name="Group 308"/>
            <p:cNvGrpSpPr>
              <a:grpSpLocks/>
            </p:cNvGrpSpPr>
            <p:nvPr/>
          </p:nvGrpSpPr>
          <p:grpSpPr bwMode="auto">
            <a:xfrm>
              <a:off x="815081" y="5875671"/>
              <a:ext cx="80103" cy="148264"/>
              <a:chOff x="1633" y="11977"/>
              <a:chExt cx="524" cy="71"/>
            </a:xfrm>
          </p:grpSpPr>
          <p:sp>
            <p:nvSpPr>
              <p:cNvPr id="334"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5"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67" name="Rectangle 311"/>
            <p:cNvSpPr>
              <a:spLocks noChangeArrowheads="1"/>
            </p:cNvSpPr>
            <p:nvPr/>
          </p:nvSpPr>
          <p:spPr bwMode="auto">
            <a:xfrm>
              <a:off x="285853" y="572741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8" name="Rectangle 312"/>
            <p:cNvSpPr>
              <a:spLocks noChangeArrowheads="1"/>
            </p:cNvSpPr>
            <p:nvPr/>
          </p:nvSpPr>
          <p:spPr bwMode="auto">
            <a:xfrm>
              <a:off x="405396" y="557914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9" name="Rectangle 313"/>
            <p:cNvSpPr>
              <a:spLocks noChangeArrowheads="1"/>
            </p:cNvSpPr>
            <p:nvPr/>
          </p:nvSpPr>
          <p:spPr bwMode="auto">
            <a:xfrm>
              <a:off x="326975" y="30482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0" name="Rectangle 8"/>
            <p:cNvSpPr>
              <a:spLocks noChangeArrowheads="1"/>
            </p:cNvSpPr>
            <p:nvPr/>
          </p:nvSpPr>
          <p:spPr bwMode="auto">
            <a:xfrm>
              <a:off x="475868" y="1625653"/>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1" name="Rectangle 9"/>
            <p:cNvSpPr>
              <a:spLocks noChangeArrowheads="1"/>
            </p:cNvSpPr>
            <p:nvPr/>
          </p:nvSpPr>
          <p:spPr bwMode="auto">
            <a:xfrm>
              <a:off x="741552" y="175929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2" name="Rectangle 10"/>
            <p:cNvSpPr>
              <a:spLocks noChangeArrowheads="1"/>
            </p:cNvSpPr>
            <p:nvPr/>
          </p:nvSpPr>
          <p:spPr bwMode="auto">
            <a:xfrm>
              <a:off x="1228588" y="2193645"/>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5" name="Group 11"/>
            <p:cNvGrpSpPr>
              <a:grpSpLocks/>
            </p:cNvGrpSpPr>
            <p:nvPr/>
          </p:nvGrpSpPr>
          <p:grpSpPr bwMode="auto">
            <a:xfrm>
              <a:off x="1311748" y="2256291"/>
              <a:ext cx="136052" cy="148264"/>
              <a:chOff x="8966" y="10643"/>
              <a:chExt cx="890" cy="71"/>
            </a:xfrm>
          </p:grpSpPr>
          <p:sp>
            <p:nvSpPr>
              <p:cNvPr id="332"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3"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6" name="Group 14"/>
            <p:cNvGrpSpPr>
              <a:grpSpLocks/>
            </p:cNvGrpSpPr>
            <p:nvPr/>
          </p:nvGrpSpPr>
          <p:grpSpPr bwMode="auto">
            <a:xfrm>
              <a:off x="710214" y="2465111"/>
              <a:ext cx="93708" cy="148264"/>
              <a:chOff x="5031" y="10743"/>
              <a:chExt cx="613" cy="71"/>
            </a:xfrm>
          </p:grpSpPr>
          <p:sp>
            <p:nvSpPr>
              <p:cNvPr id="3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75" name="Rectangle 17"/>
            <p:cNvSpPr>
              <a:spLocks noChangeArrowheads="1"/>
            </p:cNvSpPr>
            <p:nvPr/>
          </p:nvSpPr>
          <p:spPr bwMode="auto">
            <a:xfrm>
              <a:off x="566977" y="302893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7" name="Group 18"/>
            <p:cNvGrpSpPr>
              <a:grpSpLocks/>
            </p:cNvGrpSpPr>
            <p:nvPr/>
          </p:nvGrpSpPr>
          <p:grpSpPr bwMode="auto">
            <a:xfrm>
              <a:off x="1010446" y="2041208"/>
              <a:ext cx="93708" cy="152440"/>
              <a:chOff x="7502" y="10743"/>
              <a:chExt cx="613" cy="73"/>
            </a:xfrm>
          </p:grpSpPr>
          <p:sp>
            <p:nvSpPr>
              <p:cNvPr id="328"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9"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8" name="Group 21"/>
            <p:cNvGrpSpPr>
              <a:grpSpLocks/>
            </p:cNvGrpSpPr>
            <p:nvPr/>
          </p:nvGrpSpPr>
          <p:grpSpPr bwMode="auto">
            <a:xfrm>
              <a:off x="1104154" y="3321280"/>
              <a:ext cx="93708" cy="152440"/>
              <a:chOff x="8491" y="10743"/>
              <a:chExt cx="613" cy="73"/>
            </a:xfrm>
          </p:grpSpPr>
          <p:sp>
            <p:nvSpPr>
              <p:cNvPr id="326"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7"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78" name="Rectangle 24"/>
            <p:cNvSpPr>
              <a:spLocks noChangeArrowheads="1"/>
            </p:cNvSpPr>
            <p:nvPr/>
          </p:nvSpPr>
          <p:spPr bwMode="auto">
            <a:xfrm>
              <a:off x="1361124" y="2465111"/>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9" name="Group 25"/>
            <p:cNvGrpSpPr>
              <a:grpSpLocks/>
            </p:cNvGrpSpPr>
            <p:nvPr/>
          </p:nvGrpSpPr>
          <p:grpSpPr bwMode="auto">
            <a:xfrm>
              <a:off x="710214" y="3028930"/>
              <a:ext cx="93708" cy="148264"/>
              <a:chOff x="5140" y="10844"/>
              <a:chExt cx="613" cy="71"/>
            </a:xfrm>
          </p:grpSpPr>
          <p:sp>
            <p:nvSpPr>
              <p:cNvPr id="324"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5"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2" name="Group 28"/>
            <p:cNvGrpSpPr>
              <a:grpSpLocks/>
            </p:cNvGrpSpPr>
            <p:nvPr/>
          </p:nvGrpSpPr>
          <p:grpSpPr bwMode="auto">
            <a:xfrm>
              <a:off x="887540" y="2676022"/>
              <a:ext cx="111135" cy="148264"/>
              <a:chOff x="6191" y="10844"/>
              <a:chExt cx="727" cy="71"/>
            </a:xfrm>
          </p:grpSpPr>
          <p:sp>
            <p:nvSpPr>
              <p:cNvPr id="322"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3"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3" name="Group 31"/>
            <p:cNvGrpSpPr>
              <a:grpSpLocks/>
            </p:cNvGrpSpPr>
            <p:nvPr/>
          </p:nvGrpSpPr>
          <p:grpSpPr bwMode="auto">
            <a:xfrm>
              <a:off x="1076943" y="2676022"/>
              <a:ext cx="93708" cy="148264"/>
              <a:chOff x="7430" y="10844"/>
              <a:chExt cx="613" cy="71"/>
            </a:xfrm>
          </p:grpSpPr>
          <p:sp>
            <p:nvSpPr>
              <p:cNvPr id="320"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1"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82" name="Rectangle 34"/>
            <p:cNvSpPr>
              <a:spLocks noChangeArrowheads="1"/>
            </p:cNvSpPr>
            <p:nvPr/>
          </p:nvSpPr>
          <p:spPr bwMode="auto">
            <a:xfrm>
              <a:off x="1361124" y="2676022"/>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3" name="Rectangle 35"/>
            <p:cNvSpPr>
              <a:spLocks noChangeArrowheads="1"/>
            </p:cNvSpPr>
            <p:nvPr/>
          </p:nvSpPr>
          <p:spPr bwMode="auto">
            <a:xfrm>
              <a:off x="616506" y="26760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4" name="Rectangle 36"/>
            <p:cNvSpPr>
              <a:spLocks noChangeArrowheads="1"/>
            </p:cNvSpPr>
            <p:nvPr/>
          </p:nvSpPr>
          <p:spPr bwMode="auto">
            <a:xfrm>
              <a:off x="504760" y="161103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5" name="Group 37"/>
            <p:cNvGrpSpPr>
              <a:grpSpLocks/>
            </p:cNvGrpSpPr>
            <p:nvPr/>
          </p:nvGrpSpPr>
          <p:grpSpPr bwMode="auto">
            <a:xfrm>
              <a:off x="1206269" y="2676022"/>
              <a:ext cx="116027" cy="148264"/>
              <a:chOff x="8276" y="10844"/>
              <a:chExt cx="759" cy="71"/>
            </a:xfrm>
          </p:grpSpPr>
          <p:sp>
            <p:nvSpPr>
              <p:cNvPr id="318"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9"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86" name="Rectangle 41"/>
            <p:cNvSpPr>
              <a:spLocks noChangeArrowheads="1"/>
            </p:cNvSpPr>
            <p:nvPr/>
          </p:nvSpPr>
          <p:spPr bwMode="auto">
            <a:xfrm>
              <a:off x="840151" y="3028930"/>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7" name="Rectangle 42"/>
            <p:cNvSpPr>
              <a:spLocks noChangeArrowheads="1"/>
            </p:cNvSpPr>
            <p:nvPr/>
          </p:nvSpPr>
          <p:spPr bwMode="auto">
            <a:xfrm>
              <a:off x="727946" y="273240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8" name="Rectangle 43"/>
            <p:cNvSpPr>
              <a:spLocks noChangeArrowheads="1"/>
            </p:cNvSpPr>
            <p:nvPr/>
          </p:nvSpPr>
          <p:spPr bwMode="auto">
            <a:xfrm>
              <a:off x="784813" y="273240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7" name="Group 44"/>
            <p:cNvGrpSpPr>
              <a:grpSpLocks/>
            </p:cNvGrpSpPr>
            <p:nvPr/>
          </p:nvGrpSpPr>
          <p:grpSpPr bwMode="auto">
            <a:xfrm>
              <a:off x="866292" y="3177192"/>
              <a:ext cx="93708" cy="148264"/>
              <a:chOff x="7359" y="10643"/>
              <a:chExt cx="613" cy="71"/>
            </a:xfrm>
          </p:grpSpPr>
          <p:sp>
            <p:nvSpPr>
              <p:cNvPr id="316"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7"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0" name="Rectangle 47"/>
            <p:cNvSpPr>
              <a:spLocks noChangeArrowheads="1"/>
            </p:cNvSpPr>
            <p:nvPr/>
          </p:nvSpPr>
          <p:spPr bwMode="auto">
            <a:xfrm>
              <a:off x="1214066" y="3173016"/>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8" name="Group 48"/>
            <p:cNvGrpSpPr>
              <a:grpSpLocks/>
            </p:cNvGrpSpPr>
            <p:nvPr/>
          </p:nvGrpSpPr>
          <p:grpSpPr bwMode="auto">
            <a:xfrm>
              <a:off x="1254423" y="2966284"/>
              <a:ext cx="136052" cy="148264"/>
              <a:chOff x="8966" y="10643"/>
              <a:chExt cx="890" cy="71"/>
            </a:xfrm>
          </p:grpSpPr>
          <p:sp>
            <p:nvSpPr>
              <p:cNvPr id="314"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5"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9" name="Group 51"/>
            <p:cNvGrpSpPr>
              <a:grpSpLocks/>
            </p:cNvGrpSpPr>
            <p:nvPr/>
          </p:nvGrpSpPr>
          <p:grpSpPr bwMode="auto">
            <a:xfrm>
              <a:off x="716023" y="3325456"/>
              <a:ext cx="93708" cy="148264"/>
              <a:chOff x="3256" y="10743"/>
              <a:chExt cx="613" cy="71"/>
            </a:xfrm>
          </p:grpSpPr>
          <p:sp>
            <p:nvSpPr>
              <p:cNvPr id="312"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3"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5" name="Group 54"/>
            <p:cNvGrpSpPr>
              <a:grpSpLocks/>
            </p:cNvGrpSpPr>
            <p:nvPr/>
          </p:nvGrpSpPr>
          <p:grpSpPr bwMode="auto">
            <a:xfrm>
              <a:off x="878674" y="1759298"/>
              <a:ext cx="93708" cy="148264"/>
              <a:chOff x="5031" y="10743"/>
              <a:chExt cx="613" cy="71"/>
            </a:xfrm>
          </p:grpSpPr>
          <p:sp>
            <p:nvSpPr>
              <p:cNvPr id="310"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1"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4" name="Rectangle 57"/>
            <p:cNvSpPr>
              <a:spLocks noChangeArrowheads="1"/>
            </p:cNvSpPr>
            <p:nvPr/>
          </p:nvSpPr>
          <p:spPr bwMode="auto">
            <a:xfrm>
              <a:off x="619563" y="332545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4" name="Group 58"/>
            <p:cNvGrpSpPr>
              <a:grpSpLocks/>
            </p:cNvGrpSpPr>
            <p:nvPr/>
          </p:nvGrpSpPr>
          <p:grpSpPr bwMode="auto">
            <a:xfrm>
              <a:off x="987210" y="3177192"/>
              <a:ext cx="93708" cy="152440"/>
              <a:chOff x="7502" y="10743"/>
              <a:chExt cx="613" cy="73"/>
            </a:xfrm>
          </p:grpSpPr>
          <p:sp>
            <p:nvSpPr>
              <p:cNvPr id="308"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9"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5" name="Group 61"/>
            <p:cNvGrpSpPr>
              <a:grpSpLocks/>
            </p:cNvGrpSpPr>
            <p:nvPr/>
          </p:nvGrpSpPr>
          <p:grpSpPr bwMode="auto">
            <a:xfrm>
              <a:off x="1160715" y="3678364"/>
              <a:ext cx="93708" cy="152440"/>
              <a:chOff x="8491" y="10743"/>
              <a:chExt cx="613" cy="73"/>
            </a:xfrm>
          </p:grpSpPr>
          <p:sp>
            <p:nvSpPr>
              <p:cNvPr id="306"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7"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7" name="Rectangle 64"/>
            <p:cNvSpPr>
              <a:spLocks noChangeArrowheads="1"/>
            </p:cNvSpPr>
            <p:nvPr/>
          </p:nvSpPr>
          <p:spPr bwMode="auto">
            <a:xfrm>
              <a:off x="1289735" y="338183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6" name="Group 65"/>
            <p:cNvGrpSpPr>
              <a:grpSpLocks/>
            </p:cNvGrpSpPr>
            <p:nvPr/>
          </p:nvGrpSpPr>
          <p:grpSpPr bwMode="auto">
            <a:xfrm>
              <a:off x="953426" y="2880666"/>
              <a:ext cx="80103" cy="148264"/>
              <a:chOff x="1393" y="11737"/>
              <a:chExt cx="524" cy="71"/>
            </a:xfrm>
          </p:grpSpPr>
          <p:sp>
            <p:nvSpPr>
              <p:cNvPr id="304"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5"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7" name="Group 68"/>
            <p:cNvGrpSpPr>
              <a:grpSpLocks/>
            </p:cNvGrpSpPr>
            <p:nvPr/>
          </p:nvGrpSpPr>
          <p:grpSpPr bwMode="auto">
            <a:xfrm>
              <a:off x="829298" y="2341909"/>
              <a:ext cx="93708" cy="148264"/>
              <a:chOff x="5140" y="10844"/>
              <a:chExt cx="613" cy="71"/>
            </a:xfrm>
          </p:grpSpPr>
          <p:sp>
            <p:nvSpPr>
              <p:cNvPr id="302"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3"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8" name="Group 71"/>
            <p:cNvGrpSpPr>
              <a:grpSpLocks/>
            </p:cNvGrpSpPr>
            <p:nvPr/>
          </p:nvGrpSpPr>
          <p:grpSpPr bwMode="auto">
            <a:xfrm>
              <a:off x="833119" y="3473717"/>
              <a:ext cx="111135" cy="148264"/>
              <a:chOff x="6191" y="10844"/>
              <a:chExt cx="727" cy="71"/>
            </a:xfrm>
          </p:grpSpPr>
          <p:sp>
            <p:nvSpPr>
              <p:cNvPr id="300"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1"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9" name="Group 74"/>
            <p:cNvGrpSpPr>
              <a:grpSpLocks/>
            </p:cNvGrpSpPr>
            <p:nvPr/>
          </p:nvGrpSpPr>
          <p:grpSpPr bwMode="auto">
            <a:xfrm>
              <a:off x="1104154" y="2966284"/>
              <a:ext cx="93708" cy="148264"/>
              <a:chOff x="7430" y="10844"/>
              <a:chExt cx="613" cy="71"/>
            </a:xfrm>
          </p:grpSpPr>
          <p:sp>
            <p:nvSpPr>
              <p:cNvPr id="298"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9"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02" name="Rectangle 77"/>
            <p:cNvSpPr>
              <a:spLocks noChangeArrowheads="1"/>
            </p:cNvSpPr>
            <p:nvPr/>
          </p:nvSpPr>
          <p:spPr bwMode="auto">
            <a:xfrm>
              <a:off x="1275212" y="368254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0" name="Group 78"/>
            <p:cNvGrpSpPr>
              <a:grpSpLocks/>
            </p:cNvGrpSpPr>
            <p:nvPr/>
          </p:nvGrpSpPr>
          <p:grpSpPr bwMode="auto">
            <a:xfrm>
              <a:off x="1367697" y="3530100"/>
              <a:ext cx="80103" cy="148264"/>
              <a:chOff x="1873" y="12217"/>
              <a:chExt cx="524" cy="71"/>
            </a:xfrm>
          </p:grpSpPr>
          <p:sp>
            <p:nvSpPr>
              <p:cNvPr id="296"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7"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07" name="Rectangle 81"/>
            <p:cNvSpPr>
              <a:spLocks noChangeArrowheads="1"/>
            </p:cNvSpPr>
            <p:nvPr/>
          </p:nvSpPr>
          <p:spPr bwMode="auto">
            <a:xfrm>
              <a:off x="689729" y="367836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08" name="Rectangle 82"/>
            <p:cNvSpPr>
              <a:spLocks noChangeArrowheads="1"/>
            </p:cNvSpPr>
            <p:nvPr/>
          </p:nvSpPr>
          <p:spPr bwMode="auto">
            <a:xfrm>
              <a:off x="566977" y="367836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1" name="Group 83"/>
            <p:cNvGrpSpPr>
              <a:grpSpLocks/>
            </p:cNvGrpSpPr>
            <p:nvPr/>
          </p:nvGrpSpPr>
          <p:grpSpPr bwMode="auto">
            <a:xfrm>
              <a:off x="964891" y="3473717"/>
              <a:ext cx="116027" cy="148264"/>
              <a:chOff x="8276" y="10844"/>
              <a:chExt cx="759" cy="71"/>
            </a:xfrm>
          </p:grpSpPr>
          <p:sp>
            <p:nvSpPr>
              <p:cNvPr id="294"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5"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10" name="Rectangle 215"/>
            <p:cNvSpPr>
              <a:spLocks noChangeArrowheads="1"/>
            </p:cNvSpPr>
            <p:nvPr/>
          </p:nvSpPr>
          <p:spPr bwMode="auto">
            <a:xfrm>
              <a:off x="186190"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1" name="Rectangle 216"/>
            <p:cNvSpPr>
              <a:spLocks noChangeArrowheads="1"/>
            </p:cNvSpPr>
            <p:nvPr/>
          </p:nvSpPr>
          <p:spPr bwMode="auto">
            <a:xfrm>
              <a:off x="448944" y="1053286"/>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2" name="Rectangle 217"/>
            <p:cNvSpPr>
              <a:spLocks noChangeArrowheads="1"/>
            </p:cNvSpPr>
            <p:nvPr/>
          </p:nvSpPr>
          <p:spPr bwMode="auto">
            <a:xfrm>
              <a:off x="707355"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3" name="Rectangle 218"/>
            <p:cNvSpPr>
              <a:spLocks noChangeArrowheads="1"/>
            </p:cNvSpPr>
            <p:nvPr/>
          </p:nvSpPr>
          <p:spPr bwMode="auto">
            <a:xfrm>
              <a:off x="894324" y="1053286"/>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4" name="Rectangle 219"/>
            <p:cNvSpPr>
              <a:spLocks noChangeArrowheads="1"/>
            </p:cNvSpPr>
            <p:nvPr/>
          </p:nvSpPr>
          <p:spPr bwMode="auto">
            <a:xfrm>
              <a:off x="1099314" y="1053286"/>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5" name="Rectangle 220"/>
            <p:cNvSpPr>
              <a:spLocks noChangeArrowheads="1"/>
            </p:cNvSpPr>
            <p:nvPr/>
          </p:nvSpPr>
          <p:spPr bwMode="auto">
            <a:xfrm>
              <a:off x="1255551" y="1053286"/>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6" name="Rectangle 221"/>
            <p:cNvSpPr>
              <a:spLocks noChangeArrowheads="1"/>
            </p:cNvSpPr>
            <p:nvPr/>
          </p:nvSpPr>
          <p:spPr bwMode="auto">
            <a:xfrm>
              <a:off x="1326831" y="1680537"/>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2" name="Group 222"/>
            <p:cNvGrpSpPr>
              <a:grpSpLocks/>
            </p:cNvGrpSpPr>
            <p:nvPr/>
          </p:nvGrpSpPr>
          <p:grpSpPr bwMode="auto">
            <a:xfrm>
              <a:off x="186184" y="939617"/>
              <a:ext cx="1210865" cy="148263"/>
              <a:chOff x="2745" y="15338"/>
              <a:chExt cx="7525" cy="71"/>
            </a:xfrm>
          </p:grpSpPr>
          <p:sp>
            <p:nvSpPr>
              <p:cNvPr id="287"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8"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9"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0"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1"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2"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3"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3" name="Group 245"/>
            <p:cNvGrpSpPr>
              <a:grpSpLocks/>
            </p:cNvGrpSpPr>
            <p:nvPr/>
          </p:nvGrpSpPr>
          <p:grpSpPr bwMode="auto">
            <a:xfrm>
              <a:off x="878674" y="1212186"/>
              <a:ext cx="93708" cy="148264"/>
              <a:chOff x="7359" y="10643"/>
              <a:chExt cx="613" cy="71"/>
            </a:xfrm>
          </p:grpSpPr>
          <p:sp>
            <p:nvSpPr>
              <p:cNvPr id="285"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6"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 name="Group 248"/>
            <p:cNvGrpSpPr>
              <a:grpSpLocks/>
            </p:cNvGrpSpPr>
            <p:nvPr/>
          </p:nvGrpSpPr>
          <p:grpSpPr bwMode="auto">
            <a:xfrm>
              <a:off x="418542" y="2471378"/>
              <a:ext cx="93708" cy="148264"/>
              <a:chOff x="3256" y="11013"/>
              <a:chExt cx="613" cy="71"/>
            </a:xfrm>
          </p:grpSpPr>
          <p:sp>
            <p:nvSpPr>
              <p:cNvPr id="283"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4"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0" name="Rectangle 251"/>
            <p:cNvSpPr>
              <a:spLocks noChangeArrowheads="1"/>
            </p:cNvSpPr>
            <p:nvPr/>
          </p:nvSpPr>
          <p:spPr bwMode="auto">
            <a:xfrm>
              <a:off x="200095" y="190755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 name="Group 252"/>
            <p:cNvGrpSpPr>
              <a:grpSpLocks/>
            </p:cNvGrpSpPr>
            <p:nvPr/>
          </p:nvGrpSpPr>
          <p:grpSpPr bwMode="auto">
            <a:xfrm>
              <a:off x="418542" y="1907559"/>
              <a:ext cx="93708" cy="148264"/>
              <a:chOff x="3256" y="10743"/>
              <a:chExt cx="613" cy="71"/>
            </a:xfrm>
          </p:grpSpPr>
          <p:sp>
            <p:nvSpPr>
              <p:cNvPr id="281"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2"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 name="Group 255"/>
            <p:cNvGrpSpPr>
              <a:grpSpLocks/>
            </p:cNvGrpSpPr>
            <p:nvPr/>
          </p:nvGrpSpPr>
          <p:grpSpPr bwMode="auto">
            <a:xfrm>
              <a:off x="166311" y="2118470"/>
              <a:ext cx="80103" cy="148264"/>
              <a:chOff x="1606" y="10844"/>
              <a:chExt cx="524" cy="71"/>
            </a:xfrm>
          </p:grpSpPr>
          <p:sp>
            <p:nvSpPr>
              <p:cNvPr id="279"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0"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 name="Group 258"/>
            <p:cNvGrpSpPr>
              <a:grpSpLocks/>
            </p:cNvGrpSpPr>
            <p:nvPr/>
          </p:nvGrpSpPr>
          <p:grpSpPr bwMode="auto">
            <a:xfrm>
              <a:off x="405701" y="2767904"/>
              <a:ext cx="78727" cy="148264"/>
              <a:chOff x="3172" y="10844"/>
              <a:chExt cx="515" cy="71"/>
            </a:xfrm>
          </p:grpSpPr>
          <p:sp>
            <p:nvSpPr>
              <p:cNvPr id="277"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8"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8" name="Group 261"/>
            <p:cNvGrpSpPr>
              <a:grpSpLocks/>
            </p:cNvGrpSpPr>
            <p:nvPr/>
          </p:nvGrpSpPr>
          <p:grpSpPr bwMode="auto">
            <a:xfrm>
              <a:off x="202999" y="2619640"/>
              <a:ext cx="80103" cy="148264"/>
              <a:chOff x="1846" y="11084"/>
              <a:chExt cx="524" cy="71"/>
            </a:xfrm>
          </p:grpSpPr>
          <p:sp>
            <p:nvSpPr>
              <p:cNvPr id="275"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6"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9" name="Group 264"/>
            <p:cNvGrpSpPr>
              <a:grpSpLocks/>
            </p:cNvGrpSpPr>
            <p:nvPr/>
          </p:nvGrpSpPr>
          <p:grpSpPr bwMode="auto">
            <a:xfrm>
              <a:off x="239688" y="3120812"/>
              <a:ext cx="80103" cy="148264"/>
              <a:chOff x="2086" y="11324"/>
              <a:chExt cx="524" cy="71"/>
            </a:xfrm>
          </p:grpSpPr>
          <p:sp>
            <p:nvSpPr>
              <p:cNvPr id="273"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4"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6" name="Rectangle 267"/>
            <p:cNvSpPr>
              <a:spLocks noChangeArrowheads="1"/>
            </p:cNvSpPr>
            <p:nvPr/>
          </p:nvSpPr>
          <p:spPr bwMode="auto">
            <a:xfrm>
              <a:off x="285701"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7" name="Rectangle 268"/>
            <p:cNvSpPr>
              <a:spLocks noChangeArrowheads="1"/>
            </p:cNvSpPr>
            <p:nvPr/>
          </p:nvSpPr>
          <p:spPr bwMode="auto">
            <a:xfrm>
              <a:off x="500480"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8" name="Rectangle 269"/>
            <p:cNvSpPr>
              <a:spLocks noChangeArrowheads="1"/>
            </p:cNvSpPr>
            <p:nvPr/>
          </p:nvSpPr>
          <p:spPr bwMode="auto">
            <a:xfrm>
              <a:off x="305879" y="261964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9" name="Rectangle 270"/>
            <p:cNvSpPr>
              <a:spLocks noChangeArrowheads="1"/>
            </p:cNvSpPr>
            <p:nvPr/>
          </p:nvSpPr>
          <p:spPr bwMode="auto">
            <a:xfrm>
              <a:off x="485499" y="276790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0" name="Rectangle 271"/>
            <p:cNvSpPr>
              <a:spLocks noChangeArrowheads="1"/>
            </p:cNvSpPr>
            <p:nvPr/>
          </p:nvSpPr>
          <p:spPr bwMode="auto">
            <a:xfrm>
              <a:off x="208502" y="2323114"/>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0" name="Group 272"/>
            <p:cNvGrpSpPr>
              <a:grpSpLocks/>
            </p:cNvGrpSpPr>
            <p:nvPr/>
          </p:nvGrpSpPr>
          <p:grpSpPr bwMode="auto">
            <a:xfrm>
              <a:off x="326975" y="2972548"/>
              <a:ext cx="78727" cy="148264"/>
              <a:chOff x="3172" y="10844"/>
              <a:chExt cx="515" cy="71"/>
            </a:xfrm>
          </p:grpSpPr>
          <p:sp>
            <p:nvSpPr>
              <p:cNvPr id="271"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2"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1" name="Group 275"/>
            <p:cNvGrpSpPr>
              <a:grpSpLocks/>
            </p:cNvGrpSpPr>
            <p:nvPr/>
          </p:nvGrpSpPr>
          <p:grpSpPr bwMode="auto">
            <a:xfrm>
              <a:off x="152400" y="2916165"/>
              <a:ext cx="80103" cy="148264"/>
              <a:chOff x="1633" y="11977"/>
              <a:chExt cx="524" cy="71"/>
            </a:xfrm>
          </p:grpSpPr>
          <p:sp>
            <p:nvSpPr>
              <p:cNvPr id="269"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0"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33" name="Rectangle 278"/>
            <p:cNvSpPr>
              <a:spLocks noChangeArrowheads="1"/>
            </p:cNvSpPr>
            <p:nvPr/>
          </p:nvSpPr>
          <p:spPr bwMode="auto">
            <a:xfrm>
              <a:off x="287229" y="232311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4" name="Rectangle 279"/>
            <p:cNvSpPr>
              <a:spLocks noChangeArrowheads="1"/>
            </p:cNvSpPr>
            <p:nvPr/>
          </p:nvSpPr>
          <p:spPr bwMode="auto">
            <a:xfrm>
              <a:off x="406772" y="2174853"/>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5" name="Rectangle 280"/>
            <p:cNvSpPr>
              <a:spLocks noChangeArrowheads="1"/>
            </p:cNvSpPr>
            <p:nvPr/>
          </p:nvSpPr>
          <p:spPr bwMode="auto">
            <a:xfrm>
              <a:off x="418542" y="312081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2" name="Group 281"/>
            <p:cNvGrpSpPr>
              <a:grpSpLocks/>
            </p:cNvGrpSpPr>
            <p:nvPr/>
          </p:nvGrpSpPr>
          <p:grpSpPr bwMode="auto">
            <a:xfrm>
              <a:off x="417167" y="4033357"/>
              <a:ext cx="93708" cy="148264"/>
              <a:chOff x="3256" y="11013"/>
              <a:chExt cx="613" cy="71"/>
            </a:xfrm>
          </p:grpSpPr>
          <p:sp>
            <p:nvSpPr>
              <p:cNvPr id="267"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8"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37" name="Rectangle 284"/>
            <p:cNvSpPr>
              <a:spLocks noChangeArrowheads="1"/>
            </p:cNvSpPr>
            <p:nvPr/>
          </p:nvSpPr>
          <p:spPr bwMode="auto">
            <a:xfrm>
              <a:off x="198719" y="3469541"/>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3" name="Group 285"/>
            <p:cNvGrpSpPr>
              <a:grpSpLocks/>
            </p:cNvGrpSpPr>
            <p:nvPr/>
          </p:nvGrpSpPr>
          <p:grpSpPr bwMode="auto">
            <a:xfrm>
              <a:off x="417167" y="3469541"/>
              <a:ext cx="93708" cy="148264"/>
              <a:chOff x="3256" y="10743"/>
              <a:chExt cx="613" cy="71"/>
            </a:xfrm>
          </p:grpSpPr>
          <p:sp>
            <p:nvSpPr>
              <p:cNvPr id="265"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6"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4" name="Group 288"/>
            <p:cNvGrpSpPr>
              <a:grpSpLocks/>
            </p:cNvGrpSpPr>
            <p:nvPr/>
          </p:nvGrpSpPr>
          <p:grpSpPr bwMode="auto">
            <a:xfrm>
              <a:off x="164935" y="3680452"/>
              <a:ext cx="80103" cy="148264"/>
              <a:chOff x="1606" y="10844"/>
              <a:chExt cx="524" cy="71"/>
            </a:xfrm>
          </p:grpSpPr>
          <p:sp>
            <p:nvSpPr>
              <p:cNvPr id="263"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4"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 name="Group 291"/>
            <p:cNvGrpSpPr>
              <a:grpSpLocks/>
            </p:cNvGrpSpPr>
            <p:nvPr/>
          </p:nvGrpSpPr>
          <p:grpSpPr bwMode="auto">
            <a:xfrm>
              <a:off x="619563" y="1354187"/>
              <a:ext cx="78727" cy="148264"/>
              <a:chOff x="3172" y="10844"/>
              <a:chExt cx="515" cy="71"/>
            </a:xfrm>
          </p:grpSpPr>
          <p:sp>
            <p:nvSpPr>
              <p:cNvPr id="261"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2"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 name="Group 294"/>
            <p:cNvGrpSpPr>
              <a:grpSpLocks/>
            </p:cNvGrpSpPr>
            <p:nvPr/>
          </p:nvGrpSpPr>
          <p:grpSpPr bwMode="auto">
            <a:xfrm>
              <a:off x="201623" y="4181622"/>
              <a:ext cx="80103" cy="148264"/>
              <a:chOff x="1846" y="11084"/>
              <a:chExt cx="524" cy="71"/>
            </a:xfrm>
          </p:grpSpPr>
          <p:sp>
            <p:nvSpPr>
              <p:cNvPr id="259"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0"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 name="Group 297"/>
            <p:cNvGrpSpPr>
              <a:grpSpLocks/>
            </p:cNvGrpSpPr>
            <p:nvPr/>
          </p:nvGrpSpPr>
          <p:grpSpPr bwMode="auto">
            <a:xfrm>
              <a:off x="601219" y="2118470"/>
              <a:ext cx="80103" cy="148264"/>
              <a:chOff x="2086" y="11324"/>
              <a:chExt cx="524" cy="71"/>
            </a:xfrm>
          </p:grpSpPr>
          <p:sp>
            <p:nvSpPr>
              <p:cNvPr id="257"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8"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43" name="Rectangle 300"/>
            <p:cNvSpPr>
              <a:spLocks noChangeArrowheads="1"/>
            </p:cNvSpPr>
            <p:nvPr/>
          </p:nvSpPr>
          <p:spPr bwMode="auto">
            <a:xfrm>
              <a:off x="284325"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4" name="Rectangle 301"/>
            <p:cNvSpPr>
              <a:spLocks noChangeArrowheads="1"/>
            </p:cNvSpPr>
            <p:nvPr/>
          </p:nvSpPr>
          <p:spPr bwMode="auto">
            <a:xfrm>
              <a:off x="499104"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5" name="Rectangle 302"/>
            <p:cNvSpPr>
              <a:spLocks noChangeArrowheads="1"/>
            </p:cNvSpPr>
            <p:nvPr/>
          </p:nvSpPr>
          <p:spPr bwMode="auto">
            <a:xfrm>
              <a:off x="304503" y="418162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6" name="Rectangle 303"/>
            <p:cNvSpPr>
              <a:spLocks noChangeArrowheads="1"/>
            </p:cNvSpPr>
            <p:nvPr/>
          </p:nvSpPr>
          <p:spPr bwMode="auto">
            <a:xfrm>
              <a:off x="1010446" y="388509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7" name="Rectangle 304"/>
            <p:cNvSpPr>
              <a:spLocks noChangeArrowheads="1"/>
            </p:cNvSpPr>
            <p:nvPr/>
          </p:nvSpPr>
          <p:spPr bwMode="auto">
            <a:xfrm>
              <a:off x="207127" y="3885096"/>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 name="Group 305"/>
            <p:cNvGrpSpPr>
              <a:grpSpLocks/>
            </p:cNvGrpSpPr>
            <p:nvPr/>
          </p:nvGrpSpPr>
          <p:grpSpPr bwMode="auto">
            <a:xfrm>
              <a:off x="281420" y="1462772"/>
              <a:ext cx="78727" cy="148264"/>
              <a:chOff x="3172" y="10844"/>
              <a:chExt cx="515" cy="71"/>
            </a:xfrm>
          </p:grpSpPr>
          <p:sp>
            <p:nvSpPr>
              <p:cNvPr id="255"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6"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2" name="Group 308"/>
            <p:cNvGrpSpPr>
              <a:grpSpLocks/>
            </p:cNvGrpSpPr>
            <p:nvPr/>
          </p:nvGrpSpPr>
          <p:grpSpPr bwMode="auto">
            <a:xfrm>
              <a:off x="815081" y="4033357"/>
              <a:ext cx="80103" cy="148264"/>
              <a:chOff x="1633" y="11977"/>
              <a:chExt cx="524" cy="71"/>
            </a:xfrm>
          </p:grpSpPr>
          <p:sp>
            <p:nvSpPr>
              <p:cNvPr id="253"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4"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50" name="Rectangle 311"/>
            <p:cNvSpPr>
              <a:spLocks noChangeArrowheads="1"/>
            </p:cNvSpPr>
            <p:nvPr/>
          </p:nvSpPr>
          <p:spPr bwMode="auto">
            <a:xfrm>
              <a:off x="285853" y="388509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1" name="Rectangle 312"/>
            <p:cNvSpPr>
              <a:spLocks noChangeArrowheads="1"/>
            </p:cNvSpPr>
            <p:nvPr/>
          </p:nvSpPr>
          <p:spPr bwMode="auto">
            <a:xfrm>
              <a:off x="405396" y="373683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2" name="Rectangle 313"/>
            <p:cNvSpPr>
              <a:spLocks noChangeArrowheads="1"/>
            </p:cNvSpPr>
            <p:nvPr/>
          </p:nvSpPr>
          <p:spPr bwMode="auto">
            <a:xfrm>
              <a:off x="326975" y="12059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426" name="CustomShape 1"/>
          <p:cNvSpPr/>
          <p:nvPr/>
        </p:nvSpPr>
        <p:spPr>
          <a:xfrm>
            <a:off x="-18000" y="0"/>
            <a:ext cx="1584000" cy="6885384"/>
          </a:xfrm>
          <a:prstGeom prst="rect">
            <a:avLst/>
          </a:prstGeom>
          <a:solidFill>
            <a:srgbClr val="0FA1E3"/>
          </a:solidFill>
          <a:ln w="9360">
            <a:noFill/>
          </a:ln>
        </p:spPr>
        <p:style>
          <a:lnRef idx="0">
            <a:scrgbClr r="0" g="0" b="0"/>
          </a:lnRef>
          <a:fillRef idx="0">
            <a:scrgbClr r="0" g="0" b="0"/>
          </a:fillRef>
          <a:effectRef idx="0">
            <a:scrgbClr r="0" g="0" b="0"/>
          </a:effectRef>
          <a:fontRef idx="minor"/>
        </p:style>
      </p:sp>
      <p:grpSp>
        <p:nvGrpSpPr>
          <p:cNvPr id="93" name="137 Grupo"/>
          <p:cNvGrpSpPr/>
          <p:nvPr/>
        </p:nvGrpSpPr>
        <p:grpSpPr>
          <a:xfrm>
            <a:off x="-119627" y="1398319"/>
            <a:ext cx="1692827" cy="4621481"/>
            <a:chOff x="-119627" y="1398319"/>
            <a:chExt cx="1692827" cy="4621481"/>
          </a:xfrm>
        </p:grpSpPr>
        <p:grpSp>
          <p:nvGrpSpPr>
            <p:cNvPr id="95" name="520 Grupo"/>
            <p:cNvGrpSpPr/>
            <p:nvPr/>
          </p:nvGrpSpPr>
          <p:grpSpPr>
            <a:xfrm>
              <a:off x="76200" y="1398319"/>
              <a:ext cx="1434956" cy="1794790"/>
              <a:chOff x="76200" y="1398319"/>
              <a:chExt cx="1434956" cy="1794790"/>
            </a:xfrm>
          </p:grpSpPr>
          <p:sp>
            <p:nvSpPr>
              <p:cNvPr id="624" name="Rectangle 215"/>
              <p:cNvSpPr>
                <a:spLocks noChangeArrowheads="1"/>
              </p:cNvSpPr>
              <p:nvPr/>
            </p:nvSpPr>
            <p:spPr bwMode="auto">
              <a:xfrm>
                <a:off x="186190"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5" name="Rectangle 216"/>
              <p:cNvSpPr>
                <a:spLocks noChangeArrowheads="1"/>
              </p:cNvSpPr>
              <p:nvPr/>
            </p:nvSpPr>
            <p:spPr bwMode="auto">
              <a:xfrm>
                <a:off x="448944" y="2064299"/>
                <a:ext cx="10298"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6" name="Rectangle 217"/>
              <p:cNvSpPr>
                <a:spLocks noChangeArrowheads="1"/>
              </p:cNvSpPr>
              <p:nvPr/>
            </p:nvSpPr>
            <p:spPr bwMode="auto">
              <a:xfrm>
                <a:off x="707355"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7" name="Rectangle 218"/>
              <p:cNvSpPr>
                <a:spLocks noChangeArrowheads="1"/>
              </p:cNvSpPr>
              <p:nvPr/>
            </p:nvSpPr>
            <p:spPr bwMode="auto">
              <a:xfrm>
                <a:off x="894324" y="2064299"/>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8" name="Rectangle 219"/>
              <p:cNvSpPr>
                <a:spLocks noChangeArrowheads="1"/>
              </p:cNvSpPr>
              <p:nvPr/>
            </p:nvSpPr>
            <p:spPr bwMode="auto">
              <a:xfrm>
                <a:off x="1099314" y="2064299"/>
                <a:ext cx="10459"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9" name="Rectangle 220"/>
              <p:cNvSpPr>
                <a:spLocks noChangeArrowheads="1"/>
              </p:cNvSpPr>
              <p:nvPr/>
            </p:nvSpPr>
            <p:spPr bwMode="auto">
              <a:xfrm>
                <a:off x="1255551" y="2064299"/>
                <a:ext cx="3250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0" name="Rectangle 221"/>
              <p:cNvSpPr>
                <a:spLocks noChangeArrowheads="1"/>
              </p:cNvSpPr>
              <p:nvPr/>
            </p:nvSpPr>
            <p:spPr bwMode="auto">
              <a:xfrm>
                <a:off x="1326831" y="1971370"/>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57" name="Group 222"/>
              <p:cNvGrpSpPr>
                <a:grpSpLocks/>
              </p:cNvGrpSpPr>
              <p:nvPr/>
            </p:nvGrpSpPr>
            <p:grpSpPr bwMode="auto">
              <a:xfrm>
                <a:off x="186184" y="2015188"/>
                <a:ext cx="1210865" cy="64058"/>
                <a:chOff x="2745" y="15338"/>
                <a:chExt cx="7525" cy="71"/>
              </a:xfrm>
            </p:grpSpPr>
            <p:sp>
              <p:nvSpPr>
                <p:cNvPr id="850"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1"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2"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3"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4"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5"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6"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8" name="Group 245"/>
              <p:cNvGrpSpPr>
                <a:grpSpLocks/>
              </p:cNvGrpSpPr>
              <p:nvPr/>
            </p:nvGrpSpPr>
            <p:grpSpPr bwMode="auto">
              <a:xfrm>
                <a:off x="878674" y="2132954"/>
                <a:ext cx="93708" cy="64059"/>
                <a:chOff x="7359" y="10643"/>
                <a:chExt cx="613" cy="71"/>
              </a:xfrm>
            </p:grpSpPr>
            <p:sp>
              <p:nvSpPr>
                <p:cNvPr id="848"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9"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9" name="519 Grupo"/>
              <p:cNvGrpSpPr/>
              <p:nvPr/>
            </p:nvGrpSpPr>
            <p:grpSpPr>
              <a:xfrm>
                <a:off x="76200" y="2133600"/>
                <a:ext cx="1434956" cy="1059509"/>
                <a:chOff x="76200" y="2674291"/>
                <a:chExt cx="1434956" cy="1059509"/>
              </a:xfrm>
            </p:grpSpPr>
            <p:grpSp>
              <p:nvGrpSpPr>
                <p:cNvPr id="860" name="Group 139"/>
                <p:cNvGrpSpPr>
                  <a:grpSpLocks/>
                </p:cNvGrpSpPr>
                <p:nvPr/>
              </p:nvGrpSpPr>
              <p:grpSpPr bwMode="auto">
                <a:xfrm>
                  <a:off x="76200" y="3670472"/>
                  <a:ext cx="1434956" cy="63328"/>
                  <a:chOff x="2535" y="15338"/>
                  <a:chExt cx="7838" cy="71"/>
                </a:xfrm>
              </p:grpSpPr>
              <p:sp>
                <p:nvSpPr>
                  <p:cNvPr id="84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1" name="Group 139"/>
                <p:cNvGrpSpPr>
                  <a:grpSpLocks/>
                </p:cNvGrpSpPr>
                <p:nvPr/>
              </p:nvGrpSpPr>
              <p:grpSpPr bwMode="auto">
                <a:xfrm>
                  <a:off x="76200" y="3505200"/>
                  <a:ext cx="1066800" cy="76200"/>
                  <a:chOff x="2535" y="15338"/>
                  <a:chExt cx="7838" cy="71"/>
                </a:xfrm>
              </p:grpSpPr>
              <p:sp>
                <p:nvSpPr>
                  <p:cNvPr id="83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2" name="Group 14"/>
                <p:cNvGrpSpPr>
                  <a:grpSpLocks/>
                </p:cNvGrpSpPr>
                <p:nvPr/>
              </p:nvGrpSpPr>
              <p:grpSpPr bwMode="auto">
                <a:xfrm>
                  <a:off x="710214" y="2674291"/>
                  <a:ext cx="93708" cy="64059"/>
                  <a:chOff x="5031" y="10743"/>
                  <a:chExt cx="613" cy="71"/>
                </a:xfrm>
              </p:grpSpPr>
              <p:sp>
                <p:nvSpPr>
                  <p:cNvPr id="8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28" name="Rectangle 17"/>
                <p:cNvSpPr>
                  <a:spLocks noChangeArrowheads="1"/>
                </p:cNvSpPr>
                <p:nvPr/>
              </p:nvSpPr>
              <p:spPr bwMode="auto">
                <a:xfrm>
                  <a:off x="566977" y="2917894"/>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3" name="Group 21"/>
                <p:cNvGrpSpPr>
                  <a:grpSpLocks/>
                </p:cNvGrpSpPr>
                <p:nvPr/>
              </p:nvGrpSpPr>
              <p:grpSpPr bwMode="auto">
                <a:xfrm>
                  <a:off x="1104154" y="3044206"/>
                  <a:ext cx="93708" cy="65863"/>
                  <a:chOff x="8491" y="10743"/>
                  <a:chExt cx="613" cy="73"/>
                </a:xfrm>
              </p:grpSpPr>
              <p:sp>
                <p:nvSpPr>
                  <p:cNvPr id="828"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9"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0" name="Rectangle 24"/>
                <p:cNvSpPr>
                  <a:spLocks noChangeArrowheads="1"/>
                </p:cNvSpPr>
                <p:nvPr/>
              </p:nvSpPr>
              <p:spPr bwMode="auto">
                <a:xfrm>
                  <a:off x="1361124" y="267429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6" name="Group 25"/>
                <p:cNvGrpSpPr>
                  <a:grpSpLocks/>
                </p:cNvGrpSpPr>
                <p:nvPr/>
              </p:nvGrpSpPr>
              <p:grpSpPr bwMode="auto">
                <a:xfrm>
                  <a:off x="710214" y="2917894"/>
                  <a:ext cx="93708" cy="64059"/>
                  <a:chOff x="5140" y="10844"/>
                  <a:chExt cx="613" cy="71"/>
                </a:xfrm>
              </p:grpSpPr>
              <p:sp>
                <p:nvSpPr>
                  <p:cNvPr id="826"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7"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8" name="Group 28"/>
                <p:cNvGrpSpPr>
                  <a:grpSpLocks/>
                </p:cNvGrpSpPr>
                <p:nvPr/>
              </p:nvGrpSpPr>
              <p:grpSpPr bwMode="auto">
                <a:xfrm>
                  <a:off x="887540" y="2765417"/>
                  <a:ext cx="111135" cy="64059"/>
                  <a:chOff x="6191" y="10844"/>
                  <a:chExt cx="727" cy="71"/>
                </a:xfrm>
              </p:grpSpPr>
              <p:sp>
                <p:nvSpPr>
                  <p:cNvPr id="824"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5"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9" name="Group 31"/>
                <p:cNvGrpSpPr>
                  <a:grpSpLocks/>
                </p:cNvGrpSpPr>
                <p:nvPr/>
              </p:nvGrpSpPr>
              <p:grpSpPr bwMode="auto">
                <a:xfrm>
                  <a:off x="1076943" y="2765417"/>
                  <a:ext cx="93708" cy="64059"/>
                  <a:chOff x="7430" y="10844"/>
                  <a:chExt cx="613" cy="71"/>
                </a:xfrm>
              </p:grpSpPr>
              <p:sp>
                <p:nvSpPr>
                  <p:cNvPr id="822"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3"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4" name="Rectangle 34"/>
                <p:cNvSpPr>
                  <a:spLocks noChangeArrowheads="1"/>
                </p:cNvSpPr>
                <p:nvPr/>
              </p:nvSpPr>
              <p:spPr bwMode="auto">
                <a:xfrm>
                  <a:off x="1361124" y="276541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5" name="Rectangle 35"/>
                <p:cNvSpPr>
                  <a:spLocks noChangeArrowheads="1"/>
                </p:cNvSpPr>
                <p:nvPr/>
              </p:nvSpPr>
              <p:spPr bwMode="auto">
                <a:xfrm>
                  <a:off x="616506" y="276541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0" name="Group 37"/>
                <p:cNvGrpSpPr>
                  <a:grpSpLocks/>
                </p:cNvGrpSpPr>
                <p:nvPr/>
              </p:nvGrpSpPr>
              <p:grpSpPr bwMode="auto">
                <a:xfrm>
                  <a:off x="1206269" y="2765417"/>
                  <a:ext cx="116027" cy="64059"/>
                  <a:chOff x="8276" y="10844"/>
                  <a:chExt cx="759" cy="71"/>
                </a:xfrm>
              </p:grpSpPr>
              <p:sp>
                <p:nvSpPr>
                  <p:cNvPr id="820"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1"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7" name="Rectangle 41"/>
                <p:cNvSpPr>
                  <a:spLocks noChangeArrowheads="1"/>
                </p:cNvSpPr>
                <p:nvPr/>
              </p:nvSpPr>
              <p:spPr bwMode="auto">
                <a:xfrm>
                  <a:off x="840151" y="2917894"/>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8" name="Rectangle 42"/>
                <p:cNvSpPr>
                  <a:spLocks noChangeArrowheads="1"/>
                </p:cNvSpPr>
                <p:nvPr/>
              </p:nvSpPr>
              <p:spPr bwMode="auto">
                <a:xfrm>
                  <a:off x="727946" y="2789777"/>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9" name="Rectangle 43"/>
                <p:cNvSpPr>
                  <a:spLocks noChangeArrowheads="1"/>
                </p:cNvSpPr>
                <p:nvPr/>
              </p:nvSpPr>
              <p:spPr bwMode="auto">
                <a:xfrm>
                  <a:off x="784813" y="278977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4" name="Group 44"/>
                <p:cNvGrpSpPr>
                  <a:grpSpLocks/>
                </p:cNvGrpSpPr>
                <p:nvPr/>
              </p:nvGrpSpPr>
              <p:grpSpPr bwMode="auto">
                <a:xfrm>
                  <a:off x="866292" y="2981952"/>
                  <a:ext cx="93708" cy="64059"/>
                  <a:chOff x="7359" y="10643"/>
                  <a:chExt cx="613" cy="71"/>
                </a:xfrm>
              </p:grpSpPr>
              <p:sp>
                <p:nvSpPr>
                  <p:cNvPr id="818"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9"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1" name="Rectangle 47"/>
                <p:cNvSpPr>
                  <a:spLocks noChangeArrowheads="1"/>
                </p:cNvSpPr>
                <p:nvPr/>
              </p:nvSpPr>
              <p:spPr bwMode="auto">
                <a:xfrm>
                  <a:off x="1214066" y="2980147"/>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8" name="Group 48"/>
                <p:cNvGrpSpPr>
                  <a:grpSpLocks/>
                </p:cNvGrpSpPr>
                <p:nvPr/>
              </p:nvGrpSpPr>
              <p:grpSpPr bwMode="auto">
                <a:xfrm>
                  <a:off x="1254423" y="2890827"/>
                  <a:ext cx="136052" cy="64059"/>
                  <a:chOff x="8966" y="10643"/>
                  <a:chExt cx="890" cy="71"/>
                </a:xfrm>
              </p:grpSpPr>
              <p:sp>
                <p:nvSpPr>
                  <p:cNvPr id="816"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7"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0" name="Group 51"/>
                <p:cNvGrpSpPr>
                  <a:grpSpLocks/>
                </p:cNvGrpSpPr>
                <p:nvPr/>
              </p:nvGrpSpPr>
              <p:grpSpPr bwMode="auto">
                <a:xfrm>
                  <a:off x="716023" y="3046010"/>
                  <a:ext cx="93708" cy="64059"/>
                  <a:chOff x="3256" y="10743"/>
                  <a:chExt cx="613" cy="71"/>
                </a:xfrm>
              </p:grpSpPr>
              <p:sp>
                <p:nvSpPr>
                  <p:cNvPr id="814"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5"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4" name="Rectangle 57"/>
                <p:cNvSpPr>
                  <a:spLocks noChangeArrowheads="1"/>
                </p:cNvSpPr>
                <p:nvPr/>
              </p:nvSpPr>
              <p:spPr bwMode="auto">
                <a:xfrm>
                  <a:off x="619563" y="304601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1" name="Group 58"/>
                <p:cNvGrpSpPr>
                  <a:grpSpLocks/>
                </p:cNvGrpSpPr>
                <p:nvPr/>
              </p:nvGrpSpPr>
              <p:grpSpPr bwMode="auto">
                <a:xfrm>
                  <a:off x="987210" y="2981952"/>
                  <a:ext cx="93708" cy="65863"/>
                  <a:chOff x="7502" y="10743"/>
                  <a:chExt cx="613" cy="73"/>
                </a:xfrm>
              </p:grpSpPr>
              <p:sp>
                <p:nvSpPr>
                  <p:cNvPr id="812"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3"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2" name="Group 61"/>
                <p:cNvGrpSpPr>
                  <a:grpSpLocks/>
                </p:cNvGrpSpPr>
                <p:nvPr/>
              </p:nvGrpSpPr>
              <p:grpSpPr bwMode="auto">
                <a:xfrm>
                  <a:off x="1160715" y="3198487"/>
                  <a:ext cx="93708" cy="65863"/>
                  <a:chOff x="8491" y="10743"/>
                  <a:chExt cx="613" cy="73"/>
                </a:xfrm>
              </p:grpSpPr>
              <p:sp>
                <p:nvSpPr>
                  <p:cNvPr id="810"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1"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7" name="Rectangle 64"/>
                <p:cNvSpPr>
                  <a:spLocks noChangeArrowheads="1"/>
                </p:cNvSpPr>
                <p:nvPr/>
              </p:nvSpPr>
              <p:spPr bwMode="auto">
                <a:xfrm>
                  <a:off x="1289735" y="307037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4" name="Group 65"/>
                <p:cNvGrpSpPr>
                  <a:grpSpLocks/>
                </p:cNvGrpSpPr>
                <p:nvPr/>
              </p:nvGrpSpPr>
              <p:grpSpPr bwMode="auto">
                <a:xfrm>
                  <a:off x="953426" y="2853835"/>
                  <a:ext cx="80103" cy="64059"/>
                  <a:chOff x="1393" y="11737"/>
                  <a:chExt cx="524" cy="71"/>
                </a:xfrm>
              </p:grpSpPr>
              <p:sp>
                <p:nvSpPr>
                  <p:cNvPr id="808"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9"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5" name="Group 71"/>
                <p:cNvGrpSpPr>
                  <a:grpSpLocks/>
                </p:cNvGrpSpPr>
                <p:nvPr/>
              </p:nvGrpSpPr>
              <p:grpSpPr bwMode="auto">
                <a:xfrm>
                  <a:off x="833119" y="3110068"/>
                  <a:ext cx="111135" cy="64059"/>
                  <a:chOff x="6191" y="10844"/>
                  <a:chExt cx="727" cy="71"/>
                </a:xfrm>
              </p:grpSpPr>
              <p:sp>
                <p:nvSpPr>
                  <p:cNvPr id="806"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7"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7" name="Group 74"/>
                <p:cNvGrpSpPr>
                  <a:grpSpLocks/>
                </p:cNvGrpSpPr>
                <p:nvPr/>
              </p:nvGrpSpPr>
              <p:grpSpPr bwMode="auto">
                <a:xfrm>
                  <a:off x="1104154" y="2890827"/>
                  <a:ext cx="93708" cy="64059"/>
                  <a:chOff x="7430" y="10844"/>
                  <a:chExt cx="613" cy="71"/>
                </a:xfrm>
              </p:grpSpPr>
              <p:sp>
                <p:nvSpPr>
                  <p:cNvPr id="804"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5"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1" name="Rectangle 77"/>
                <p:cNvSpPr>
                  <a:spLocks noChangeArrowheads="1"/>
                </p:cNvSpPr>
                <p:nvPr/>
              </p:nvSpPr>
              <p:spPr bwMode="auto">
                <a:xfrm>
                  <a:off x="1275212" y="3200292"/>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8" name="Group 78"/>
                <p:cNvGrpSpPr>
                  <a:grpSpLocks/>
                </p:cNvGrpSpPr>
                <p:nvPr/>
              </p:nvGrpSpPr>
              <p:grpSpPr bwMode="auto">
                <a:xfrm>
                  <a:off x="1367697" y="3134429"/>
                  <a:ext cx="80103" cy="64059"/>
                  <a:chOff x="1873" y="12217"/>
                  <a:chExt cx="524" cy="71"/>
                </a:xfrm>
              </p:grpSpPr>
              <p:sp>
                <p:nvSpPr>
                  <p:cNvPr id="802"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3"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3" name="Rectangle 81"/>
                <p:cNvSpPr>
                  <a:spLocks noChangeArrowheads="1"/>
                </p:cNvSpPr>
                <p:nvPr/>
              </p:nvSpPr>
              <p:spPr bwMode="auto">
                <a:xfrm>
                  <a:off x="689729" y="3198487"/>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54" name="Rectangle 82"/>
                <p:cNvSpPr>
                  <a:spLocks noChangeArrowheads="1"/>
                </p:cNvSpPr>
                <p:nvPr/>
              </p:nvSpPr>
              <p:spPr bwMode="auto">
                <a:xfrm>
                  <a:off x="566977" y="319848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9" name="Group 83"/>
                <p:cNvGrpSpPr>
                  <a:grpSpLocks/>
                </p:cNvGrpSpPr>
                <p:nvPr/>
              </p:nvGrpSpPr>
              <p:grpSpPr bwMode="auto">
                <a:xfrm>
                  <a:off x="964891" y="3110068"/>
                  <a:ext cx="116027" cy="64059"/>
                  <a:chOff x="8276" y="10844"/>
                  <a:chExt cx="759" cy="71"/>
                </a:xfrm>
              </p:grpSpPr>
              <p:sp>
                <p:nvSpPr>
                  <p:cNvPr id="800"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1"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0" name="Group 248"/>
                <p:cNvGrpSpPr>
                  <a:grpSpLocks/>
                </p:cNvGrpSpPr>
                <p:nvPr/>
              </p:nvGrpSpPr>
              <p:grpSpPr bwMode="auto">
                <a:xfrm>
                  <a:off x="418542" y="2676998"/>
                  <a:ext cx="93708" cy="64059"/>
                  <a:chOff x="3256" y="11013"/>
                  <a:chExt cx="613" cy="71"/>
                </a:xfrm>
              </p:grpSpPr>
              <p:sp>
                <p:nvSpPr>
                  <p:cNvPr id="798"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9"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2" name="Group 258"/>
                <p:cNvGrpSpPr>
                  <a:grpSpLocks/>
                </p:cNvGrpSpPr>
                <p:nvPr/>
              </p:nvGrpSpPr>
              <p:grpSpPr bwMode="auto">
                <a:xfrm>
                  <a:off x="405701" y="2805115"/>
                  <a:ext cx="78727" cy="64059"/>
                  <a:chOff x="3172" y="10844"/>
                  <a:chExt cx="515" cy="71"/>
                </a:xfrm>
              </p:grpSpPr>
              <p:sp>
                <p:nvSpPr>
                  <p:cNvPr id="796"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7"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5" name="Group 261"/>
                <p:cNvGrpSpPr>
                  <a:grpSpLocks/>
                </p:cNvGrpSpPr>
                <p:nvPr/>
              </p:nvGrpSpPr>
              <p:grpSpPr bwMode="auto">
                <a:xfrm>
                  <a:off x="202999" y="2741056"/>
                  <a:ext cx="80103" cy="64059"/>
                  <a:chOff x="1846" y="11084"/>
                  <a:chExt cx="524" cy="71"/>
                </a:xfrm>
              </p:grpSpPr>
              <p:sp>
                <p:nvSpPr>
                  <p:cNvPr id="794"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5"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6" name="Group 264"/>
                <p:cNvGrpSpPr>
                  <a:grpSpLocks/>
                </p:cNvGrpSpPr>
                <p:nvPr/>
              </p:nvGrpSpPr>
              <p:grpSpPr bwMode="auto">
                <a:xfrm>
                  <a:off x="239688" y="2957592"/>
                  <a:ext cx="80103" cy="64059"/>
                  <a:chOff x="2086" y="11324"/>
                  <a:chExt cx="524" cy="71"/>
                </a:xfrm>
              </p:grpSpPr>
              <p:sp>
                <p:nvSpPr>
                  <p:cNvPr id="792"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3"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0" name="Rectangle 269"/>
                <p:cNvSpPr>
                  <a:spLocks noChangeArrowheads="1"/>
                </p:cNvSpPr>
                <p:nvPr/>
              </p:nvSpPr>
              <p:spPr bwMode="auto">
                <a:xfrm>
                  <a:off x="305879" y="2741056"/>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61" name="Rectangle 270"/>
                <p:cNvSpPr>
                  <a:spLocks noChangeArrowheads="1"/>
                </p:cNvSpPr>
                <p:nvPr/>
              </p:nvSpPr>
              <p:spPr bwMode="auto">
                <a:xfrm>
                  <a:off x="485499" y="2805115"/>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5" name="Group 272"/>
                <p:cNvGrpSpPr>
                  <a:grpSpLocks/>
                </p:cNvGrpSpPr>
                <p:nvPr/>
              </p:nvGrpSpPr>
              <p:grpSpPr bwMode="auto">
                <a:xfrm>
                  <a:off x="326975" y="2893533"/>
                  <a:ext cx="78727" cy="64059"/>
                  <a:chOff x="3172" y="10844"/>
                  <a:chExt cx="515" cy="71"/>
                </a:xfrm>
              </p:grpSpPr>
              <p:sp>
                <p:nvSpPr>
                  <p:cNvPr id="790"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1"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6" name="Group 275"/>
                <p:cNvGrpSpPr>
                  <a:grpSpLocks/>
                </p:cNvGrpSpPr>
                <p:nvPr/>
              </p:nvGrpSpPr>
              <p:grpSpPr bwMode="auto">
                <a:xfrm>
                  <a:off x="152400" y="2869173"/>
                  <a:ext cx="80103" cy="64059"/>
                  <a:chOff x="1633" y="11977"/>
                  <a:chExt cx="524" cy="71"/>
                </a:xfrm>
              </p:grpSpPr>
              <p:sp>
                <p:nvSpPr>
                  <p:cNvPr id="788"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9"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4" name="Rectangle 280"/>
                <p:cNvSpPr>
                  <a:spLocks noChangeArrowheads="1"/>
                </p:cNvSpPr>
                <p:nvPr/>
              </p:nvSpPr>
              <p:spPr bwMode="auto">
                <a:xfrm>
                  <a:off x="418542" y="29575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7" name="Group 281"/>
                <p:cNvGrpSpPr>
                  <a:grpSpLocks/>
                </p:cNvGrpSpPr>
                <p:nvPr/>
              </p:nvGrpSpPr>
              <p:grpSpPr bwMode="auto">
                <a:xfrm>
                  <a:off x="417167" y="3351865"/>
                  <a:ext cx="93708" cy="64059"/>
                  <a:chOff x="3256" y="11013"/>
                  <a:chExt cx="613" cy="71"/>
                </a:xfrm>
              </p:grpSpPr>
              <p:sp>
                <p:nvSpPr>
                  <p:cNvPr id="786"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7"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6" name="Rectangle 284"/>
                <p:cNvSpPr>
                  <a:spLocks noChangeArrowheads="1"/>
                </p:cNvSpPr>
                <p:nvPr/>
              </p:nvSpPr>
              <p:spPr bwMode="auto">
                <a:xfrm>
                  <a:off x="198719" y="3108263"/>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8" name="Group 285"/>
                <p:cNvGrpSpPr>
                  <a:grpSpLocks/>
                </p:cNvGrpSpPr>
                <p:nvPr/>
              </p:nvGrpSpPr>
              <p:grpSpPr bwMode="auto">
                <a:xfrm>
                  <a:off x="417167" y="3108263"/>
                  <a:ext cx="93708" cy="64059"/>
                  <a:chOff x="3256" y="10743"/>
                  <a:chExt cx="613" cy="71"/>
                </a:xfrm>
              </p:grpSpPr>
              <p:sp>
                <p:nvSpPr>
                  <p:cNvPr id="784"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5"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9" name="Group 288"/>
                <p:cNvGrpSpPr>
                  <a:grpSpLocks/>
                </p:cNvGrpSpPr>
                <p:nvPr/>
              </p:nvGrpSpPr>
              <p:grpSpPr bwMode="auto">
                <a:xfrm>
                  <a:off x="164935" y="3199389"/>
                  <a:ext cx="80103" cy="64059"/>
                  <a:chOff x="1606" y="10844"/>
                  <a:chExt cx="524" cy="71"/>
                </a:xfrm>
              </p:grpSpPr>
              <p:sp>
                <p:nvSpPr>
                  <p:cNvPr id="782"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3"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0" name="Group 294"/>
                <p:cNvGrpSpPr>
                  <a:grpSpLocks/>
                </p:cNvGrpSpPr>
                <p:nvPr/>
              </p:nvGrpSpPr>
              <p:grpSpPr bwMode="auto">
                <a:xfrm>
                  <a:off x="201623" y="3415924"/>
                  <a:ext cx="80103" cy="64059"/>
                  <a:chOff x="1846" y="11084"/>
                  <a:chExt cx="524" cy="71"/>
                </a:xfrm>
              </p:grpSpPr>
              <p:sp>
                <p:nvSpPr>
                  <p:cNvPr id="78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0" name="Rectangle 300"/>
                <p:cNvSpPr>
                  <a:spLocks noChangeArrowheads="1"/>
                </p:cNvSpPr>
                <p:nvPr/>
              </p:nvSpPr>
              <p:spPr bwMode="auto">
                <a:xfrm>
                  <a:off x="284325"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1" name="Rectangle 301"/>
                <p:cNvSpPr>
                  <a:spLocks noChangeArrowheads="1"/>
                </p:cNvSpPr>
                <p:nvPr/>
              </p:nvSpPr>
              <p:spPr bwMode="auto">
                <a:xfrm>
                  <a:off x="499104"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2" name="Rectangle 302"/>
                <p:cNvSpPr>
                  <a:spLocks noChangeArrowheads="1"/>
                </p:cNvSpPr>
                <p:nvPr/>
              </p:nvSpPr>
              <p:spPr bwMode="auto">
                <a:xfrm>
                  <a:off x="304503" y="341592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3" name="Rectangle 303"/>
                <p:cNvSpPr>
                  <a:spLocks noChangeArrowheads="1"/>
                </p:cNvSpPr>
                <p:nvPr/>
              </p:nvSpPr>
              <p:spPr bwMode="auto">
                <a:xfrm>
                  <a:off x="1010446" y="3287808"/>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4" name="Rectangle 304"/>
                <p:cNvSpPr>
                  <a:spLocks noChangeArrowheads="1"/>
                </p:cNvSpPr>
                <p:nvPr/>
              </p:nvSpPr>
              <p:spPr bwMode="auto">
                <a:xfrm>
                  <a:off x="207127" y="32878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1" name="Group 308"/>
                <p:cNvGrpSpPr>
                  <a:grpSpLocks/>
                </p:cNvGrpSpPr>
                <p:nvPr/>
              </p:nvGrpSpPr>
              <p:grpSpPr bwMode="auto">
                <a:xfrm>
                  <a:off x="815081" y="3351865"/>
                  <a:ext cx="80103" cy="64059"/>
                  <a:chOff x="1633" y="11977"/>
                  <a:chExt cx="524" cy="71"/>
                </a:xfrm>
              </p:grpSpPr>
              <p:sp>
                <p:nvSpPr>
                  <p:cNvPr id="778"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9"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6" name="Rectangle 311"/>
                <p:cNvSpPr>
                  <a:spLocks noChangeArrowheads="1"/>
                </p:cNvSpPr>
                <p:nvPr/>
              </p:nvSpPr>
              <p:spPr bwMode="auto">
                <a:xfrm>
                  <a:off x="285853" y="3287808"/>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7" name="Rectangle 312"/>
                <p:cNvSpPr>
                  <a:spLocks noChangeArrowheads="1"/>
                </p:cNvSpPr>
                <p:nvPr/>
              </p:nvSpPr>
              <p:spPr bwMode="auto">
                <a:xfrm>
                  <a:off x="405396" y="322374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34" name="Rectangle 313"/>
              <p:cNvSpPr>
                <a:spLocks noChangeArrowheads="1"/>
              </p:cNvSpPr>
              <p:nvPr/>
            </p:nvSpPr>
            <p:spPr bwMode="auto">
              <a:xfrm>
                <a:off x="326975" y="213024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5" name="Rectangle 8"/>
              <p:cNvSpPr>
                <a:spLocks noChangeArrowheads="1"/>
              </p:cNvSpPr>
              <p:nvPr/>
            </p:nvSpPr>
            <p:spPr bwMode="auto">
              <a:xfrm>
                <a:off x="475868" y="1515608"/>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6" name="Rectangle 9"/>
              <p:cNvSpPr>
                <a:spLocks noChangeArrowheads="1"/>
              </p:cNvSpPr>
              <p:nvPr/>
            </p:nvSpPr>
            <p:spPr bwMode="auto">
              <a:xfrm>
                <a:off x="741552" y="157335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7" name="Rectangle 10"/>
              <p:cNvSpPr>
                <a:spLocks noChangeArrowheads="1"/>
              </p:cNvSpPr>
              <p:nvPr/>
            </p:nvSpPr>
            <p:spPr bwMode="auto">
              <a:xfrm>
                <a:off x="1228588" y="1761014"/>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2" name="Group 11"/>
              <p:cNvGrpSpPr>
                <a:grpSpLocks/>
              </p:cNvGrpSpPr>
              <p:nvPr/>
            </p:nvGrpSpPr>
            <p:grpSpPr bwMode="auto">
              <a:xfrm>
                <a:off x="1311748" y="1788080"/>
                <a:ext cx="136052" cy="64059"/>
                <a:chOff x="8966" y="10643"/>
                <a:chExt cx="890" cy="71"/>
              </a:xfrm>
            </p:grpSpPr>
            <p:sp>
              <p:nvSpPr>
                <p:cNvPr id="723"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4"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3" name="Group 14"/>
              <p:cNvGrpSpPr>
                <a:grpSpLocks/>
              </p:cNvGrpSpPr>
              <p:nvPr/>
            </p:nvGrpSpPr>
            <p:grpSpPr bwMode="auto">
              <a:xfrm>
                <a:off x="710214" y="1878303"/>
                <a:ext cx="93708" cy="64059"/>
                <a:chOff x="5031" y="10743"/>
                <a:chExt cx="613" cy="71"/>
              </a:xfrm>
            </p:grpSpPr>
            <p:sp>
              <p:nvSpPr>
                <p:cNvPr id="721"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2"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0" name="Rectangle 17"/>
              <p:cNvSpPr>
                <a:spLocks noChangeArrowheads="1"/>
              </p:cNvSpPr>
              <p:nvPr/>
            </p:nvSpPr>
            <p:spPr bwMode="auto">
              <a:xfrm>
                <a:off x="566977" y="2121906"/>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4" name="Group 18"/>
              <p:cNvGrpSpPr>
                <a:grpSpLocks/>
              </p:cNvGrpSpPr>
              <p:nvPr/>
            </p:nvGrpSpPr>
            <p:grpSpPr bwMode="auto">
              <a:xfrm>
                <a:off x="1010446" y="1695152"/>
                <a:ext cx="93708" cy="65863"/>
                <a:chOff x="7502" y="10743"/>
                <a:chExt cx="613" cy="73"/>
              </a:xfrm>
            </p:grpSpPr>
            <p:sp>
              <p:nvSpPr>
                <p:cNvPr id="719"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0"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2" name="Rectangle 24"/>
              <p:cNvSpPr>
                <a:spLocks noChangeArrowheads="1"/>
              </p:cNvSpPr>
              <p:nvPr/>
            </p:nvSpPr>
            <p:spPr bwMode="auto">
              <a:xfrm>
                <a:off x="1361124" y="1878303"/>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5" name="Group 25"/>
              <p:cNvGrpSpPr>
                <a:grpSpLocks/>
              </p:cNvGrpSpPr>
              <p:nvPr/>
            </p:nvGrpSpPr>
            <p:grpSpPr bwMode="auto">
              <a:xfrm>
                <a:off x="710214" y="2121906"/>
                <a:ext cx="93708" cy="64059"/>
                <a:chOff x="5140" y="10844"/>
                <a:chExt cx="613" cy="71"/>
              </a:xfrm>
            </p:grpSpPr>
            <p:sp>
              <p:nvSpPr>
                <p:cNvPr id="717"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8"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6" name="Group 28"/>
              <p:cNvGrpSpPr>
                <a:grpSpLocks/>
              </p:cNvGrpSpPr>
              <p:nvPr/>
            </p:nvGrpSpPr>
            <p:grpSpPr bwMode="auto">
              <a:xfrm>
                <a:off x="887540" y="1969429"/>
                <a:ext cx="111135" cy="64059"/>
                <a:chOff x="6191" y="10844"/>
                <a:chExt cx="727" cy="71"/>
              </a:xfrm>
            </p:grpSpPr>
            <p:sp>
              <p:nvSpPr>
                <p:cNvPr id="715"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6"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7" name="Group 31"/>
              <p:cNvGrpSpPr>
                <a:grpSpLocks/>
              </p:cNvGrpSpPr>
              <p:nvPr/>
            </p:nvGrpSpPr>
            <p:grpSpPr bwMode="auto">
              <a:xfrm>
                <a:off x="1076943" y="1969429"/>
                <a:ext cx="93708" cy="64059"/>
                <a:chOff x="7430" y="10844"/>
                <a:chExt cx="613" cy="71"/>
              </a:xfrm>
            </p:grpSpPr>
            <p:sp>
              <p:nvSpPr>
                <p:cNvPr id="713"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4"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6" name="Rectangle 34"/>
              <p:cNvSpPr>
                <a:spLocks noChangeArrowheads="1"/>
              </p:cNvSpPr>
              <p:nvPr/>
            </p:nvSpPr>
            <p:spPr bwMode="auto">
              <a:xfrm>
                <a:off x="1361124" y="1969429"/>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7" name="Rectangle 35"/>
              <p:cNvSpPr>
                <a:spLocks noChangeArrowheads="1"/>
              </p:cNvSpPr>
              <p:nvPr/>
            </p:nvSpPr>
            <p:spPr bwMode="auto">
              <a:xfrm>
                <a:off x="616506" y="1969429"/>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8" name="Rectangle 36"/>
              <p:cNvSpPr>
                <a:spLocks noChangeArrowheads="1"/>
              </p:cNvSpPr>
              <p:nvPr/>
            </p:nvSpPr>
            <p:spPr bwMode="auto">
              <a:xfrm>
                <a:off x="504760" y="15092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8" name="Group 37"/>
              <p:cNvGrpSpPr>
                <a:grpSpLocks/>
              </p:cNvGrpSpPr>
              <p:nvPr/>
            </p:nvGrpSpPr>
            <p:grpSpPr bwMode="auto">
              <a:xfrm>
                <a:off x="1206269" y="1969429"/>
                <a:ext cx="116027" cy="64059"/>
                <a:chOff x="8276" y="10844"/>
                <a:chExt cx="759" cy="71"/>
              </a:xfrm>
            </p:grpSpPr>
            <p:sp>
              <p:nvSpPr>
                <p:cNvPr id="711"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2"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0" name="Rectangle 41"/>
              <p:cNvSpPr>
                <a:spLocks noChangeArrowheads="1"/>
              </p:cNvSpPr>
              <p:nvPr/>
            </p:nvSpPr>
            <p:spPr bwMode="auto">
              <a:xfrm>
                <a:off x="840151" y="2121906"/>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1" name="Rectangle 42"/>
              <p:cNvSpPr>
                <a:spLocks noChangeArrowheads="1"/>
              </p:cNvSpPr>
              <p:nvPr/>
            </p:nvSpPr>
            <p:spPr bwMode="auto">
              <a:xfrm>
                <a:off x="727946" y="199379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2" name="Rectangle 43"/>
              <p:cNvSpPr>
                <a:spLocks noChangeArrowheads="1"/>
              </p:cNvSpPr>
              <p:nvPr/>
            </p:nvSpPr>
            <p:spPr bwMode="auto">
              <a:xfrm>
                <a:off x="784813" y="199379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9" name="Group 48"/>
              <p:cNvGrpSpPr>
                <a:grpSpLocks/>
              </p:cNvGrpSpPr>
              <p:nvPr/>
            </p:nvGrpSpPr>
            <p:grpSpPr bwMode="auto">
              <a:xfrm>
                <a:off x="1254423" y="2094839"/>
                <a:ext cx="136052" cy="64059"/>
                <a:chOff x="8966" y="10643"/>
                <a:chExt cx="890" cy="71"/>
              </a:xfrm>
            </p:grpSpPr>
            <p:sp>
              <p:nvSpPr>
                <p:cNvPr id="709"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0"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0" name="Group 54"/>
              <p:cNvGrpSpPr>
                <a:grpSpLocks/>
              </p:cNvGrpSpPr>
              <p:nvPr/>
            </p:nvGrpSpPr>
            <p:grpSpPr bwMode="auto">
              <a:xfrm>
                <a:off x="878674" y="1573350"/>
                <a:ext cx="93708" cy="64059"/>
                <a:chOff x="5031" y="10743"/>
                <a:chExt cx="613" cy="71"/>
              </a:xfrm>
            </p:grpSpPr>
            <p:sp>
              <p:nvSpPr>
                <p:cNvPr id="707"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8"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1" name="Group 65"/>
              <p:cNvGrpSpPr>
                <a:grpSpLocks/>
              </p:cNvGrpSpPr>
              <p:nvPr/>
            </p:nvGrpSpPr>
            <p:grpSpPr bwMode="auto">
              <a:xfrm>
                <a:off x="953426" y="2057847"/>
                <a:ext cx="80103" cy="64059"/>
                <a:chOff x="1393" y="11737"/>
                <a:chExt cx="524" cy="71"/>
              </a:xfrm>
            </p:grpSpPr>
            <p:sp>
              <p:nvSpPr>
                <p:cNvPr id="705"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6"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2" name="Group 68"/>
              <p:cNvGrpSpPr>
                <a:grpSpLocks/>
              </p:cNvGrpSpPr>
              <p:nvPr/>
            </p:nvGrpSpPr>
            <p:grpSpPr bwMode="auto">
              <a:xfrm>
                <a:off x="829298" y="1825072"/>
                <a:ext cx="93708" cy="64059"/>
                <a:chOff x="5140" y="10844"/>
                <a:chExt cx="613" cy="71"/>
              </a:xfrm>
            </p:grpSpPr>
            <p:sp>
              <p:nvSpPr>
                <p:cNvPr id="703"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4"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3" name="Group 74"/>
              <p:cNvGrpSpPr>
                <a:grpSpLocks/>
              </p:cNvGrpSpPr>
              <p:nvPr/>
            </p:nvGrpSpPr>
            <p:grpSpPr bwMode="auto">
              <a:xfrm>
                <a:off x="1104154" y="2094839"/>
                <a:ext cx="93708" cy="64059"/>
                <a:chOff x="7430" y="10844"/>
                <a:chExt cx="613" cy="71"/>
              </a:xfrm>
            </p:grpSpPr>
            <p:sp>
              <p:nvSpPr>
                <p:cNvPr id="701"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2"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8" name="Rectangle 221"/>
              <p:cNvSpPr>
                <a:spLocks noChangeArrowheads="1"/>
              </p:cNvSpPr>
              <p:nvPr/>
            </p:nvSpPr>
            <p:spPr bwMode="auto">
              <a:xfrm>
                <a:off x="1326831" y="1539321"/>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4" name="Group 248"/>
              <p:cNvGrpSpPr>
                <a:grpSpLocks/>
              </p:cNvGrpSpPr>
              <p:nvPr/>
            </p:nvGrpSpPr>
            <p:grpSpPr bwMode="auto">
              <a:xfrm>
                <a:off x="418542" y="1881011"/>
                <a:ext cx="93708" cy="64059"/>
                <a:chOff x="3256" y="11013"/>
                <a:chExt cx="613" cy="71"/>
              </a:xfrm>
            </p:grpSpPr>
            <p:sp>
              <p:nvSpPr>
                <p:cNvPr id="699"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0"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0" name="Rectangle 251"/>
              <p:cNvSpPr>
                <a:spLocks noChangeArrowheads="1"/>
              </p:cNvSpPr>
              <p:nvPr/>
            </p:nvSpPr>
            <p:spPr bwMode="auto">
              <a:xfrm>
                <a:off x="200095" y="16374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5" name="Group 252"/>
              <p:cNvGrpSpPr>
                <a:grpSpLocks/>
              </p:cNvGrpSpPr>
              <p:nvPr/>
            </p:nvGrpSpPr>
            <p:grpSpPr bwMode="auto">
              <a:xfrm>
                <a:off x="418542" y="1637408"/>
                <a:ext cx="93708" cy="64059"/>
                <a:chOff x="3256" y="10743"/>
                <a:chExt cx="613" cy="71"/>
              </a:xfrm>
            </p:grpSpPr>
            <p:sp>
              <p:nvSpPr>
                <p:cNvPr id="697"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8"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6" name="Group 255"/>
              <p:cNvGrpSpPr>
                <a:grpSpLocks/>
              </p:cNvGrpSpPr>
              <p:nvPr/>
            </p:nvGrpSpPr>
            <p:grpSpPr bwMode="auto">
              <a:xfrm>
                <a:off x="166311" y="1728534"/>
                <a:ext cx="80103" cy="64059"/>
                <a:chOff x="1606" y="10844"/>
                <a:chExt cx="524" cy="71"/>
              </a:xfrm>
            </p:grpSpPr>
            <p:sp>
              <p:nvSpPr>
                <p:cNvPr id="695"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6"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7" name="Group 258"/>
              <p:cNvGrpSpPr>
                <a:grpSpLocks/>
              </p:cNvGrpSpPr>
              <p:nvPr/>
            </p:nvGrpSpPr>
            <p:grpSpPr bwMode="auto">
              <a:xfrm>
                <a:off x="405701" y="2009127"/>
                <a:ext cx="78727" cy="64059"/>
                <a:chOff x="3172" y="10844"/>
                <a:chExt cx="515" cy="71"/>
              </a:xfrm>
            </p:grpSpPr>
            <p:sp>
              <p:nvSpPr>
                <p:cNvPr id="693"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4"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8" name="Group 261"/>
              <p:cNvGrpSpPr>
                <a:grpSpLocks/>
              </p:cNvGrpSpPr>
              <p:nvPr/>
            </p:nvGrpSpPr>
            <p:grpSpPr bwMode="auto">
              <a:xfrm>
                <a:off x="202999" y="1945069"/>
                <a:ext cx="80103" cy="64059"/>
                <a:chOff x="1846" y="11084"/>
                <a:chExt cx="524" cy="71"/>
              </a:xfrm>
            </p:grpSpPr>
            <p:sp>
              <p:nvSpPr>
                <p:cNvPr id="691"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2"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9" name="Group 264"/>
              <p:cNvGrpSpPr>
                <a:grpSpLocks/>
              </p:cNvGrpSpPr>
              <p:nvPr/>
            </p:nvGrpSpPr>
            <p:grpSpPr bwMode="auto">
              <a:xfrm>
                <a:off x="239688" y="2161604"/>
                <a:ext cx="80103" cy="64059"/>
                <a:chOff x="2086" y="11324"/>
                <a:chExt cx="524" cy="71"/>
              </a:xfrm>
            </p:grpSpPr>
            <p:sp>
              <p:nvSpPr>
                <p:cNvPr id="689"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0"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6" name="Rectangle 267"/>
              <p:cNvSpPr>
                <a:spLocks noChangeArrowheads="1"/>
              </p:cNvSpPr>
              <p:nvPr/>
            </p:nvSpPr>
            <p:spPr bwMode="auto">
              <a:xfrm>
                <a:off x="285701"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7" name="Rectangle 268"/>
              <p:cNvSpPr>
                <a:spLocks noChangeArrowheads="1"/>
              </p:cNvSpPr>
              <p:nvPr/>
            </p:nvSpPr>
            <p:spPr bwMode="auto">
              <a:xfrm>
                <a:off x="500480"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8" name="Rectangle 269"/>
              <p:cNvSpPr>
                <a:spLocks noChangeArrowheads="1"/>
              </p:cNvSpPr>
              <p:nvPr/>
            </p:nvSpPr>
            <p:spPr bwMode="auto">
              <a:xfrm>
                <a:off x="305879" y="194506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9" name="Rectangle 270"/>
              <p:cNvSpPr>
                <a:spLocks noChangeArrowheads="1"/>
              </p:cNvSpPr>
              <p:nvPr/>
            </p:nvSpPr>
            <p:spPr bwMode="auto">
              <a:xfrm>
                <a:off x="485499" y="200912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0" name="Rectangle 271"/>
              <p:cNvSpPr>
                <a:spLocks noChangeArrowheads="1"/>
              </p:cNvSpPr>
              <p:nvPr/>
            </p:nvSpPr>
            <p:spPr bwMode="auto">
              <a:xfrm>
                <a:off x="208502" y="1816952"/>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0" name="Group 272"/>
              <p:cNvGrpSpPr>
                <a:grpSpLocks/>
              </p:cNvGrpSpPr>
              <p:nvPr/>
            </p:nvGrpSpPr>
            <p:grpSpPr bwMode="auto">
              <a:xfrm>
                <a:off x="326975" y="2097546"/>
                <a:ext cx="78727" cy="64059"/>
                <a:chOff x="3172" y="10844"/>
                <a:chExt cx="515" cy="71"/>
              </a:xfrm>
            </p:grpSpPr>
            <p:sp>
              <p:nvSpPr>
                <p:cNvPr id="687"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8"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1" name="Group 275"/>
              <p:cNvGrpSpPr>
                <a:grpSpLocks/>
              </p:cNvGrpSpPr>
              <p:nvPr/>
            </p:nvGrpSpPr>
            <p:grpSpPr bwMode="auto">
              <a:xfrm>
                <a:off x="152400" y="2073185"/>
                <a:ext cx="80103" cy="64059"/>
                <a:chOff x="1633" y="11977"/>
                <a:chExt cx="524" cy="71"/>
              </a:xfrm>
            </p:grpSpPr>
            <p:sp>
              <p:nvSpPr>
                <p:cNvPr id="685"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6"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73" name="Rectangle 278"/>
              <p:cNvSpPr>
                <a:spLocks noChangeArrowheads="1"/>
              </p:cNvSpPr>
              <p:nvPr/>
            </p:nvSpPr>
            <p:spPr bwMode="auto">
              <a:xfrm>
                <a:off x="287229" y="1816952"/>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4" name="Rectangle 279"/>
              <p:cNvSpPr>
                <a:spLocks noChangeArrowheads="1"/>
              </p:cNvSpPr>
              <p:nvPr/>
            </p:nvSpPr>
            <p:spPr bwMode="auto">
              <a:xfrm>
                <a:off x="406772" y="175289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5" name="Rectangle 280"/>
              <p:cNvSpPr>
                <a:spLocks noChangeArrowheads="1"/>
              </p:cNvSpPr>
              <p:nvPr/>
            </p:nvSpPr>
            <p:spPr bwMode="auto">
              <a:xfrm>
                <a:off x="418542" y="2161604"/>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2" name="Group 291"/>
              <p:cNvGrpSpPr>
                <a:grpSpLocks/>
              </p:cNvGrpSpPr>
              <p:nvPr/>
            </p:nvGrpSpPr>
            <p:grpSpPr bwMode="auto">
              <a:xfrm>
                <a:off x="619563" y="1398319"/>
                <a:ext cx="78727" cy="64059"/>
                <a:chOff x="3172" y="10844"/>
                <a:chExt cx="515" cy="71"/>
              </a:xfrm>
            </p:grpSpPr>
            <p:sp>
              <p:nvSpPr>
                <p:cNvPr id="683"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4"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3" name="Group 297"/>
              <p:cNvGrpSpPr>
                <a:grpSpLocks/>
              </p:cNvGrpSpPr>
              <p:nvPr/>
            </p:nvGrpSpPr>
            <p:grpSpPr bwMode="auto">
              <a:xfrm>
                <a:off x="601219" y="1728534"/>
                <a:ext cx="80103" cy="64059"/>
                <a:chOff x="2086" y="11324"/>
                <a:chExt cx="524" cy="71"/>
              </a:xfrm>
            </p:grpSpPr>
            <p:sp>
              <p:nvSpPr>
                <p:cNvPr id="681"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2"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4" name="Group 305"/>
              <p:cNvGrpSpPr>
                <a:grpSpLocks/>
              </p:cNvGrpSpPr>
              <p:nvPr/>
            </p:nvGrpSpPr>
            <p:grpSpPr bwMode="auto">
              <a:xfrm>
                <a:off x="281420" y="1445234"/>
                <a:ext cx="78727" cy="64059"/>
                <a:chOff x="3172" y="10844"/>
                <a:chExt cx="515" cy="71"/>
              </a:xfrm>
            </p:grpSpPr>
            <p:sp>
              <p:nvSpPr>
                <p:cNvPr id="679"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0"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895" name="587 Grupo"/>
            <p:cNvGrpSpPr/>
            <p:nvPr/>
          </p:nvGrpSpPr>
          <p:grpSpPr>
            <a:xfrm>
              <a:off x="-119627" y="4876800"/>
              <a:ext cx="1692827" cy="228600"/>
              <a:chOff x="-119627" y="4876800"/>
              <a:chExt cx="1692827" cy="228600"/>
            </a:xfrm>
          </p:grpSpPr>
          <p:sp>
            <p:nvSpPr>
              <p:cNvPr id="587" name="586 Rectángulo"/>
              <p:cNvSpPr/>
              <p:nvPr/>
            </p:nvSpPr>
            <p:spPr>
              <a:xfrm>
                <a:off x="0" y="4876800"/>
                <a:ext cx="15732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4" name="Group 139"/>
              <p:cNvGrpSpPr>
                <a:grpSpLocks/>
              </p:cNvGrpSpPr>
              <p:nvPr/>
            </p:nvGrpSpPr>
            <p:grpSpPr bwMode="auto">
              <a:xfrm flipH="1">
                <a:off x="817200" y="4953000"/>
                <a:ext cx="738000" cy="76200"/>
                <a:chOff x="2535" y="15338"/>
                <a:chExt cx="7838" cy="71"/>
              </a:xfrm>
            </p:grpSpPr>
            <p:sp>
              <p:nvSpPr>
                <p:cNvPr id="616"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7"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8"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9"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0"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1"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2"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3"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5" name="Group 139"/>
              <p:cNvGrpSpPr>
                <a:grpSpLocks/>
              </p:cNvGrpSpPr>
              <p:nvPr/>
            </p:nvGrpSpPr>
            <p:grpSpPr bwMode="auto">
              <a:xfrm>
                <a:off x="304800" y="4953000"/>
                <a:ext cx="677115" cy="63328"/>
                <a:chOff x="2535" y="15338"/>
                <a:chExt cx="7838" cy="71"/>
              </a:xfrm>
            </p:grpSpPr>
            <p:sp>
              <p:nvSpPr>
                <p:cNvPr id="608"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9"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0"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1"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2"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3"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4"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5"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6" name="Group 139"/>
              <p:cNvGrpSpPr>
                <a:grpSpLocks/>
              </p:cNvGrpSpPr>
              <p:nvPr/>
            </p:nvGrpSpPr>
            <p:grpSpPr bwMode="auto">
              <a:xfrm flipH="1">
                <a:off x="-119627" y="4953000"/>
                <a:ext cx="805427" cy="76200"/>
                <a:chOff x="2535" y="15338"/>
                <a:chExt cx="7838" cy="71"/>
              </a:xfrm>
            </p:grpSpPr>
            <p:sp>
              <p:nvSpPr>
                <p:cNvPr id="60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8" name="Group 139"/>
              <p:cNvGrpSpPr>
                <a:grpSpLocks/>
              </p:cNvGrpSpPr>
              <p:nvPr/>
            </p:nvGrpSpPr>
            <p:grpSpPr bwMode="auto">
              <a:xfrm flipH="1">
                <a:off x="685800" y="4953000"/>
                <a:ext cx="563799" cy="76200"/>
                <a:chOff x="2535" y="15338"/>
                <a:chExt cx="7838" cy="71"/>
              </a:xfrm>
            </p:grpSpPr>
            <p:sp>
              <p:nvSpPr>
                <p:cNvPr id="59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139" name="588 Grupo"/>
            <p:cNvGrpSpPr/>
            <p:nvPr/>
          </p:nvGrpSpPr>
          <p:grpSpPr>
            <a:xfrm>
              <a:off x="-76200" y="3505200"/>
              <a:ext cx="1603826" cy="990600"/>
              <a:chOff x="-76200" y="3505200"/>
              <a:chExt cx="1603826" cy="990600"/>
            </a:xfrm>
          </p:grpSpPr>
          <p:grpSp>
            <p:nvGrpSpPr>
              <p:cNvPr id="140" name="Group 139"/>
              <p:cNvGrpSpPr>
                <a:grpSpLocks/>
              </p:cNvGrpSpPr>
              <p:nvPr/>
            </p:nvGrpSpPr>
            <p:grpSpPr bwMode="auto">
              <a:xfrm flipH="1">
                <a:off x="-36639" y="3899072"/>
                <a:ext cx="758368" cy="63328"/>
                <a:chOff x="2535" y="15338"/>
                <a:chExt cx="7838" cy="71"/>
              </a:xfrm>
            </p:grpSpPr>
            <p:sp>
              <p:nvSpPr>
                <p:cNvPr id="57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1" name="Group 139"/>
              <p:cNvGrpSpPr>
                <a:grpSpLocks/>
              </p:cNvGrpSpPr>
              <p:nvPr/>
            </p:nvGrpSpPr>
            <p:grpSpPr bwMode="auto">
              <a:xfrm>
                <a:off x="-76200" y="4114800"/>
                <a:ext cx="677115" cy="63328"/>
                <a:chOff x="2535" y="15338"/>
                <a:chExt cx="7838" cy="71"/>
              </a:xfrm>
            </p:grpSpPr>
            <p:sp>
              <p:nvSpPr>
                <p:cNvPr id="57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2" name="Group 139"/>
              <p:cNvGrpSpPr>
                <a:grpSpLocks/>
              </p:cNvGrpSpPr>
              <p:nvPr/>
            </p:nvGrpSpPr>
            <p:grpSpPr bwMode="auto">
              <a:xfrm flipH="1">
                <a:off x="-43427" y="4419600"/>
                <a:ext cx="805427" cy="76200"/>
                <a:chOff x="2535" y="15338"/>
                <a:chExt cx="7838" cy="71"/>
              </a:xfrm>
            </p:grpSpPr>
            <p:sp>
              <p:nvSpPr>
                <p:cNvPr id="56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8" name="Group 139"/>
              <p:cNvGrpSpPr>
                <a:grpSpLocks/>
              </p:cNvGrpSpPr>
              <p:nvPr/>
            </p:nvGrpSpPr>
            <p:grpSpPr bwMode="auto">
              <a:xfrm flipH="1">
                <a:off x="198201" y="3733800"/>
                <a:ext cx="563799" cy="76200"/>
                <a:chOff x="2535" y="15338"/>
                <a:chExt cx="7838" cy="71"/>
              </a:xfrm>
            </p:grpSpPr>
            <p:sp>
              <p:nvSpPr>
                <p:cNvPr id="55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39"/>
              <p:cNvGrpSpPr>
                <a:grpSpLocks/>
              </p:cNvGrpSpPr>
              <p:nvPr/>
            </p:nvGrpSpPr>
            <p:grpSpPr bwMode="auto">
              <a:xfrm>
                <a:off x="990600" y="3810000"/>
                <a:ext cx="537026" cy="76200"/>
                <a:chOff x="2535" y="15338"/>
                <a:chExt cx="7838" cy="71"/>
              </a:xfrm>
            </p:grpSpPr>
            <p:sp>
              <p:nvSpPr>
                <p:cNvPr id="54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0"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1"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3"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4"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3" name="Group 139"/>
              <p:cNvGrpSpPr>
                <a:grpSpLocks/>
              </p:cNvGrpSpPr>
              <p:nvPr/>
            </p:nvGrpSpPr>
            <p:grpSpPr bwMode="auto">
              <a:xfrm flipH="1">
                <a:off x="908441" y="3962400"/>
                <a:ext cx="615559" cy="63328"/>
                <a:chOff x="2535" y="15338"/>
                <a:chExt cx="7838" cy="71"/>
              </a:xfrm>
            </p:grpSpPr>
            <p:sp>
              <p:nvSpPr>
                <p:cNvPr id="53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5" name="Group 139"/>
              <p:cNvGrpSpPr>
                <a:grpSpLocks/>
              </p:cNvGrpSpPr>
              <p:nvPr/>
            </p:nvGrpSpPr>
            <p:grpSpPr bwMode="auto">
              <a:xfrm>
                <a:off x="838200" y="4191000"/>
                <a:ext cx="685800" cy="76200"/>
                <a:chOff x="2535" y="15338"/>
                <a:chExt cx="7838" cy="71"/>
              </a:xfrm>
            </p:grpSpPr>
            <p:sp>
              <p:nvSpPr>
                <p:cNvPr id="53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6" name="Group 139"/>
              <p:cNvGrpSpPr>
                <a:grpSpLocks/>
              </p:cNvGrpSpPr>
              <p:nvPr/>
            </p:nvGrpSpPr>
            <p:grpSpPr bwMode="auto">
              <a:xfrm>
                <a:off x="838200" y="3505200"/>
                <a:ext cx="512545" cy="76200"/>
                <a:chOff x="2535" y="15338"/>
                <a:chExt cx="7838" cy="71"/>
              </a:xfrm>
            </p:grpSpPr>
            <p:sp>
              <p:nvSpPr>
                <p:cNvPr id="52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18" name="Arc 16"/>
              <p:cNvSpPr>
                <a:spLocks/>
              </p:cNvSpPr>
              <p:nvPr/>
            </p:nvSpPr>
            <p:spPr bwMode="auto">
              <a:xfrm rot="10800000" flipV="1">
                <a:off x="762000" y="35814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Arc 17"/>
              <p:cNvSpPr>
                <a:spLocks/>
              </p:cNvSpPr>
              <p:nvPr/>
            </p:nvSpPr>
            <p:spPr bwMode="auto">
              <a:xfrm rot="3563054" flipV="1">
                <a:off x="709100" y="392153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Arc 17"/>
              <p:cNvSpPr>
                <a:spLocks/>
              </p:cNvSpPr>
              <p:nvPr/>
            </p:nvSpPr>
            <p:spPr bwMode="auto">
              <a:xfrm rot="3563054" flipV="1">
                <a:off x="785301" y="377336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Arc 16"/>
              <p:cNvSpPr>
                <a:spLocks/>
              </p:cNvSpPr>
              <p:nvPr/>
            </p:nvSpPr>
            <p:spPr bwMode="auto">
              <a:xfrm rot="10800000" flipV="1">
                <a:off x="762000" y="42672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Arc 17"/>
              <p:cNvSpPr>
                <a:spLocks/>
              </p:cNvSpPr>
              <p:nvPr/>
            </p:nvSpPr>
            <p:spPr bwMode="auto">
              <a:xfrm rot="3563054" flipV="1">
                <a:off x="649599" y="4116622"/>
                <a:ext cx="181999" cy="196734"/>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7" name="586 Grupo"/>
            <p:cNvGrpSpPr/>
            <p:nvPr/>
          </p:nvGrpSpPr>
          <p:grpSpPr>
            <a:xfrm>
              <a:off x="-119627" y="5486400"/>
              <a:ext cx="1415027" cy="533400"/>
              <a:chOff x="-119627" y="5486400"/>
              <a:chExt cx="1415027" cy="533400"/>
            </a:xfrm>
          </p:grpSpPr>
          <p:grpSp>
            <p:nvGrpSpPr>
              <p:cNvPr id="158" name="Group 139"/>
              <p:cNvGrpSpPr>
                <a:grpSpLocks/>
              </p:cNvGrpSpPr>
              <p:nvPr/>
            </p:nvGrpSpPr>
            <p:grpSpPr bwMode="auto">
              <a:xfrm flipH="1">
                <a:off x="-119627" y="5486400"/>
                <a:ext cx="805427" cy="76200"/>
                <a:chOff x="2535" y="15338"/>
                <a:chExt cx="7838" cy="71"/>
              </a:xfrm>
            </p:grpSpPr>
            <p:sp>
              <p:nvSpPr>
                <p:cNvPr id="50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39"/>
              <p:cNvGrpSpPr>
                <a:grpSpLocks/>
              </p:cNvGrpSpPr>
              <p:nvPr/>
            </p:nvGrpSpPr>
            <p:grpSpPr bwMode="auto">
              <a:xfrm flipH="1">
                <a:off x="-119627" y="5638800"/>
                <a:ext cx="805427" cy="76200"/>
                <a:chOff x="2535" y="15338"/>
                <a:chExt cx="7838" cy="71"/>
              </a:xfrm>
            </p:grpSpPr>
            <p:sp>
              <p:nvSpPr>
                <p:cNvPr id="49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5" name="Group 139"/>
              <p:cNvGrpSpPr>
                <a:grpSpLocks/>
              </p:cNvGrpSpPr>
              <p:nvPr/>
            </p:nvGrpSpPr>
            <p:grpSpPr bwMode="auto">
              <a:xfrm flipH="1">
                <a:off x="731601" y="5638800"/>
                <a:ext cx="563799" cy="76200"/>
                <a:chOff x="2535" y="15338"/>
                <a:chExt cx="7838" cy="71"/>
              </a:xfrm>
            </p:grpSpPr>
            <p:sp>
              <p:nvSpPr>
                <p:cNvPr id="48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8"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6" name="Group 139"/>
              <p:cNvGrpSpPr>
                <a:grpSpLocks/>
              </p:cNvGrpSpPr>
              <p:nvPr/>
            </p:nvGrpSpPr>
            <p:grpSpPr bwMode="auto">
              <a:xfrm flipH="1">
                <a:off x="731601" y="5486400"/>
                <a:ext cx="563799" cy="76200"/>
                <a:chOff x="2535" y="15338"/>
                <a:chExt cx="7838" cy="71"/>
              </a:xfrm>
            </p:grpSpPr>
            <p:sp>
              <p:nvSpPr>
                <p:cNvPr id="47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3" name="Group 139"/>
              <p:cNvGrpSpPr>
                <a:grpSpLocks/>
              </p:cNvGrpSpPr>
              <p:nvPr/>
            </p:nvGrpSpPr>
            <p:grpSpPr bwMode="auto">
              <a:xfrm flipH="1">
                <a:off x="731601" y="5791200"/>
                <a:ext cx="563799" cy="76200"/>
                <a:chOff x="2535" y="15338"/>
                <a:chExt cx="7838" cy="71"/>
              </a:xfrm>
            </p:grpSpPr>
            <p:sp>
              <p:nvSpPr>
                <p:cNvPr id="47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4" name="Group 139"/>
              <p:cNvGrpSpPr>
                <a:grpSpLocks/>
              </p:cNvGrpSpPr>
              <p:nvPr/>
            </p:nvGrpSpPr>
            <p:grpSpPr bwMode="auto">
              <a:xfrm flipH="1">
                <a:off x="731601" y="5943600"/>
                <a:ext cx="563799" cy="76200"/>
                <a:chOff x="2535" y="15338"/>
                <a:chExt cx="7838" cy="71"/>
              </a:xfrm>
            </p:grpSpPr>
            <p:sp>
              <p:nvSpPr>
                <p:cNvPr id="46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pic>
        <p:nvPicPr>
          <p:cNvPr id="57345" name="Picture 1" descr="C:\Users\Mel\Documents\BIOINFORMATICS\DELFT_Research\Data\CBS_Novogene\PloEstNovogene_WindowTest\Ploidy_Estimation_Charts\Ploidy_Estimation_scaffold33_size147914_.jpg"/>
          <p:cNvPicPr>
            <a:picLocks noChangeAspect="1" noChangeArrowheads="1"/>
          </p:cNvPicPr>
          <p:nvPr/>
        </p:nvPicPr>
        <p:blipFill>
          <a:blip r:embed="rId3" cstate="print"/>
          <a:srcRect/>
          <a:stretch>
            <a:fillRect/>
          </a:stretch>
        </p:blipFill>
        <p:spPr bwMode="auto">
          <a:xfrm>
            <a:off x="1748730" y="1052736"/>
            <a:ext cx="7143750" cy="4286250"/>
          </a:xfrm>
          <a:prstGeom prst="rect">
            <a:avLst/>
          </a:prstGeom>
          <a:noFill/>
        </p:spPr>
      </p:pic>
      <p:sp>
        <p:nvSpPr>
          <p:cNvPr id="896" name="895 Rectángulo"/>
          <p:cNvSpPr/>
          <p:nvPr/>
        </p:nvSpPr>
        <p:spPr>
          <a:xfrm>
            <a:off x="1835696" y="5301208"/>
            <a:ext cx="6696744" cy="1600438"/>
          </a:xfrm>
          <a:prstGeom prst="rect">
            <a:avLst/>
          </a:prstGeom>
        </p:spPr>
        <p:txBody>
          <a:bodyPr wrap="square">
            <a:spAutoFit/>
          </a:bodyPr>
          <a:lstStyle/>
          <a:p>
            <a:r>
              <a:rPr lang="en-US" sz="1400" dirty="0" smtClean="0"/>
              <a:t>#*Ploidy estimation detailed by fragments.  Precision: +/-250 </a:t>
            </a:r>
            <a:r>
              <a:rPr lang="en-US" sz="1400" dirty="0" err="1" smtClean="0"/>
              <a:t>bp</a:t>
            </a:r>
            <a:r>
              <a:rPr lang="en-US" sz="1400" dirty="0" smtClean="0"/>
              <a:t> *</a:t>
            </a:r>
          </a:p>
          <a:p>
            <a:r>
              <a:rPr lang="en-US" sz="1400" dirty="0" smtClean="0"/>
              <a:t>#&gt;CONTIG NAME	FROM	TO	PLOIDY ESTIMATION</a:t>
            </a:r>
          </a:p>
          <a:p>
            <a:r>
              <a:rPr lang="en-US" sz="1400" dirty="0" smtClean="0"/>
              <a:t>PLOIDY=</a:t>
            </a:r>
          </a:p>
          <a:p>
            <a:r>
              <a:rPr lang="en-US" sz="1400" dirty="0" smtClean="0"/>
              <a:t>scaffold33|size147914	0	77250	2.0</a:t>
            </a:r>
          </a:p>
          <a:p>
            <a:r>
              <a:rPr lang="en-US" sz="1400" dirty="0" smtClean="0"/>
              <a:t>scaffold33|size147914	77250	100250	3.0</a:t>
            </a:r>
          </a:p>
          <a:p>
            <a:r>
              <a:rPr lang="en-US" sz="1400" dirty="0" smtClean="0"/>
              <a:t>scaffold33|size147914	100250	136000	4.0</a:t>
            </a:r>
          </a:p>
          <a:p>
            <a:r>
              <a:rPr lang="en-US" sz="1400" dirty="0" smtClean="0"/>
              <a:t>scaffold33|size147914	136000	144750	8.0</a:t>
            </a:r>
            <a:endParaRPr lang="en-US" sz="1400" dirty="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56 Grupo"/>
          <p:cNvGrpSpPr/>
          <p:nvPr/>
        </p:nvGrpSpPr>
        <p:grpSpPr>
          <a:xfrm>
            <a:off x="1368000" y="1844824"/>
            <a:ext cx="6461112" cy="3888432"/>
            <a:chOff x="1368000" y="1772816"/>
            <a:chExt cx="6461112" cy="3960440"/>
          </a:xfrm>
        </p:grpSpPr>
        <p:grpSp>
          <p:nvGrpSpPr>
            <p:cNvPr id="56" name="55 Grupo"/>
            <p:cNvGrpSpPr/>
            <p:nvPr/>
          </p:nvGrpSpPr>
          <p:grpSpPr>
            <a:xfrm>
              <a:off x="4788024" y="1772816"/>
              <a:ext cx="432048" cy="3960440"/>
              <a:chOff x="4788024" y="1772816"/>
              <a:chExt cx="432048" cy="3960440"/>
            </a:xfrm>
          </p:grpSpPr>
          <p:sp>
            <p:nvSpPr>
              <p:cNvPr id="54" name="53 Rectángulo"/>
              <p:cNvSpPr/>
              <p:nvPr/>
            </p:nvSpPr>
            <p:spPr>
              <a:xfrm>
                <a:off x="4788024" y="1772816"/>
                <a:ext cx="161111" cy="3960440"/>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54 Rectángulo"/>
              <p:cNvSpPr/>
              <p:nvPr/>
            </p:nvSpPr>
            <p:spPr>
              <a:xfrm>
                <a:off x="5058961" y="1772816"/>
                <a:ext cx="161111" cy="3960440"/>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45 Grupo"/>
            <p:cNvGrpSpPr/>
            <p:nvPr/>
          </p:nvGrpSpPr>
          <p:grpSpPr>
            <a:xfrm>
              <a:off x="1368000" y="1772816"/>
              <a:ext cx="6461112" cy="3960440"/>
              <a:chOff x="2037600" y="1772816"/>
              <a:chExt cx="5775532" cy="3168352"/>
            </a:xfrm>
          </p:grpSpPr>
          <p:grpSp>
            <p:nvGrpSpPr>
              <p:cNvPr id="911" name="910 Grupo"/>
              <p:cNvGrpSpPr/>
              <p:nvPr/>
            </p:nvGrpSpPr>
            <p:grpSpPr>
              <a:xfrm>
                <a:off x="2037600" y="1772816"/>
                <a:ext cx="5775532" cy="3168352"/>
                <a:chOff x="2037600" y="1772816"/>
                <a:chExt cx="5775532" cy="2808312"/>
              </a:xfrm>
            </p:grpSpPr>
            <p:grpSp>
              <p:nvGrpSpPr>
                <p:cNvPr id="2" name="1009 Grupo"/>
                <p:cNvGrpSpPr/>
                <p:nvPr/>
              </p:nvGrpSpPr>
              <p:grpSpPr>
                <a:xfrm>
                  <a:off x="2037600" y="1772816"/>
                  <a:ext cx="5775532" cy="2808312"/>
                  <a:chOff x="1749568" y="1772816"/>
                  <a:chExt cx="5775532" cy="2808312"/>
                </a:xfrm>
              </p:grpSpPr>
              <p:grpSp>
                <p:nvGrpSpPr>
                  <p:cNvPr id="3" name="997 Grupo"/>
                  <p:cNvGrpSpPr/>
                  <p:nvPr/>
                </p:nvGrpSpPr>
                <p:grpSpPr>
                  <a:xfrm>
                    <a:off x="6447861" y="1772816"/>
                    <a:ext cx="1077239" cy="2808312"/>
                    <a:chOff x="6447861" y="1772816"/>
                    <a:chExt cx="1077239" cy="2808312"/>
                  </a:xfrm>
                </p:grpSpPr>
                <p:sp>
                  <p:nvSpPr>
                    <p:cNvPr id="992" name="991 Rectángulo"/>
                    <p:cNvSpPr/>
                    <p:nvPr/>
                  </p:nvSpPr>
                  <p:spPr>
                    <a:xfrm>
                      <a:off x="6447861" y="1772816"/>
                      <a:ext cx="144016" cy="2808312"/>
                    </a:xfrm>
                    <a:prstGeom prst="rect">
                      <a:avLst/>
                    </a:prstGeom>
                    <a:solidFill>
                      <a:schemeClr val="accent2">
                        <a:lumMod val="60000"/>
                        <a:lumOff val="4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6" name="995 Rectángulo"/>
                    <p:cNvSpPr/>
                    <p:nvPr/>
                  </p:nvSpPr>
                  <p:spPr>
                    <a:xfrm>
                      <a:off x="7381084" y="1772816"/>
                      <a:ext cx="144016" cy="2808312"/>
                    </a:xfrm>
                    <a:prstGeom prst="rect">
                      <a:avLst/>
                    </a:prstGeom>
                    <a:solidFill>
                      <a:schemeClr val="accent2">
                        <a:lumMod val="60000"/>
                        <a:lumOff val="4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996 Grupo"/>
                  <p:cNvGrpSpPr/>
                  <p:nvPr/>
                </p:nvGrpSpPr>
                <p:grpSpPr>
                  <a:xfrm>
                    <a:off x="1749568" y="1772816"/>
                    <a:ext cx="5540616" cy="2808312"/>
                    <a:chOff x="1749568" y="1772816"/>
                    <a:chExt cx="5540616" cy="2808312"/>
                  </a:xfrm>
                </p:grpSpPr>
                <p:sp>
                  <p:nvSpPr>
                    <p:cNvPr id="964" name="963 Rectángulo"/>
                    <p:cNvSpPr/>
                    <p:nvPr/>
                  </p:nvSpPr>
                  <p:spPr>
                    <a:xfrm>
                      <a:off x="1749568" y="1772816"/>
                      <a:ext cx="144016" cy="280831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5" name="964 Rectángulo"/>
                    <p:cNvSpPr/>
                    <p:nvPr/>
                  </p:nvSpPr>
                  <p:spPr>
                    <a:xfrm>
                      <a:off x="1990919" y="1772816"/>
                      <a:ext cx="144016" cy="280831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6" name="965 Rectángulo"/>
                    <p:cNvSpPr/>
                    <p:nvPr/>
                  </p:nvSpPr>
                  <p:spPr>
                    <a:xfrm>
                      <a:off x="2232269" y="1772816"/>
                      <a:ext cx="144016" cy="280831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7" name="966 Rectángulo"/>
                    <p:cNvSpPr/>
                    <p:nvPr/>
                  </p:nvSpPr>
                  <p:spPr>
                    <a:xfrm>
                      <a:off x="2457530" y="1772816"/>
                      <a:ext cx="144016" cy="280831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8" name="967 Rectángulo"/>
                    <p:cNvSpPr/>
                    <p:nvPr/>
                  </p:nvSpPr>
                  <p:spPr>
                    <a:xfrm>
                      <a:off x="2714971" y="1772816"/>
                      <a:ext cx="144016" cy="280831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9" name="968 Rectángulo"/>
                    <p:cNvSpPr/>
                    <p:nvPr/>
                  </p:nvSpPr>
                  <p:spPr>
                    <a:xfrm>
                      <a:off x="3390752" y="1772816"/>
                      <a:ext cx="144016" cy="280831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0" name="969 Rectángulo"/>
                    <p:cNvSpPr/>
                    <p:nvPr/>
                  </p:nvSpPr>
                  <p:spPr>
                    <a:xfrm>
                      <a:off x="3616013" y="1772816"/>
                      <a:ext cx="144016" cy="280831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4" name="983 Rectángulo"/>
                    <p:cNvSpPr/>
                    <p:nvPr/>
                  </p:nvSpPr>
                  <p:spPr>
                    <a:xfrm>
                      <a:off x="4098714" y="1772816"/>
                      <a:ext cx="144016" cy="280831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5" name="984 Rectángulo"/>
                    <p:cNvSpPr/>
                    <p:nvPr/>
                  </p:nvSpPr>
                  <p:spPr>
                    <a:xfrm>
                      <a:off x="4323975" y="1772816"/>
                      <a:ext cx="144016" cy="280831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6" name="985 Rectángulo"/>
                    <p:cNvSpPr/>
                    <p:nvPr/>
                  </p:nvSpPr>
                  <p:spPr>
                    <a:xfrm>
                      <a:off x="4549236" y="1772816"/>
                      <a:ext cx="144016" cy="280831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9" name="988 Rectángulo"/>
                    <p:cNvSpPr/>
                    <p:nvPr/>
                  </p:nvSpPr>
                  <p:spPr>
                    <a:xfrm>
                      <a:off x="5739899" y="1772816"/>
                      <a:ext cx="144016" cy="280831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0" name="989 Rectángulo"/>
                    <p:cNvSpPr/>
                    <p:nvPr/>
                  </p:nvSpPr>
                  <p:spPr>
                    <a:xfrm>
                      <a:off x="5965160" y="1772816"/>
                      <a:ext cx="144016" cy="2808000"/>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1" name="990 Rectángulo"/>
                    <p:cNvSpPr/>
                    <p:nvPr/>
                  </p:nvSpPr>
                  <p:spPr>
                    <a:xfrm>
                      <a:off x="6222601" y="1772816"/>
                      <a:ext cx="144016" cy="280831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3" name="992 Rectángulo"/>
                    <p:cNvSpPr/>
                    <p:nvPr/>
                  </p:nvSpPr>
                  <p:spPr>
                    <a:xfrm>
                      <a:off x="6673122" y="1772816"/>
                      <a:ext cx="144016" cy="280831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4" name="993 Rectángulo"/>
                    <p:cNvSpPr/>
                    <p:nvPr/>
                  </p:nvSpPr>
                  <p:spPr>
                    <a:xfrm>
                      <a:off x="6898382" y="1772816"/>
                      <a:ext cx="144016" cy="280831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5" name="994 Rectángulo"/>
                    <p:cNvSpPr/>
                    <p:nvPr/>
                  </p:nvSpPr>
                  <p:spPr>
                    <a:xfrm>
                      <a:off x="7146168" y="1772816"/>
                      <a:ext cx="144016" cy="280831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6" name="905 Rectángulo"/>
                <p:cNvSpPr/>
                <p:nvPr/>
              </p:nvSpPr>
              <p:spPr>
                <a:xfrm>
                  <a:off x="3228263" y="1772816"/>
                  <a:ext cx="144016" cy="280831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7" name="906 Rectángulo"/>
                <p:cNvSpPr/>
                <p:nvPr/>
              </p:nvSpPr>
              <p:spPr>
                <a:xfrm>
                  <a:off x="3453524" y="1772816"/>
                  <a:ext cx="144016" cy="280831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43 Rectángulo"/>
              <p:cNvSpPr/>
              <p:nvPr/>
            </p:nvSpPr>
            <p:spPr>
              <a:xfrm>
                <a:off x="5802670" y="1772816"/>
                <a:ext cx="144016" cy="316835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44 Rectángulo"/>
              <p:cNvSpPr/>
              <p:nvPr/>
            </p:nvSpPr>
            <p:spPr>
              <a:xfrm>
                <a:off x="4161486" y="1772816"/>
                <a:ext cx="144016" cy="316835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Ploidy estimation detailed by fragments</a:t>
            </a:r>
            <a:endParaRPr dirty="0"/>
          </a:p>
        </p:txBody>
      </p:sp>
      <p:sp>
        <p:nvSpPr>
          <p:cNvPr id="864" name="863 Rectángulo"/>
          <p:cNvSpPr/>
          <p:nvPr/>
        </p:nvSpPr>
        <p:spPr>
          <a:xfrm>
            <a:off x="1835696" y="1196752"/>
            <a:ext cx="6336704" cy="800219"/>
          </a:xfrm>
          <a:prstGeom prst="rect">
            <a:avLst/>
          </a:prstGeom>
        </p:spPr>
        <p:txBody>
          <a:bodyPr wrap="square">
            <a:spAutoFit/>
          </a:bodyPr>
          <a:lstStyle/>
          <a:p>
            <a:pPr algn="ctr"/>
            <a:r>
              <a:rPr lang="en-US" sz="1400" dirty="0" smtClean="0"/>
              <a:t>Number of fragments in ploidy estimation after 1</a:t>
            </a:r>
            <a:r>
              <a:rPr lang="en-US" sz="1400" baseline="30000" dirty="0" smtClean="0"/>
              <a:t>st</a:t>
            </a:r>
            <a:r>
              <a:rPr lang="en-US" sz="1400" dirty="0" smtClean="0"/>
              <a:t> and 2</a:t>
            </a:r>
            <a:r>
              <a:rPr lang="en-US" sz="1400" baseline="30000" dirty="0" smtClean="0"/>
              <a:t>nd</a:t>
            </a:r>
            <a:r>
              <a:rPr lang="en-US" sz="1400" dirty="0" smtClean="0"/>
              <a:t> run</a:t>
            </a:r>
          </a:p>
          <a:p>
            <a:pPr algn="ctr"/>
            <a:r>
              <a:rPr lang="en-US" sz="1400" dirty="0" smtClean="0"/>
              <a:t>Baseclear CBS1483</a:t>
            </a:r>
          </a:p>
          <a:p>
            <a:r>
              <a:rPr lang="en-US" dirty="0" smtClean="0"/>
              <a:t> </a:t>
            </a:r>
            <a:endParaRPr lang="en-US" dirty="0"/>
          </a:p>
        </p:txBody>
      </p:sp>
      <p:sp>
        <p:nvSpPr>
          <p:cNvPr id="1001" name="1000 Rectángulo"/>
          <p:cNvSpPr/>
          <p:nvPr/>
        </p:nvSpPr>
        <p:spPr>
          <a:xfrm>
            <a:off x="7938384" y="2276872"/>
            <a:ext cx="90000" cy="900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2" name="1001 CuadroTexto"/>
          <p:cNvSpPr txBox="1"/>
          <p:nvPr/>
        </p:nvSpPr>
        <p:spPr>
          <a:xfrm>
            <a:off x="7992888" y="2204864"/>
            <a:ext cx="1115616" cy="253916"/>
          </a:xfrm>
          <a:prstGeom prst="rect">
            <a:avLst/>
          </a:prstGeom>
          <a:noFill/>
        </p:spPr>
        <p:txBody>
          <a:bodyPr wrap="square" rtlCol="0">
            <a:spAutoFit/>
          </a:bodyPr>
          <a:lstStyle/>
          <a:p>
            <a:r>
              <a:rPr lang="en-US" sz="1000" dirty="0" smtClean="0"/>
              <a:t>Basic ploidy x1</a:t>
            </a:r>
            <a:endParaRPr lang="en-US" sz="1000" dirty="0"/>
          </a:p>
        </p:txBody>
      </p:sp>
      <p:sp>
        <p:nvSpPr>
          <p:cNvPr id="1007" name="1006 Rectángulo"/>
          <p:cNvSpPr/>
          <p:nvPr/>
        </p:nvSpPr>
        <p:spPr>
          <a:xfrm>
            <a:off x="7938384" y="2474904"/>
            <a:ext cx="90000" cy="90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8" name="1007 CuadroTexto"/>
          <p:cNvSpPr txBox="1"/>
          <p:nvPr/>
        </p:nvSpPr>
        <p:spPr>
          <a:xfrm>
            <a:off x="7992888" y="2420888"/>
            <a:ext cx="1115616" cy="253916"/>
          </a:xfrm>
          <a:prstGeom prst="rect">
            <a:avLst/>
          </a:prstGeom>
          <a:noFill/>
        </p:spPr>
        <p:txBody>
          <a:bodyPr wrap="square" rtlCol="0">
            <a:spAutoFit/>
          </a:bodyPr>
          <a:lstStyle/>
          <a:p>
            <a:r>
              <a:rPr lang="en-US" sz="1000" dirty="0" smtClean="0"/>
              <a:t>Basic ploidy x2</a:t>
            </a:r>
            <a:endParaRPr lang="en-US" sz="1000" dirty="0"/>
          </a:p>
        </p:txBody>
      </p:sp>
      <p:sp>
        <p:nvSpPr>
          <p:cNvPr id="1009" name="1008 CuadroTexto"/>
          <p:cNvSpPr txBox="1"/>
          <p:nvPr/>
        </p:nvSpPr>
        <p:spPr>
          <a:xfrm rot="16200000">
            <a:off x="101988" y="3362508"/>
            <a:ext cx="1440160" cy="276999"/>
          </a:xfrm>
          <a:prstGeom prst="rect">
            <a:avLst/>
          </a:prstGeom>
          <a:noFill/>
        </p:spPr>
        <p:txBody>
          <a:bodyPr wrap="square" rtlCol="0">
            <a:spAutoFit/>
          </a:bodyPr>
          <a:lstStyle/>
          <a:p>
            <a:r>
              <a:rPr lang="en-US" sz="1200" dirty="0" smtClean="0"/>
              <a:t>Nb of fragments</a:t>
            </a:r>
            <a:endParaRPr lang="en-US" sz="1200" dirty="0"/>
          </a:p>
        </p:txBody>
      </p:sp>
      <p:grpSp>
        <p:nvGrpSpPr>
          <p:cNvPr id="923" name="922 Grupo"/>
          <p:cNvGrpSpPr/>
          <p:nvPr/>
        </p:nvGrpSpPr>
        <p:grpSpPr>
          <a:xfrm>
            <a:off x="7938384" y="2708920"/>
            <a:ext cx="1314136" cy="489301"/>
            <a:chOff x="7938384" y="2708920"/>
            <a:chExt cx="1314136" cy="489301"/>
          </a:xfrm>
        </p:grpSpPr>
        <p:grpSp>
          <p:nvGrpSpPr>
            <p:cNvPr id="924" name="905 Grupo"/>
            <p:cNvGrpSpPr/>
            <p:nvPr/>
          </p:nvGrpSpPr>
          <p:grpSpPr>
            <a:xfrm>
              <a:off x="7938384" y="2708920"/>
              <a:ext cx="1170120" cy="405080"/>
              <a:chOff x="7938384" y="2708920"/>
              <a:chExt cx="1170120" cy="405080"/>
            </a:xfrm>
          </p:grpSpPr>
          <p:sp>
            <p:nvSpPr>
              <p:cNvPr id="926" name="925 Rectángulo"/>
              <p:cNvSpPr/>
              <p:nvPr/>
            </p:nvSpPr>
            <p:spPr>
              <a:xfrm>
                <a:off x="7938384" y="2780928"/>
                <a:ext cx="90000" cy="90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7" name="926 Rectángulo"/>
              <p:cNvSpPr/>
              <p:nvPr/>
            </p:nvSpPr>
            <p:spPr>
              <a:xfrm>
                <a:off x="7938384" y="3024000"/>
                <a:ext cx="90000" cy="9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8" name="927 CuadroTexto"/>
              <p:cNvSpPr txBox="1"/>
              <p:nvPr/>
            </p:nvSpPr>
            <p:spPr>
              <a:xfrm>
                <a:off x="7992888" y="2708920"/>
                <a:ext cx="1115616" cy="253916"/>
              </a:xfrm>
              <a:prstGeom prst="rect">
                <a:avLst/>
              </a:prstGeom>
              <a:noFill/>
            </p:spPr>
            <p:txBody>
              <a:bodyPr wrap="square" rtlCol="0">
                <a:spAutoFit/>
              </a:bodyPr>
              <a:lstStyle/>
              <a:p>
                <a:r>
                  <a:rPr lang="en-US" sz="1000" dirty="0" smtClean="0"/>
                  <a:t>Breaks 1</a:t>
                </a:r>
                <a:r>
                  <a:rPr lang="en-US" sz="1000" baseline="30000" dirty="0" smtClean="0"/>
                  <a:t>st</a:t>
                </a:r>
                <a:r>
                  <a:rPr lang="en-US" sz="1000" dirty="0" smtClean="0"/>
                  <a:t> round</a:t>
                </a:r>
                <a:endParaRPr lang="en-US" sz="1000" dirty="0"/>
              </a:p>
            </p:txBody>
          </p:sp>
        </p:grpSp>
        <p:sp>
          <p:nvSpPr>
            <p:cNvPr id="925" name="924 CuadroTexto"/>
            <p:cNvSpPr txBox="1"/>
            <p:nvPr/>
          </p:nvSpPr>
          <p:spPr>
            <a:xfrm>
              <a:off x="7992888" y="2952000"/>
              <a:ext cx="1259632" cy="246221"/>
            </a:xfrm>
            <a:prstGeom prst="rect">
              <a:avLst/>
            </a:prstGeom>
            <a:noFill/>
          </p:spPr>
          <p:txBody>
            <a:bodyPr wrap="square" rtlCol="0">
              <a:spAutoFit/>
            </a:bodyPr>
            <a:lstStyle/>
            <a:p>
              <a:r>
                <a:rPr lang="en-US" sz="1000" dirty="0" smtClean="0"/>
                <a:t>Breaks 2nd round</a:t>
              </a:r>
            </a:p>
          </p:txBody>
        </p:sp>
      </p:grpSp>
      <p:sp>
        <p:nvSpPr>
          <p:cNvPr id="929" name="928 Rectángulo"/>
          <p:cNvSpPr/>
          <p:nvPr/>
        </p:nvSpPr>
        <p:spPr>
          <a:xfrm>
            <a:off x="4211960" y="6093296"/>
            <a:ext cx="1198085" cy="276999"/>
          </a:xfrm>
          <a:prstGeom prst="rect">
            <a:avLst/>
          </a:prstGeom>
        </p:spPr>
        <p:txBody>
          <a:bodyPr wrap="none">
            <a:spAutoFit/>
          </a:bodyPr>
          <a:lstStyle/>
          <a:p>
            <a:r>
              <a:rPr lang="en-US" sz="1200" dirty="0" smtClean="0"/>
              <a:t>Window lengths</a:t>
            </a:r>
            <a:endParaRPr lang="en-US" sz="1200" dirty="0"/>
          </a:p>
        </p:txBody>
      </p:sp>
      <p:graphicFrame>
        <p:nvGraphicFramePr>
          <p:cNvPr id="60" name="5 Gráfico"/>
          <p:cNvGraphicFramePr/>
          <p:nvPr/>
        </p:nvGraphicFramePr>
        <p:xfrm>
          <a:off x="611560" y="1556792"/>
          <a:ext cx="8014679" cy="511256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50 Grupo"/>
          <p:cNvGrpSpPr/>
          <p:nvPr/>
        </p:nvGrpSpPr>
        <p:grpSpPr>
          <a:xfrm>
            <a:off x="5652000" y="1700808"/>
            <a:ext cx="1964709" cy="4248472"/>
            <a:chOff x="5652000" y="1844824"/>
            <a:chExt cx="1964709" cy="4248472"/>
          </a:xfrm>
          <a:gradFill>
            <a:gsLst>
              <a:gs pos="7000">
                <a:schemeClr val="accent2">
                  <a:lumMod val="60000"/>
                  <a:lumOff val="40000"/>
                </a:schemeClr>
              </a:gs>
              <a:gs pos="50000">
                <a:schemeClr val="accent1">
                  <a:tint val="44500"/>
                  <a:satMod val="160000"/>
                </a:schemeClr>
              </a:gs>
              <a:gs pos="100000">
                <a:schemeClr val="accent1">
                  <a:tint val="23500"/>
                  <a:satMod val="160000"/>
                </a:schemeClr>
              </a:gs>
            </a:gsLst>
            <a:lin ang="0" scaled="0"/>
          </a:gradFill>
        </p:grpSpPr>
        <p:sp>
          <p:nvSpPr>
            <p:cNvPr id="990" name="989 Rectángulo"/>
            <p:cNvSpPr/>
            <p:nvPr/>
          </p:nvSpPr>
          <p:spPr>
            <a:xfrm>
              <a:off x="5652000" y="1844824"/>
              <a:ext cx="164710" cy="4248000"/>
            </a:xfrm>
            <a:prstGeom prst="rect">
              <a:avLst/>
            </a:prstGeom>
            <a:solidFill>
              <a:schemeClr val="accent2">
                <a:lumMod val="60000"/>
                <a:lumOff val="4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40000"/>
                    <a:lumOff val="60000"/>
                  </a:schemeClr>
                </a:solidFill>
              </a:endParaRPr>
            </a:p>
          </p:txBody>
        </p:sp>
        <p:sp>
          <p:nvSpPr>
            <p:cNvPr id="993" name="992 Rectángulo"/>
            <p:cNvSpPr/>
            <p:nvPr/>
          </p:nvSpPr>
          <p:spPr>
            <a:xfrm>
              <a:off x="6678000" y="1844824"/>
              <a:ext cx="164710" cy="4248472"/>
            </a:xfrm>
            <a:prstGeom prst="rect">
              <a:avLst/>
            </a:prstGeom>
            <a:solidFill>
              <a:schemeClr val="accent2">
                <a:lumMod val="60000"/>
                <a:lumOff val="4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4" name="993 Rectángulo"/>
            <p:cNvSpPr/>
            <p:nvPr/>
          </p:nvSpPr>
          <p:spPr>
            <a:xfrm>
              <a:off x="6930000" y="1844824"/>
              <a:ext cx="164710" cy="4248472"/>
            </a:xfrm>
            <a:prstGeom prst="rect">
              <a:avLst/>
            </a:prstGeom>
            <a:solidFill>
              <a:schemeClr val="accent2">
                <a:lumMod val="60000"/>
                <a:lumOff val="4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5" name="994 Rectángulo"/>
            <p:cNvSpPr/>
            <p:nvPr/>
          </p:nvSpPr>
          <p:spPr>
            <a:xfrm>
              <a:off x="7200000" y="1844824"/>
              <a:ext cx="164710" cy="4248472"/>
            </a:xfrm>
            <a:prstGeom prst="rect">
              <a:avLst/>
            </a:prstGeom>
            <a:solidFill>
              <a:schemeClr val="accent2">
                <a:lumMod val="60000"/>
                <a:lumOff val="4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6" name="995 Rectángulo"/>
            <p:cNvSpPr/>
            <p:nvPr/>
          </p:nvSpPr>
          <p:spPr>
            <a:xfrm>
              <a:off x="7451999" y="1844824"/>
              <a:ext cx="164710" cy="4248472"/>
            </a:xfrm>
            <a:prstGeom prst="rect">
              <a:avLst/>
            </a:prstGeom>
            <a:solidFill>
              <a:schemeClr val="accent2">
                <a:lumMod val="60000"/>
                <a:lumOff val="4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51 Grupo"/>
          <p:cNvGrpSpPr/>
          <p:nvPr/>
        </p:nvGrpSpPr>
        <p:grpSpPr>
          <a:xfrm>
            <a:off x="1260000" y="1700808"/>
            <a:ext cx="5060710" cy="4248472"/>
            <a:chOff x="1260000" y="1844824"/>
            <a:chExt cx="5060710" cy="4248472"/>
          </a:xfrm>
        </p:grpSpPr>
        <p:sp>
          <p:nvSpPr>
            <p:cNvPr id="965" name="964 Rectángulo"/>
            <p:cNvSpPr/>
            <p:nvPr/>
          </p:nvSpPr>
          <p:spPr>
            <a:xfrm>
              <a:off x="1260000" y="1844824"/>
              <a:ext cx="164710" cy="424847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7" name="966 Rectángulo"/>
            <p:cNvSpPr/>
            <p:nvPr/>
          </p:nvSpPr>
          <p:spPr>
            <a:xfrm>
              <a:off x="2034000" y="1844824"/>
              <a:ext cx="164710" cy="4248000"/>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8" name="967 Rectángulo"/>
            <p:cNvSpPr/>
            <p:nvPr/>
          </p:nvSpPr>
          <p:spPr>
            <a:xfrm>
              <a:off x="2289600" y="1844824"/>
              <a:ext cx="164710" cy="424847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9" name="968 Rectángulo"/>
            <p:cNvSpPr/>
            <p:nvPr/>
          </p:nvSpPr>
          <p:spPr>
            <a:xfrm>
              <a:off x="3078000" y="1844824"/>
              <a:ext cx="164710" cy="424847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0" name="969 Rectángulo"/>
            <p:cNvSpPr/>
            <p:nvPr/>
          </p:nvSpPr>
          <p:spPr>
            <a:xfrm>
              <a:off x="3312000" y="1844824"/>
              <a:ext cx="164710" cy="424847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4" name="983 Rectángulo"/>
            <p:cNvSpPr/>
            <p:nvPr/>
          </p:nvSpPr>
          <p:spPr>
            <a:xfrm>
              <a:off x="3852000" y="1844824"/>
              <a:ext cx="164710" cy="424847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5" name="984 Rectángulo"/>
            <p:cNvSpPr/>
            <p:nvPr/>
          </p:nvSpPr>
          <p:spPr>
            <a:xfrm>
              <a:off x="4104000" y="1844824"/>
              <a:ext cx="164710" cy="424847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6" name="985 Rectángulo"/>
            <p:cNvSpPr/>
            <p:nvPr/>
          </p:nvSpPr>
          <p:spPr>
            <a:xfrm>
              <a:off x="4355999" y="1844824"/>
              <a:ext cx="164710" cy="424847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9" name="988 Rectángulo"/>
            <p:cNvSpPr/>
            <p:nvPr/>
          </p:nvSpPr>
          <p:spPr>
            <a:xfrm>
              <a:off x="5382000" y="1844824"/>
              <a:ext cx="164710" cy="424847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1" name="990 Rectángulo"/>
            <p:cNvSpPr/>
            <p:nvPr/>
          </p:nvSpPr>
          <p:spPr>
            <a:xfrm>
              <a:off x="5904000" y="1844824"/>
              <a:ext cx="164710" cy="424847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48 Grupo"/>
            <p:cNvGrpSpPr/>
            <p:nvPr/>
          </p:nvGrpSpPr>
          <p:grpSpPr>
            <a:xfrm>
              <a:off x="4608000" y="1844824"/>
              <a:ext cx="434710" cy="4248472"/>
              <a:chOff x="4608000" y="1412776"/>
              <a:chExt cx="434710" cy="3528392"/>
            </a:xfrm>
          </p:grpSpPr>
          <p:sp>
            <p:nvSpPr>
              <p:cNvPr id="47" name="46 Rectángulo"/>
              <p:cNvSpPr/>
              <p:nvPr/>
            </p:nvSpPr>
            <p:spPr>
              <a:xfrm>
                <a:off x="4878000" y="1412776"/>
                <a:ext cx="164710" cy="352839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47 Rectángulo"/>
              <p:cNvSpPr/>
              <p:nvPr/>
            </p:nvSpPr>
            <p:spPr>
              <a:xfrm>
                <a:off x="4608000" y="1412776"/>
                <a:ext cx="164710" cy="3528000"/>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2" name="991 Rectángulo"/>
            <p:cNvSpPr/>
            <p:nvPr/>
          </p:nvSpPr>
          <p:spPr>
            <a:xfrm>
              <a:off x="6156000" y="1844824"/>
              <a:ext cx="164710" cy="424847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6" name="905 Rectángulo"/>
            <p:cNvSpPr/>
            <p:nvPr/>
          </p:nvSpPr>
          <p:spPr>
            <a:xfrm>
              <a:off x="2556000" y="1844824"/>
              <a:ext cx="164710" cy="424847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7" name="906 Rectángulo"/>
            <p:cNvSpPr/>
            <p:nvPr/>
          </p:nvSpPr>
          <p:spPr>
            <a:xfrm>
              <a:off x="2808000" y="1844824"/>
              <a:ext cx="164710" cy="424847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43 Rectángulo"/>
            <p:cNvSpPr/>
            <p:nvPr/>
          </p:nvSpPr>
          <p:spPr>
            <a:xfrm>
              <a:off x="5129999" y="1844824"/>
              <a:ext cx="164710" cy="4248000"/>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44 Rectángulo"/>
            <p:cNvSpPr/>
            <p:nvPr/>
          </p:nvSpPr>
          <p:spPr>
            <a:xfrm>
              <a:off x="3589200" y="1844824"/>
              <a:ext cx="164710" cy="4248472"/>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txBody>
          <a:bodyPr/>
          <a:lstStyle/>
          <a:p>
            <a:endParaRPr lang="en-US" dirty="0"/>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Ploidy estimation detailed by fragments</a:t>
            </a:r>
            <a:endParaRPr dirty="0"/>
          </a:p>
        </p:txBody>
      </p:sp>
      <p:sp>
        <p:nvSpPr>
          <p:cNvPr id="864" name="863 Rectángulo"/>
          <p:cNvSpPr/>
          <p:nvPr/>
        </p:nvSpPr>
        <p:spPr>
          <a:xfrm>
            <a:off x="1259632" y="1124744"/>
            <a:ext cx="6336704" cy="800219"/>
          </a:xfrm>
          <a:prstGeom prst="rect">
            <a:avLst/>
          </a:prstGeom>
        </p:spPr>
        <p:txBody>
          <a:bodyPr wrap="square">
            <a:spAutoFit/>
          </a:bodyPr>
          <a:lstStyle/>
          <a:p>
            <a:pPr algn="ctr"/>
            <a:r>
              <a:rPr lang="en-US" sz="1400" dirty="0" smtClean="0"/>
              <a:t>Number of fragments in ploidy estimation after 1</a:t>
            </a:r>
            <a:r>
              <a:rPr lang="en-US" sz="1400" baseline="30000" dirty="0" smtClean="0"/>
              <a:t>st</a:t>
            </a:r>
            <a:r>
              <a:rPr lang="en-US" sz="1400" dirty="0" smtClean="0"/>
              <a:t> and 2</a:t>
            </a:r>
            <a:r>
              <a:rPr lang="en-US" sz="1400" baseline="30000" dirty="0" smtClean="0"/>
              <a:t>nd</a:t>
            </a:r>
            <a:r>
              <a:rPr lang="en-US" sz="1400" dirty="0" smtClean="0"/>
              <a:t> run</a:t>
            </a:r>
          </a:p>
          <a:p>
            <a:pPr algn="ctr"/>
            <a:r>
              <a:rPr lang="en-US" sz="1400" dirty="0" smtClean="0"/>
              <a:t>Novogene CBS1483</a:t>
            </a:r>
          </a:p>
          <a:p>
            <a:r>
              <a:rPr lang="en-US" dirty="0" smtClean="0"/>
              <a:t> </a:t>
            </a:r>
            <a:endParaRPr lang="en-US" dirty="0"/>
          </a:p>
        </p:txBody>
      </p:sp>
      <p:sp>
        <p:nvSpPr>
          <p:cNvPr id="1009" name="1008 CuadroTexto"/>
          <p:cNvSpPr txBox="1"/>
          <p:nvPr/>
        </p:nvSpPr>
        <p:spPr>
          <a:xfrm rot="16200000">
            <a:off x="-103004" y="3434517"/>
            <a:ext cx="1440160" cy="276999"/>
          </a:xfrm>
          <a:prstGeom prst="rect">
            <a:avLst/>
          </a:prstGeom>
          <a:noFill/>
        </p:spPr>
        <p:txBody>
          <a:bodyPr wrap="square" rtlCol="0">
            <a:spAutoFit/>
          </a:bodyPr>
          <a:lstStyle/>
          <a:p>
            <a:r>
              <a:rPr lang="en-US" sz="1200" dirty="0" smtClean="0"/>
              <a:t>Nb of fragments</a:t>
            </a:r>
            <a:endParaRPr lang="en-US" sz="1200" dirty="0"/>
          </a:p>
        </p:txBody>
      </p:sp>
      <p:grpSp>
        <p:nvGrpSpPr>
          <p:cNvPr id="61" name="60 Grupo"/>
          <p:cNvGrpSpPr/>
          <p:nvPr/>
        </p:nvGrpSpPr>
        <p:grpSpPr>
          <a:xfrm>
            <a:off x="7812360" y="2060848"/>
            <a:ext cx="1331640" cy="993357"/>
            <a:chOff x="7938384" y="2204864"/>
            <a:chExt cx="1331640" cy="993357"/>
          </a:xfrm>
        </p:grpSpPr>
        <p:sp>
          <p:nvSpPr>
            <p:cNvPr id="1001" name="1000 Rectángulo"/>
            <p:cNvSpPr/>
            <p:nvPr/>
          </p:nvSpPr>
          <p:spPr>
            <a:xfrm>
              <a:off x="7938384" y="2276872"/>
              <a:ext cx="90000" cy="900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7" name="1006 Rectángulo"/>
            <p:cNvSpPr/>
            <p:nvPr/>
          </p:nvSpPr>
          <p:spPr>
            <a:xfrm>
              <a:off x="7938384" y="2474904"/>
              <a:ext cx="90000" cy="90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59 Grupo"/>
            <p:cNvGrpSpPr/>
            <p:nvPr/>
          </p:nvGrpSpPr>
          <p:grpSpPr>
            <a:xfrm>
              <a:off x="7938384" y="2204864"/>
              <a:ext cx="1331640" cy="993357"/>
              <a:chOff x="7938384" y="2204864"/>
              <a:chExt cx="1331640" cy="993357"/>
            </a:xfrm>
          </p:grpSpPr>
          <p:sp>
            <p:nvSpPr>
              <p:cNvPr id="1002" name="1001 CuadroTexto"/>
              <p:cNvSpPr txBox="1"/>
              <p:nvPr/>
            </p:nvSpPr>
            <p:spPr>
              <a:xfrm>
                <a:off x="7992888" y="2204864"/>
                <a:ext cx="1115616" cy="253916"/>
              </a:xfrm>
              <a:prstGeom prst="rect">
                <a:avLst/>
              </a:prstGeom>
              <a:noFill/>
            </p:spPr>
            <p:txBody>
              <a:bodyPr wrap="square" rtlCol="0">
                <a:spAutoFit/>
              </a:bodyPr>
              <a:lstStyle/>
              <a:p>
                <a:r>
                  <a:rPr lang="en-US" sz="1000" dirty="0" smtClean="0"/>
                  <a:t>Basic ploidy x1</a:t>
                </a:r>
                <a:endParaRPr lang="en-US" sz="1000" dirty="0"/>
              </a:p>
            </p:txBody>
          </p:sp>
          <p:sp>
            <p:nvSpPr>
              <p:cNvPr id="1008" name="1007 CuadroTexto"/>
              <p:cNvSpPr txBox="1"/>
              <p:nvPr/>
            </p:nvSpPr>
            <p:spPr>
              <a:xfrm>
                <a:off x="7992888" y="2420888"/>
                <a:ext cx="1115616" cy="253916"/>
              </a:xfrm>
              <a:prstGeom prst="rect">
                <a:avLst/>
              </a:prstGeom>
              <a:noFill/>
            </p:spPr>
            <p:txBody>
              <a:bodyPr wrap="square" rtlCol="0">
                <a:spAutoFit/>
              </a:bodyPr>
              <a:lstStyle/>
              <a:p>
                <a:r>
                  <a:rPr lang="en-US" sz="1000" dirty="0" smtClean="0"/>
                  <a:t>Basic ploidy x2</a:t>
                </a:r>
                <a:endParaRPr lang="en-US" sz="1000" dirty="0"/>
              </a:p>
            </p:txBody>
          </p:sp>
          <p:grpSp>
            <p:nvGrpSpPr>
              <p:cNvPr id="7" name="922 Grupo"/>
              <p:cNvGrpSpPr/>
              <p:nvPr/>
            </p:nvGrpSpPr>
            <p:grpSpPr>
              <a:xfrm>
                <a:off x="7938384" y="2708920"/>
                <a:ext cx="1331640" cy="489301"/>
                <a:chOff x="7938384" y="2708920"/>
                <a:chExt cx="1331640" cy="489301"/>
              </a:xfrm>
            </p:grpSpPr>
            <p:grpSp>
              <p:nvGrpSpPr>
                <p:cNvPr id="8" name="905 Grupo"/>
                <p:cNvGrpSpPr/>
                <p:nvPr/>
              </p:nvGrpSpPr>
              <p:grpSpPr>
                <a:xfrm>
                  <a:off x="7938384" y="2708920"/>
                  <a:ext cx="1170120" cy="405080"/>
                  <a:chOff x="7938384" y="2708920"/>
                  <a:chExt cx="1170120" cy="405080"/>
                </a:xfrm>
              </p:grpSpPr>
              <p:sp>
                <p:nvSpPr>
                  <p:cNvPr id="926" name="925 Rectángulo"/>
                  <p:cNvSpPr/>
                  <p:nvPr/>
                </p:nvSpPr>
                <p:spPr>
                  <a:xfrm>
                    <a:off x="7938384" y="2780928"/>
                    <a:ext cx="90000" cy="90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7" name="926 Rectángulo"/>
                  <p:cNvSpPr/>
                  <p:nvPr/>
                </p:nvSpPr>
                <p:spPr>
                  <a:xfrm>
                    <a:off x="7938384" y="3024000"/>
                    <a:ext cx="90000" cy="9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8" name="927 CuadroTexto"/>
                  <p:cNvSpPr txBox="1"/>
                  <p:nvPr/>
                </p:nvSpPr>
                <p:spPr>
                  <a:xfrm>
                    <a:off x="7992888" y="2708920"/>
                    <a:ext cx="1115616" cy="253916"/>
                  </a:xfrm>
                  <a:prstGeom prst="rect">
                    <a:avLst/>
                  </a:prstGeom>
                  <a:noFill/>
                </p:spPr>
                <p:txBody>
                  <a:bodyPr wrap="square" rtlCol="0">
                    <a:spAutoFit/>
                  </a:bodyPr>
                  <a:lstStyle/>
                  <a:p>
                    <a:r>
                      <a:rPr lang="en-US" sz="1000" dirty="0" smtClean="0"/>
                      <a:t>Breaks 1</a:t>
                    </a:r>
                    <a:r>
                      <a:rPr lang="en-US" sz="1000" baseline="30000" dirty="0" smtClean="0"/>
                      <a:t>st</a:t>
                    </a:r>
                    <a:r>
                      <a:rPr lang="en-US" sz="1000" dirty="0" smtClean="0"/>
                      <a:t> round</a:t>
                    </a:r>
                    <a:endParaRPr lang="en-US" sz="1000" dirty="0"/>
                  </a:p>
                </p:txBody>
              </p:sp>
            </p:grpSp>
            <p:sp>
              <p:nvSpPr>
                <p:cNvPr id="925" name="924 CuadroTexto"/>
                <p:cNvSpPr txBox="1"/>
                <p:nvPr/>
              </p:nvSpPr>
              <p:spPr>
                <a:xfrm>
                  <a:off x="7992888" y="2952000"/>
                  <a:ext cx="1277136" cy="246221"/>
                </a:xfrm>
                <a:prstGeom prst="rect">
                  <a:avLst/>
                </a:prstGeom>
                <a:noFill/>
              </p:spPr>
              <p:txBody>
                <a:bodyPr wrap="square" rtlCol="0">
                  <a:spAutoFit/>
                </a:bodyPr>
                <a:lstStyle/>
                <a:p>
                  <a:r>
                    <a:rPr lang="en-US" sz="1000" dirty="0" smtClean="0"/>
                    <a:t>Breaks 2nd round</a:t>
                  </a:r>
                </a:p>
              </p:txBody>
            </p:sp>
          </p:grpSp>
        </p:grpSp>
      </p:grpSp>
      <p:sp>
        <p:nvSpPr>
          <p:cNvPr id="929" name="928 Rectángulo"/>
          <p:cNvSpPr/>
          <p:nvPr/>
        </p:nvSpPr>
        <p:spPr>
          <a:xfrm>
            <a:off x="3923928" y="6309320"/>
            <a:ext cx="1198085" cy="276999"/>
          </a:xfrm>
          <a:prstGeom prst="rect">
            <a:avLst/>
          </a:prstGeom>
        </p:spPr>
        <p:txBody>
          <a:bodyPr wrap="none">
            <a:spAutoFit/>
          </a:bodyPr>
          <a:lstStyle/>
          <a:p>
            <a:r>
              <a:rPr lang="en-US" sz="1200" dirty="0" smtClean="0"/>
              <a:t>Window lengths</a:t>
            </a:r>
            <a:endParaRPr lang="en-US" sz="1200" dirty="0"/>
          </a:p>
        </p:txBody>
      </p:sp>
      <p:graphicFrame>
        <p:nvGraphicFramePr>
          <p:cNvPr id="63" name="6 Gráfico"/>
          <p:cNvGraphicFramePr/>
          <p:nvPr/>
        </p:nvGraphicFramePr>
        <p:xfrm>
          <a:off x="755575" y="1556792"/>
          <a:ext cx="8388425" cy="491271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Ploidy estimation fragments / contig length</a:t>
            </a:r>
            <a:endParaRPr dirty="0"/>
          </a:p>
        </p:txBody>
      </p:sp>
      <p:sp>
        <p:nvSpPr>
          <p:cNvPr id="864" name="863 Rectángulo"/>
          <p:cNvSpPr/>
          <p:nvPr/>
        </p:nvSpPr>
        <p:spPr>
          <a:xfrm>
            <a:off x="1403648" y="1556792"/>
            <a:ext cx="6984776" cy="584775"/>
          </a:xfrm>
          <a:prstGeom prst="rect">
            <a:avLst/>
          </a:prstGeom>
        </p:spPr>
        <p:txBody>
          <a:bodyPr wrap="square">
            <a:spAutoFit/>
          </a:bodyPr>
          <a:lstStyle/>
          <a:p>
            <a:pPr algn="ctr"/>
            <a:r>
              <a:rPr lang="en-US" sz="1400" dirty="0" smtClean="0"/>
              <a:t>Number of fragments in ploidy estimation per contig length in Baseclear CBS1483</a:t>
            </a:r>
          </a:p>
          <a:p>
            <a:r>
              <a:rPr lang="en-US" dirty="0" smtClean="0"/>
              <a:t> </a:t>
            </a:r>
            <a:endParaRPr lang="en-US" dirty="0"/>
          </a:p>
        </p:txBody>
      </p:sp>
      <p:sp>
        <p:nvSpPr>
          <p:cNvPr id="1009" name="1008 CuadroTexto"/>
          <p:cNvSpPr txBox="1"/>
          <p:nvPr/>
        </p:nvSpPr>
        <p:spPr>
          <a:xfrm rot="16200000">
            <a:off x="-409763" y="3370203"/>
            <a:ext cx="1440160" cy="261610"/>
          </a:xfrm>
          <a:prstGeom prst="rect">
            <a:avLst/>
          </a:prstGeom>
          <a:noFill/>
        </p:spPr>
        <p:txBody>
          <a:bodyPr wrap="square" rtlCol="0">
            <a:spAutoFit/>
          </a:bodyPr>
          <a:lstStyle/>
          <a:p>
            <a:r>
              <a:rPr lang="en-US" sz="1100" dirty="0" smtClean="0"/>
              <a:t>Window lengths</a:t>
            </a:r>
            <a:endParaRPr lang="en-US" sz="1100" dirty="0"/>
          </a:p>
        </p:txBody>
      </p:sp>
      <p:sp>
        <p:nvSpPr>
          <p:cNvPr id="929" name="928 Rectángulo"/>
          <p:cNvSpPr/>
          <p:nvPr/>
        </p:nvSpPr>
        <p:spPr>
          <a:xfrm>
            <a:off x="4644008" y="6581001"/>
            <a:ext cx="646524" cy="276999"/>
          </a:xfrm>
          <a:prstGeom prst="rect">
            <a:avLst/>
          </a:prstGeom>
        </p:spPr>
        <p:txBody>
          <a:bodyPr wrap="none">
            <a:spAutoFit/>
          </a:bodyPr>
          <a:lstStyle/>
          <a:p>
            <a:r>
              <a:rPr lang="en-US" sz="1200" dirty="0" smtClean="0"/>
              <a:t>Contigs</a:t>
            </a:r>
            <a:endParaRPr lang="en-US" sz="1200" dirty="0"/>
          </a:p>
        </p:txBody>
      </p:sp>
      <p:graphicFrame>
        <p:nvGraphicFramePr>
          <p:cNvPr id="47" name="46 Tabla"/>
          <p:cNvGraphicFramePr>
            <a:graphicFrameLocks noGrp="1"/>
          </p:cNvGraphicFramePr>
          <p:nvPr/>
        </p:nvGraphicFramePr>
        <p:xfrm>
          <a:off x="467544" y="1556787"/>
          <a:ext cx="8381554" cy="4849498"/>
        </p:xfrm>
        <a:graphic>
          <a:graphicData uri="http://schemas.openxmlformats.org/drawingml/2006/table">
            <a:tbl>
              <a:tblPr/>
              <a:tblGrid>
                <a:gridCol w="693296"/>
                <a:gridCol w="544071"/>
                <a:gridCol w="490825"/>
                <a:gridCol w="597317"/>
                <a:gridCol w="453584"/>
                <a:gridCol w="453584"/>
                <a:gridCol w="453584"/>
                <a:gridCol w="453584"/>
                <a:gridCol w="453584"/>
                <a:gridCol w="453584"/>
                <a:gridCol w="610746"/>
                <a:gridCol w="453584"/>
                <a:gridCol w="363096"/>
                <a:gridCol w="363096"/>
                <a:gridCol w="363096"/>
                <a:gridCol w="363096"/>
                <a:gridCol w="272609"/>
                <a:gridCol w="272609"/>
                <a:gridCol w="272609"/>
              </a:tblGrid>
              <a:tr h="220440">
                <a:tc>
                  <a:txBody>
                    <a:bodyPr/>
                    <a:lstStyle/>
                    <a:p>
                      <a:pPr algn="l" fontAlgn="b"/>
                      <a:endParaRPr lang="en-US" sz="800" b="0" i="0" u="none" strike="noStrike" dirty="0">
                        <a:solidFill>
                          <a:srgbClr val="000000"/>
                        </a:solidFill>
                        <a:latin typeface="Calibri"/>
                      </a:endParaRPr>
                    </a:p>
                  </a:txBody>
                  <a:tcPr marL="3748" marR="3748" marT="374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US" sz="1400" b="0" i="0" u="none" strike="noStrike" dirty="0">
                        <a:solidFill>
                          <a:srgbClr val="000000"/>
                        </a:solidFill>
                        <a:latin typeface="Calibri"/>
                      </a:endParaRP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1400" b="0" i="0" u="none" strike="noStrike" dirty="0">
                        <a:solidFill>
                          <a:srgbClr val="000000"/>
                        </a:solidFill>
                        <a:latin typeface="Calibri"/>
                      </a:endParaRP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1400" b="0" i="0" u="none" strike="noStrike" dirty="0">
                        <a:solidFill>
                          <a:srgbClr val="000000"/>
                        </a:solidFill>
                        <a:latin typeface="Calibri"/>
                      </a:endParaRP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1400" b="0" i="0" u="none" strike="noStrike" dirty="0">
                        <a:solidFill>
                          <a:srgbClr val="000000"/>
                        </a:solidFill>
                        <a:latin typeface="Calibri"/>
                      </a:endParaRP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1400" b="0" i="0" u="none" strike="noStrike">
                        <a:solidFill>
                          <a:srgbClr val="000000"/>
                        </a:solidFill>
                        <a:latin typeface="Calibri"/>
                      </a:endParaRP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1400" b="0" i="0" u="none" strike="noStrike" dirty="0">
                        <a:solidFill>
                          <a:srgbClr val="000000"/>
                        </a:solidFill>
                        <a:latin typeface="Calibri"/>
                      </a:endParaRP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1400" b="0" i="0" u="none" strike="noStrike">
                        <a:solidFill>
                          <a:srgbClr val="000000"/>
                        </a:solidFill>
                        <a:latin typeface="Calibri"/>
                      </a:endParaRP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1400" b="0" i="0" u="none" strike="noStrike">
                        <a:solidFill>
                          <a:srgbClr val="000000"/>
                        </a:solidFill>
                        <a:latin typeface="Calibri"/>
                      </a:endParaRP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1400" b="0" i="0" u="none" strike="noStrike">
                        <a:solidFill>
                          <a:srgbClr val="000000"/>
                        </a:solidFill>
                        <a:latin typeface="Calibri"/>
                      </a:endParaRP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1400" b="0" i="0" u="none" strike="noStrike" dirty="0">
                        <a:solidFill>
                          <a:srgbClr val="000000"/>
                        </a:solidFill>
                        <a:latin typeface="Calibri"/>
                      </a:endParaRP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1400" b="0" i="0" u="none" strike="noStrike">
                        <a:solidFill>
                          <a:srgbClr val="000000"/>
                        </a:solidFill>
                        <a:latin typeface="Calibri"/>
                      </a:endParaRP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1400" b="0" i="0" u="none" strike="noStrike">
                        <a:solidFill>
                          <a:srgbClr val="000000"/>
                        </a:solidFill>
                        <a:latin typeface="Calibri"/>
                      </a:endParaRP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1400" b="0" i="0" u="none" strike="noStrike">
                        <a:solidFill>
                          <a:srgbClr val="000000"/>
                        </a:solidFill>
                        <a:latin typeface="Calibri"/>
                      </a:endParaRP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1400" b="0" i="0" u="none" strike="noStrike">
                        <a:solidFill>
                          <a:srgbClr val="000000"/>
                        </a:solidFill>
                        <a:latin typeface="Calibri"/>
                      </a:endParaRP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1400" b="0" i="0" u="none" strike="noStrike">
                        <a:solidFill>
                          <a:srgbClr val="000000"/>
                        </a:solidFill>
                        <a:latin typeface="Calibri"/>
                      </a:endParaRP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1400" b="0" i="0" u="none" strike="noStrike">
                        <a:solidFill>
                          <a:srgbClr val="000000"/>
                        </a:solidFill>
                        <a:latin typeface="Calibri"/>
                      </a:endParaRP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1400" b="0" i="0" u="none" strike="noStrike">
                        <a:solidFill>
                          <a:srgbClr val="000000"/>
                        </a:solidFill>
                        <a:latin typeface="Calibri"/>
                      </a:endParaRP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1400" b="0" i="0" u="none" strike="noStrike" dirty="0">
                        <a:solidFill>
                          <a:srgbClr val="000000"/>
                        </a:solidFill>
                        <a:latin typeface="Calibri"/>
                      </a:endParaRPr>
                    </a:p>
                  </a:txBody>
                  <a:tcPr marL="3748" marR="3748" marT="374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5316">
                <a:tc>
                  <a:txBody>
                    <a:bodyPr/>
                    <a:lstStyle/>
                    <a:p>
                      <a:pPr algn="l" fontAlgn="b"/>
                      <a:r>
                        <a:rPr lang="en-US" sz="1400" b="0" i="0" u="none" strike="noStrike" dirty="0" smtClean="0">
                          <a:solidFill>
                            <a:srgbClr val="000000"/>
                          </a:solidFill>
                          <a:latin typeface="Calibri"/>
                        </a:rPr>
                        <a:t>Size </a:t>
                      </a:r>
                      <a:r>
                        <a:rPr lang="en-US" sz="1200" b="0" i="0" u="none" strike="noStrike" dirty="0" smtClean="0">
                          <a:solidFill>
                            <a:srgbClr val="000000"/>
                          </a:solidFill>
                          <a:latin typeface="Calibri"/>
                        </a:rPr>
                        <a:t>(Kbp)</a:t>
                      </a:r>
                      <a:endParaRPr lang="en-US" sz="1400" b="0" i="0" u="none" strike="noStrike" dirty="0">
                        <a:solidFill>
                          <a:srgbClr val="000000"/>
                        </a:solidFill>
                        <a:latin typeface="Calibri"/>
                      </a:endParaRP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latin typeface="Calibri"/>
                        </a:rPr>
                        <a:t>1461.0</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latin typeface="Calibri"/>
                        </a:rPr>
                        <a:t>1262.4</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latin typeface="Calibri"/>
                        </a:rPr>
                        <a:t>1038.1</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latin typeface="Calibri"/>
                        </a:rPr>
                        <a:t>923.8</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latin typeface="Calibri"/>
                        </a:rPr>
                        <a:t>823.2</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latin typeface="Calibri"/>
                        </a:rPr>
                        <a:t>741.1</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latin typeface="Calibri"/>
                        </a:rPr>
                        <a:t>570.6</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latin typeface="Calibri"/>
                        </a:rPr>
                        <a:t>463.3</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latin typeface="Calibri"/>
                        </a:rPr>
                        <a:t>251.3</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latin typeface="Calibri"/>
                        </a:rPr>
                        <a:t>147.9</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latin typeface="Calibri"/>
                        </a:rPr>
                        <a:t>106.0</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latin typeface="Calibri"/>
                        </a:rPr>
                        <a:t>77.9</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latin typeface="Calibri"/>
                        </a:rPr>
                        <a:t>28.8</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latin typeface="Calibri"/>
                        </a:rPr>
                        <a:t>19.6</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latin typeface="Calibri"/>
                        </a:rPr>
                        <a:t>12.6</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latin typeface="Calibri"/>
                        </a:rPr>
                        <a:t>2.4</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latin typeface="Calibri"/>
                        </a:rPr>
                        <a:t>1.7</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latin typeface="Calibri"/>
                        </a:rPr>
                        <a:t>0.8</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0440">
                <a:tc>
                  <a:txBody>
                    <a:bodyPr/>
                    <a:lstStyle/>
                    <a:p>
                      <a:pPr algn="l" fontAlgn="b"/>
                      <a:r>
                        <a:rPr lang="en-US" sz="1400" b="0" i="0" u="none" strike="noStrike" dirty="0">
                          <a:solidFill>
                            <a:srgbClr val="000000"/>
                          </a:solidFill>
                          <a:latin typeface="Calibri"/>
                        </a:rPr>
                        <a:t> </a:t>
                      </a:r>
                      <a:r>
                        <a:rPr lang="en-US" sz="1400" b="0" i="0" u="none" strike="noStrike" dirty="0" smtClean="0">
                          <a:solidFill>
                            <a:srgbClr val="000000"/>
                          </a:solidFill>
                          <a:latin typeface="Calibri"/>
                        </a:rPr>
                        <a:t>Contig #</a:t>
                      </a:r>
                      <a:endParaRPr lang="en-US" sz="1400" b="0" i="0" u="none" strike="noStrike" dirty="0">
                        <a:solidFill>
                          <a:srgbClr val="000000"/>
                        </a:solidFill>
                        <a:latin typeface="Calibri"/>
                      </a:endParaRP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latin typeface="Calibri"/>
                        </a:rPr>
                        <a:t>4</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latin typeface="Calibri"/>
                        </a:rPr>
                        <a:t>10</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latin typeface="Calibri"/>
                        </a:rPr>
                        <a:t>2</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latin typeface="Calibri"/>
                        </a:rPr>
                        <a:t>12</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latin typeface="Calibri"/>
                        </a:rPr>
                        <a:t>21</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latin typeface="Calibri"/>
                        </a:rPr>
                        <a:t>8</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latin typeface="Calibri"/>
                        </a:rPr>
                        <a:t>30</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latin typeface="Calibri"/>
                        </a:rPr>
                        <a:t>19</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latin typeface="Calibri"/>
                        </a:rPr>
                        <a:t>29</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latin typeface="Calibri"/>
                        </a:rPr>
                        <a:t>33</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latin typeface="Calibri"/>
                        </a:rPr>
                        <a:t>40</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latin typeface="Calibri"/>
                        </a:rPr>
                        <a:t>39</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latin typeface="Calibri"/>
                        </a:rPr>
                        <a:t>42</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latin typeface="Calibri"/>
                        </a:rPr>
                        <a:t>44</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latin typeface="Calibri"/>
                        </a:rPr>
                        <a:t>45</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latin typeface="Calibri"/>
                        </a:rPr>
                        <a:t>47</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latin typeface="Calibri"/>
                        </a:rPr>
                        <a:t>49</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latin typeface="Calibri"/>
                        </a:rPr>
                        <a:t>54</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0440">
                <a:tc>
                  <a:txBody>
                    <a:bodyPr/>
                    <a:lstStyle/>
                    <a:p>
                      <a:pPr algn="r" fontAlgn="b"/>
                      <a:r>
                        <a:rPr lang="en-US" sz="1400" b="0" i="0" u="none" strike="noStrike" dirty="0">
                          <a:solidFill>
                            <a:srgbClr val="000000"/>
                          </a:solidFill>
                          <a:latin typeface="Calibri"/>
                        </a:rPr>
                        <a:t>50</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latin typeface="Calibri"/>
                        </a:rPr>
                        <a:t>140</a:t>
                      </a:r>
                    </a:p>
                  </a:txBody>
                  <a:tcPr marL="3748" marR="3748" marT="374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400" b="0" i="0" u="none" strike="noStrike" dirty="0">
                          <a:solidFill>
                            <a:srgbClr val="000000"/>
                          </a:solidFill>
                          <a:latin typeface="Calibri"/>
                        </a:rPr>
                        <a:t>5</a:t>
                      </a:r>
                    </a:p>
                  </a:txBody>
                  <a:tcPr marL="3748" marR="3748" marT="3748" marB="0" anchor="b">
                    <a:lnL>
                      <a:noFill/>
                    </a:lnL>
                    <a:lnR>
                      <a:noFill/>
                    </a:lnR>
                    <a:lnT w="635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US" sz="1400" b="0" i="0" u="none" strike="noStrike" dirty="0">
                          <a:solidFill>
                            <a:srgbClr val="000000"/>
                          </a:solidFill>
                          <a:latin typeface="Calibri"/>
                        </a:rPr>
                        <a:t>171</a:t>
                      </a:r>
                    </a:p>
                  </a:txBody>
                  <a:tcPr marL="3748" marR="3748" marT="3748" marB="0" anchor="b">
                    <a:lnL>
                      <a:noFill/>
                    </a:lnL>
                    <a:lnR>
                      <a:noFill/>
                    </a:lnR>
                    <a:lnT w="6350" cap="flat" cmpd="sng" algn="ctr">
                      <a:solidFill>
                        <a:srgbClr val="000000"/>
                      </a:solidFill>
                      <a:prstDash val="solid"/>
                      <a:round/>
                      <a:headEnd type="none" w="med" len="med"/>
                      <a:tailEnd type="none" w="med" len="med"/>
                    </a:lnT>
                    <a:lnB>
                      <a:noFill/>
                    </a:lnB>
                    <a:solidFill>
                      <a:srgbClr val="FAC090"/>
                    </a:solidFill>
                  </a:tcPr>
                </a:tc>
                <a:tc>
                  <a:txBody>
                    <a:bodyPr/>
                    <a:lstStyle/>
                    <a:p>
                      <a:pPr algn="r" fontAlgn="b"/>
                      <a:r>
                        <a:rPr lang="en-US" sz="1400" b="0" i="0" u="none" strike="noStrike">
                          <a:solidFill>
                            <a:srgbClr val="000000"/>
                          </a:solidFill>
                          <a:latin typeface="Calibri"/>
                        </a:rPr>
                        <a:t>39</a:t>
                      </a:r>
                    </a:p>
                  </a:txBody>
                  <a:tcPr marL="3748" marR="3748" marT="3748" marB="0" anchor="b">
                    <a:lnL>
                      <a:noFill/>
                    </a:lnL>
                    <a:lnR>
                      <a:noFill/>
                    </a:lnR>
                    <a:lnT w="6350" cap="flat" cmpd="sng" algn="ctr">
                      <a:solidFill>
                        <a:srgbClr val="000000"/>
                      </a:solidFill>
                      <a:prstDash val="solid"/>
                      <a:round/>
                      <a:headEnd type="none" w="med" len="med"/>
                      <a:tailEnd type="none" w="med" len="med"/>
                    </a:lnT>
                    <a:lnB>
                      <a:noFill/>
                    </a:lnB>
                    <a:solidFill>
                      <a:srgbClr val="FCD5B4"/>
                    </a:solidFill>
                  </a:tcPr>
                </a:tc>
                <a:tc>
                  <a:txBody>
                    <a:bodyPr/>
                    <a:lstStyle/>
                    <a:p>
                      <a:pPr algn="r" fontAlgn="b"/>
                      <a:r>
                        <a:rPr lang="en-US" sz="1400" b="0" i="0" u="none" strike="noStrike">
                          <a:solidFill>
                            <a:srgbClr val="000000"/>
                          </a:solidFill>
                          <a:latin typeface="Calibri"/>
                        </a:rPr>
                        <a:t>97</a:t>
                      </a:r>
                    </a:p>
                  </a:txBody>
                  <a:tcPr marL="3748" marR="3748" marT="3748" marB="0" anchor="b">
                    <a:lnL>
                      <a:noFill/>
                    </a:lnL>
                    <a:lnR>
                      <a:noFill/>
                    </a:lnR>
                    <a:lnT w="6350" cap="flat" cmpd="sng" algn="ctr">
                      <a:solidFill>
                        <a:srgbClr val="000000"/>
                      </a:solidFill>
                      <a:prstDash val="solid"/>
                      <a:round/>
                      <a:headEnd type="none" w="med" len="med"/>
                      <a:tailEnd type="none" w="med" len="med"/>
                    </a:lnT>
                    <a:lnB>
                      <a:noFill/>
                    </a:lnB>
                    <a:solidFill>
                      <a:srgbClr val="FCD5B4"/>
                    </a:solidFill>
                  </a:tcPr>
                </a:tc>
                <a:tc>
                  <a:txBody>
                    <a:bodyPr/>
                    <a:lstStyle/>
                    <a:p>
                      <a:pPr algn="r" fontAlgn="b"/>
                      <a:r>
                        <a:rPr lang="en-US" sz="1400" b="0" i="0" u="none" strike="noStrike">
                          <a:solidFill>
                            <a:srgbClr val="000000"/>
                          </a:solidFill>
                          <a:latin typeface="Calibri"/>
                        </a:rPr>
                        <a:t>5</a:t>
                      </a:r>
                    </a:p>
                  </a:txBody>
                  <a:tcPr marL="3748" marR="3748" marT="3748" marB="0" anchor="b">
                    <a:lnL>
                      <a:noFill/>
                    </a:lnL>
                    <a:lnR>
                      <a:noFill/>
                    </a:lnR>
                    <a:lnT w="635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US" sz="1400" b="0" i="0" u="none" strike="noStrike">
                          <a:solidFill>
                            <a:srgbClr val="000000"/>
                          </a:solidFill>
                          <a:latin typeface="Calibri"/>
                        </a:rPr>
                        <a:t>69</a:t>
                      </a:r>
                    </a:p>
                  </a:txBody>
                  <a:tcPr marL="3748" marR="3748" marT="3748" marB="0" anchor="b">
                    <a:lnL>
                      <a:noFill/>
                    </a:lnL>
                    <a:lnR>
                      <a:noFill/>
                    </a:lnR>
                    <a:lnT w="6350" cap="flat" cmpd="sng" algn="ctr">
                      <a:solidFill>
                        <a:srgbClr val="000000"/>
                      </a:solidFill>
                      <a:prstDash val="solid"/>
                      <a:round/>
                      <a:headEnd type="none" w="med" len="med"/>
                      <a:tailEnd type="none" w="med" len="med"/>
                    </a:lnT>
                    <a:lnB>
                      <a:noFill/>
                    </a:lnB>
                    <a:solidFill>
                      <a:srgbClr val="FCD5B4"/>
                    </a:solidFill>
                  </a:tcPr>
                </a:tc>
                <a:tc>
                  <a:txBody>
                    <a:bodyPr/>
                    <a:lstStyle/>
                    <a:p>
                      <a:pPr algn="r" fontAlgn="b"/>
                      <a:r>
                        <a:rPr lang="en-US" sz="1400" b="0" i="0" u="none" strike="noStrike">
                          <a:solidFill>
                            <a:srgbClr val="000000"/>
                          </a:solidFill>
                          <a:latin typeface="Calibri"/>
                        </a:rPr>
                        <a:t>20</a:t>
                      </a:r>
                    </a:p>
                  </a:txBody>
                  <a:tcPr marL="3748" marR="3748" marT="3748" marB="0" anchor="b">
                    <a:lnL>
                      <a:noFill/>
                    </a:lnL>
                    <a:lnR>
                      <a:noFill/>
                    </a:lnR>
                    <a:lnT w="6350" cap="flat" cmpd="sng" algn="ctr">
                      <a:solidFill>
                        <a:srgbClr val="000000"/>
                      </a:solidFill>
                      <a:prstDash val="solid"/>
                      <a:round/>
                      <a:headEnd type="none" w="med" len="med"/>
                      <a:tailEnd type="none" w="med" len="med"/>
                    </a:lnT>
                    <a:lnB>
                      <a:noFill/>
                    </a:lnB>
                    <a:solidFill>
                      <a:srgbClr val="FCD5B4"/>
                    </a:solidFill>
                  </a:tcPr>
                </a:tc>
                <a:tc>
                  <a:txBody>
                    <a:bodyPr/>
                    <a:lstStyle/>
                    <a:p>
                      <a:pPr algn="r" fontAlgn="b"/>
                      <a:r>
                        <a:rPr lang="en-US" sz="1400" b="0" i="0" u="none" strike="noStrike">
                          <a:solidFill>
                            <a:srgbClr val="000000"/>
                          </a:solidFill>
                          <a:latin typeface="Calibri"/>
                        </a:rPr>
                        <a:t>42</a:t>
                      </a:r>
                    </a:p>
                  </a:txBody>
                  <a:tcPr marL="3748" marR="3748" marT="3748" marB="0" anchor="b">
                    <a:lnL>
                      <a:noFill/>
                    </a:lnL>
                    <a:lnR>
                      <a:noFill/>
                    </a:lnR>
                    <a:lnT w="6350" cap="flat" cmpd="sng" algn="ctr">
                      <a:solidFill>
                        <a:srgbClr val="000000"/>
                      </a:solidFill>
                      <a:prstDash val="solid"/>
                      <a:round/>
                      <a:headEnd type="none" w="med" len="med"/>
                      <a:tailEnd type="none" w="med" len="med"/>
                    </a:lnT>
                    <a:lnB>
                      <a:noFill/>
                    </a:lnB>
                    <a:solidFill>
                      <a:srgbClr val="FCD5B4"/>
                    </a:solidFill>
                  </a:tcPr>
                </a:tc>
                <a:tc>
                  <a:txBody>
                    <a:bodyPr/>
                    <a:lstStyle/>
                    <a:p>
                      <a:pPr algn="r" fontAlgn="b"/>
                      <a:r>
                        <a:rPr lang="en-US" sz="1400" b="0" i="0" u="none" strike="noStrike">
                          <a:solidFill>
                            <a:srgbClr val="000000"/>
                          </a:solidFill>
                          <a:latin typeface="Calibri"/>
                        </a:rPr>
                        <a:t>27</a:t>
                      </a:r>
                    </a:p>
                  </a:txBody>
                  <a:tcPr marL="3748" marR="3748" marT="3748" marB="0" anchor="b">
                    <a:lnL>
                      <a:noFill/>
                    </a:lnL>
                    <a:lnR>
                      <a:noFill/>
                    </a:lnR>
                    <a:lnT w="6350" cap="flat" cmpd="sng" algn="ctr">
                      <a:solidFill>
                        <a:srgbClr val="000000"/>
                      </a:solidFill>
                      <a:prstDash val="solid"/>
                      <a:round/>
                      <a:headEnd type="none" w="med" len="med"/>
                      <a:tailEnd type="none" w="med" len="med"/>
                    </a:lnT>
                    <a:lnB>
                      <a:noFill/>
                    </a:lnB>
                    <a:solidFill>
                      <a:srgbClr val="FCD5B4"/>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400" b="0" i="0" u="none" strike="noStrike">
                          <a:solidFill>
                            <a:srgbClr val="000000"/>
                          </a:solidFill>
                          <a:latin typeface="Calibri"/>
                        </a:rPr>
                        <a:t>9</a:t>
                      </a:r>
                    </a:p>
                  </a:txBody>
                  <a:tcPr marL="3748" marR="3748" marT="3748" marB="0" anchor="b">
                    <a:lnL>
                      <a:noFill/>
                    </a:lnL>
                    <a:lnR>
                      <a:noFill/>
                    </a:lnR>
                    <a:lnT w="635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US" sz="1400" b="0" i="0" u="none" strike="noStrike">
                          <a:solidFill>
                            <a:srgbClr val="000000"/>
                          </a:solidFill>
                          <a:latin typeface="Calibri"/>
                        </a:rPr>
                        <a:t>3</a:t>
                      </a:r>
                    </a:p>
                  </a:txBody>
                  <a:tcPr marL="3748" marR="3748" marT="3748" marB="0" anchor="b">
                    <a:lnL>
                      <a:noFill/>
                    </a:lnL>
                    <a:lnR>
                      <a:noFill/>
                    </a:lnR>
                    <a:lnT w="635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400" b="0" i="0" u="none" strike="noStrike">
                          <a:solidFill>
                            <a:srgbClr val="000000"/>
                          </a:solidFill>
                          <a:latin typeface="Calibri"/>
                        </a:rPr>
                        <a:t>4</a:t>
                      </a:r>
                    </a:p>
                  </a:txBody>
                  <a:tcPr marL="3748" marR="3748" marT="3748" marB="0" anchor="b">
                    <a:lnL>
                      <a:noFill/>
                    </a:lnL>
                    <a:lnR>
                      <a:noFill/>
                    </a:lnR>
                    <a:lnT w="635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220440">
                <a:tc>
                  <a:txBody>
                    <a:bodyPr/>
                    <a:lstStyle/>
                    <a:p>
                      <a:pPr algn="r" fontAlgn="b"/>
                      <a:r>
                        <a:rPr lang="en-US" sz="1400" b="0" i="0" u="none" strike="noStrike" dirty="0">
                          <a:solidFill>
                            <a:srgbClr val="000000"/>
                          </a:solidFill>
                          <a:latin typeface="Calibri"/>
                        </a:rPr>
                        <a:t>100</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latin typeface="Calibri"/>
                        </a:rPr>
                        <a:t>27</a:t>
                      </a:r>
                    </a:p>
                  </a:txBody>
                  <a:tcPr marL="3748" marR="3748" marT="3748" marB="0" anchor="b">
                    <a:lnL w="6350" cap="flat" cmpd="sng" algn="ctr">
                      <a:solidFill>
                        <a:srgbClr val="000000"/>
                      </a:solidFill>
                      <a:prstDash val="solid"/>
                      <a:round/>
                      <a:headEnd type="none" w="med" len="med"/>
                      <a:tailEnd type="none" w="med" len="med"/>
                    </a:lnL>
                    <a:lnR>
                      <a:noFill/>
                    </a:lnR>
                    <a:lnT>
                      <a:noFill/>
                    </a:lnT>
                    <a:lnB>
                      <a:noFill/>
                    </a:lnB>
                    <a:solidFill>
                      <a:srgbClr val="FCD5B4"/>
                    </a:solidFill>
                  </a:tcPr>
                </a:tc>
                <a:tc>
                  <a:txBody>
                    <a:bodyPr/>
                    <a:lstStyle/>
                    <a:p>
                      <a:pPr algn="r" fontAlgn="b"/>
                      <a:r>
                        <a:rPr lang="en-US" sz="1400" b="0" i="0" u="none" strike="noStrike" dirty="0">
                          <a:solidFill>
                            <a:srgbClr val="000000"/>
                          </a:solidFill>
                          <a:latin typeface="Calibri"/>
                        </a:rPr>
                        <a:t>3</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dirty="0">
                          <a:solidFill>
                            <a:srgbClr val="000000"/>
                          </a:solidFill>
                          <a:latin typeface="Calibri"/>
                        </a:rPr>
                        <a:t>31</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dirty="0">
                          <a:solidFill>
                            <a:srgbClr val="000000"/>
                          </a:solidFill>
                          <a:latin typeface="Calibri"/>
                        </a:rPr>
                        <a:t>16</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dirty="0">
                          <a:solidFill>
                            <a:srgbClr val="000000"/>
                          </a:solidFill>
                          <a:latin typeface="Calibri"/>
                        </a:rPr>
                        <a:t>25</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12</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a:solidFill>
                            <a:srgbClr val="000000"/>
                          </a:solidFill>
                          <a:latin typeface="Calibri"/>
                        </a:rPr>
                        <a:t>6</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a:solidFill>
                            <a:srgbClr val="000000"/>
                          </a:solidFill>
                          <a:latin typeface="Calibri"/>
                        </a:rPr>
                        <a:t>14</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a:solidFill>
                            <a:srgbClr val="000000"/>
                          </a:solidFill>
                          <a:latin typeface="Calibri"/>
                        </a:rPr>
                        <a:t>10</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17</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3</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solidFill>
                      <a:srgbClr val="92D050"/>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solidFill>
                      <a:srgbClr val="92D050"/>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w="6350" cap="flat" cmpd="sng" algn="ctr">
                      <a:solidFill>
                        <a:srgbClr val="000000"/>
                      </a:solidFill>
                      <a:prstDash val="solid"/>
                      <a:round/>
                      <a:headEnd type="none" w="med" len="med"/>
                      <a:tailEnd type="none" w="med" len="med"/>
                    </a:lnR>
                    <a:lnT>
                      <a:noFill/>
                    </a:lnT>
                    <a:lnB>
                      <a:noFill/>
                    </a:lnB>
                    <a:solidFill>
                      <a:srgbClr val="92D050"/>
                    </a:solidFill>
                  </a:tcPr>
                </a:tc>
              </a:tr>
              <a:tr h="220440">
                <a:tc>
                  <a:txBody>
                    <a:bodyPr/>
                    <a:lstStyle/>
                    <a:p>
                      <a:pPr algn="r" fontAlgn="b"/>
                      <a:r>
                        <a:rPr lang="en-US" sz="1400" b="0" i="0" u="none" strike="noStrike" dirty="0">
                          <a:solidFill>
                            <a:srgbClr val="000000"/>
                          </a:solidFill>
                          <a:latin typeface="Calibri"/>
                        </a:rPr>
                        <a:t>500</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latin typeface="Calibri"/>
                        </a:rPr>
                        <a:t>1</a:t>
                      </a:r>
                    </a:p>
                  </a:txBody>
                  <a:tcPr marL="3748" marR="3748" marT="374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dirty="0">
                          <a:solidFill>
                            <a:srgbClr val="000000"/>
                          </a:solidFill>
                          <a:latin typeface="Calibri"/>
                        </a:rPr>
                        <a:t>3</a:t>
                      </a:r>
                    </a:p>
                  </a:txBody>
                  <a:tcPr marL="3748" marR="3748" marT="3748" marB="0" anchor="b">
                    <a:lnL>
                      <a:noFill/>
                    </a:lnL>
                    <a:lnR>
                      <a:noFill/>
                    </a:lnR>
                    <a:lnT>
                      <a:noFill/>
                    </a:lnT>
                    <a:lnB>
                      <a:noFill/>
                    </a:lnB>
                  </a:tcPr>
                </a:tc>
                <a:tc>
                  <a:txBody>
                    <a:bodyPr/>
                    <a:lstStyle/>
                    <a:p>
                      <a:pPr algn="r" fontAlgn="b"/>
                      <a:r>
                        <a:rPr lang="en-US" sz="1400" b="0" i="0" u="none" strike="noStrike" dirty="0">
                          <a:solidFill>
                            <a:srgbClr val="000000"/>
                          </a:solidFill>
                          <a:latin typeface="Calibri"/>
                        </a:rPr>
                        <a:t>2</a:t>
                      </a:r>
                    </a:p>
                  </a:txBody>
                  <a:tcPr marL="3748" marR="3748" marT="3748" marB="0" anchor="b">
                    <a:lnL>
                      <a:noFill/>
                    </a:lnL>
                    <a:lnR>
                      <a:noFill/>
                    </a:lnR>
                    <a:lnT>
                      <a:noFill/>
                    </a:lnT>
                    <a:lnB>
                      <a:noFill/>
                    </a:lnB>
                  </a:tcPr>
                </a:tc>
                <a:tc>
                  <a:txBody>
                    <a:bodyPr/>
                    <a:lstStyle/>
                    <a:p>
                      <a:pPr algn="r" fontAlgn="b"/>
                      <a:r>
                        <a:rPr lang="en-US" sz="1400" b="0" i="0" u="none" strike="noStrike" dirty="0">
                          <a:solidFill>
                            <a:srgbClr val="000000"/>
                          </a:solidFill>
                          <a:latin typeface="Calibri"/>
                        </a:rPr>
                        <a:t>4</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3</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solidFill>
                      <a:srgbClr val="92D050"/>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solidFill>
                      <a:srgbClr val="92D050"/>
                    </a:solidFill>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w="6350" cap="flat" cmpd="sng" algn="ctr">
                      <a:solidFill>
                        <a:srgbClr val="000000"/>
                      </a:solidFill>
                      <a:prstDash val="solid"/>
                      <a:round/>
                      <a:headEnd type="none" w="med" len="med"/>
                      <a:tailEnd type="none" w="med" len="med"/>
                    </a:lnR>
                    <a:lnT>
                      <a:noFill/>
                    </a:lnT>
                    <a:lnB>
                      <a:noFill/>
                    </a:lnB>
                  </a:tcPr>
                </a:tc>
              </a:tr>
              <a:tr h="220440">
                <a:tc>
                  <a:txBody>
                    <a:bodyPr/>
                    <a:lstStyle/>
                    <a:p>
                      <a:pPr algn="r" fontAlgn="b"/>
                      <a:r>
                        <a:rPr lang="en-US" sz="1400" b="0" i="0" u="none" strike="noStrike" dirty="0">
                          <a:solidFill>
                            <a:srgbClr val="000000"/>
                          </a:solidFill>
                          <a:latin typeface="Calibri"/>
                        </a:rPr>
                        <a:t>750</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chemeClr val="tx1"/>
                          </a:solidFill>
                          <a:latin typeface="Calibri"/>
                        </a:rPr>
                        <a:t>1</a:t>
                      </a:r>
                    </a:p>
                  </a:txBody>
                  <a:tcPr marL="3748" marR="3748" marT="3748" marB="0" anchor="b">
                    <a:lnL w="635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r" fontAlgn="b"/>
                      <a:r>
                        <a:rPr lang="en-US" sz="1400" b="0" i="0" u="none" strike="noStrike" dirty="0">
                          <a:solidFill>
                            <a:schemeClr val="tx1"/>
                          </a:solidFill>
                          <a:latin typeface="Calibri"/>
                        </a:rPr>
                        <a:t>1</a:t>
                      </a:r>
                    </a:p>
                  </a:txBody>
                  <a:tcPr marL="3748" marR="3748" marT="3748" marB="0" anchor="b">
                    <a:lnL>
                      <a:noFill/>
                    </a:lnL>
                    <a:lnR>
                      <a:noFill/>
                    </a:lnR>
                    <a:lnT>
                      <a:noFill/>
                    </a:lnT>
                    <a:lnB>
                      <a:noFill/>
                    </a:lnB>
                    <a:solidFill>
                      <a:srgbClr val="92D050"/>
                    </a:solidFill>
                  </a:tcPr>
                </a:tc>
                <a:tc>
                  <a:txBody>
                    <a:bodyPr/>
                    <a:lstStyle/>
                    <a:p>
                      <a:pPr algn="r" fontAlgn="b"/>
                      <a:r>
                        <a:rPr lang="en-US" sz="1400" b="0" i="0" u="none" strike="noStrike">
                          <a:solidFill>
                            <a:srgbClr val="000000"/>
                          </a:solidFill>
                          <a:latin typeface="Calibri"/>
                        </a:rPr>
                        <a:t>3</a:t>
                      </a:r>
                    </a:p>
                  </a:txBody>
                  <a:tcPr marL="3748" marR="3748" marT="3748" marB="0" anchor="b">
                    <a:lnL>
                      <a:noFill/>
                    </a:lnL>
                    <a:lnR>
                      <a:noFill/>
                    </a:lnR>
                    <a:lnT>
                      <a:noFill/>
                    </a:lnT>
                    <a:lnB>
                      <a:noFill/>
                    </a:lnB>
                    <a:solidFill>
                      <a:srgbClr val="92D050"/>
                    </a:solidFill>
                  </a:tcPr>
                </a:tc>
                <a:tc>
                  <a:txBody>
                    <a:bodyPr/>
                    <a:lstStyle/>
                    <a:p>
                      <a:pPr algn="r" fontAlgn="b"/>
                      <a:r>
                        <a:rPr lang="en-US" sz="1400" b="0" i="0" u="none" strike="noStrike" dirty="0">
                          <a:solidFill>
                            <a:srgbClr val="000000"/>
                          </a:solidFill>
                          <a:latin typeface="Calibri"/>
                        </a:rPr>
                        <a:t>2</a:t>
                      </a:r>
                    </a:p>
                  </a:txBody>
                  <a:tcPr marL="3748" marR="3748" marT="3748" marB="0" anchor="b">
                    <a:lnL>
                      <a:noFill/>
                    </a:lnL>
                    <a:lnR>
                      <a:noFill/>
                    </a:lnR>
                    <a:lnT>
                      <a:noFill/>
                    </a:lnT>
                    <a:lnB>
                      <a:noFill/>
                    </a:lnB>
                    <a:solidFill>
                      <a:srgbClr val="92D050"/>
                    </a:solidFill>
                  </a:tcPr>
                </a:tc>
                <a:tc>
                  <a:txBody>
                    <a:bodyPr/>
                    <a:lstStyle/>
                    <a:p>
                      <a:pPr algn="r" fontAlgn="b"/>
                      <a:r>
                        <a:rPr lang="en-US" sz="1400" b="0" i="0" u="none" strike="noStrike" dirty="0">
                          <a:solidFill>
                            <a:srgbClr val="000000"/>
                          </a:solidFill>
                          <a:latin typeface="Calibri"/>
                        </a:rPr>
                        <a:t>3</a:t>
                      </a:r>
                    </a:p>
                  </a:txBody>
                  <a:tcPr marL="3748" marR="3748" marT="3748" marB="0" anchor="b">
                    <a:lnL>
                      <a:noFill/>
                    </a:lnL>
                    <a:lnR>
                      <a:noFill/>
                    </a:lnR>
                    <a:lnT>
                      <a:noFill/>
                    </a:lnT>
                    <a:lnB>
                      <a:noFill/>
                    </a:lnB>
                    <a:solidFill>
                      <a:srgbClr val="92D050"/>
                    </a:solidFill>
                  </a:tcPr>
                </a:tc>
                <a:tc>
                  <a:txBody>
                    <a:bodyPr/>
                    <a:lstStyle/>
                    <a:p>
                      <a:pPr algn="r" fontAlgn="b"/>
                      <a:r>
                        <a:rPr lang="en-US" sz="1400" b="0" i="0" u="none" strike="noStrike" dirty="0">
                          <a:solidFill>
                            <a:srgbClr val="000000"/>
                          </a:solidFill>
                          <a:latin typeface="Calibri"/>
                        </a:rPr>
                        <a:t>1</a:t>
                      </a:r>
                    </a:p>
                  </a:txBody>
                  <a:tcPr marL="3748" marR="3748" marT="3748" marB="0" anchor="b">
                    <a:lnL>
                      <a:noFill/>
                    </a:lnL>
                    <a:lnR>
                      <a:noFill/>
                    </a:lnR>
                    <a:lnT>
                      <a:noFill/>
                    </a:lnT>
                    <a:lnB>
                      <a:noFill/>
                    </a:lnB>
                    <a:solidFill>
                      <a:srgbClr val="92D050"/>
                    </a:solidFill>
                  </a:tcPr>
                </a:tc>
                <a:tc>
                  <a:txBody>
                    <a:bodyPr/>
                    <a:lstStyle/>
                    <a:p>
                      <a:pPr algn="r" fontAlgn="b"/>
                      <a:r>
                        <a:rPr lang="en-US" sz="1400" b="0" i="0" u="none" strike="noStrike" dirty="0">
                          <a:solidFill>
                            <a:srgbClr val="000000"/>
                          </a:solidFill>
                          <a:latin typeface="Calibri"/>
                        </a:rPr>
                        <a:t>1</a:t>
                      </a:r>
                    </a:p>
                  </a:txBody>
                  <a:tcPr marL="3748" marR="3748" marT="3748" marB="0" anchor="b">
                    <a:lnL>
                      <a:noFill/>
                    </a:lnL>
                    <a:lnR>
                      <a:noFill/>
                    </a:lnR>
                    <a:lnT>
                      <a:noFill/>
                    </a:lnT>
                    <a:lnB>
                      <a:noFill/>
                    </a:lnB>
                    <a:solidFill>
                      <a:srgbClr val="92D050"/>
                    </a:solidFill>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solidFill>
                      <a:srgbClr val="92D050"/>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solidFill>
                      <a:srgbClr val="92D050"/>
                    </a:solidFill>
                  </a:tcPr>
                </a:tc>
                <a:tc>
                  <a:txBody>
                    <a:bodyPr/>
                    <a:lstStyle/>
                    <a:p>
                      <a:pPr algn="r" fontAlgn="b"/>
                      <a:r>
                        <a:rPr lang="en-US" sz="1400" b="0" i="0" u="none" strike="noStrike">
                          <a:solidFill>
                            <a:srgbClr val="000000"/>
                          </a:solidFill>
                          <a:latin typeface="Calibri"/>
                        </a:rPr>
                        <a:t>3</a:t>
                      </a:r>
                    </a:p>
                  </a:txBody>
                  <a:tcPr marL="3748" marR="3748" marT="3748" marB="0" anchor="b">
                    <a:lnL>
                      <a:noFill/>
                    </a:lnL>
                    <a:lnR>
                      <a:noFill/>
                    </a:lnR>
                    <a:lnT>
                      <a:noFill/>
                    </a:lnT>
                    <a:lnB>
                      <a:noFill/>
                    </a:lnB>
                    <a:solidFill>
                      <a:srgbClr val="92D050"/>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solidFill>
                      <a:srgbClr val="92D050"/>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solidFill>
                      <a:srgbClr val="92D050"/>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solidFill>
                      <a:srgbClr val="92D050"/>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9</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w="6350" cap="flat" cmpd="sng" algn="ctr">
                      <a:solidFill>
                        <a:srgbClr val="000000"/>
                      </a:solidFill>
                      <a:prstDash val="solid"/>
                      <a:round/>
                      <a:headEnd type="none" w="med" len="med"/>
                      <a:tailEnd type="none" w="med" len="med"/>
                    </a:lnR>
                    <a:lnT>
                      <a:noFill/>
                    </a:lnT>
                    <a:lnB>
                      <a:noFill/>
                    </a:lnB>
                  </a:tcPr>
                </a:tc>
              </a:tr>
              <a:tr h="220440">
                <a:tc>
                  <a:txBody>
                    <a:bodyPr/>
                    <a:lstStyle/>
                    <a:p>
                      <a:pPr algn="r" fontAlgn="b"/>
                      <a:r>
                        <a:rPr lang="en-US" sz="1400" b="0" i="0" u="none" strike="noStrike" dirty="0">
                          <a:solidFill>
                            <a:srgbClr val="000000"/>
                          </a:solidFill>
                          <a:latin typeface="Calibri"/>
                        </a:rPr>
                        <a:t>1000</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latin typeface="Calibri"/>
                        </a:rPr>
                        <a:t>1</a:t>
                      </a:r>
                    </a:p>
                  </a:txBody>
                  <a:tcPr marL="3748" marR="3748" marT="3748"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r" fontAlgn="b"/>
                      <a:r>
                        <a:rPr lang="en-US" sz="1400" b="0" i="0" u="none" strike="noStrike" dirty="0">
                          <a:solidFill>
                            <a:srgbClr val="000000"/>
                          </a:solidFill>
                          <a:latin typeface="Calibri"/>
                        </a:rPr>
                        <a:t>1</a:t>
                      </a:r>
                    </a:p>
                  </a:txBody>
                  <a:tcPr marL="3748" marR="3748" marT="3748" marB="0" anchor="b">
                    <a:lnL>
                      <a:noFill/>
                    </a:lnL>
                    <a:lnR>
                      <a:noFill/>
                    </a:lnR>
                    <a:lnT>
                      <a:noFill/>
                    </a:lnT>
                    <a:lnB>
                      <a:noFill/>
                    </a:lnB>
                    <a:solidFill>
                      <a:schemeClr val="bg1"/>
                    </a:solidFill>
                  </a:tcPr>
                </a:tc>
                <a:tc>
                  <a:txBody>
                    <a:bodyPr/>
                    <a:lstStyle/>
                    <a:p>
                      <a:pPr algn="r" fontAlgn="b"/>
                      <a:r>
                        <a:rPr lang="en-US" sz="1400" b="0" i="0" u="none" strike="noStrike" dirty="0">
                          <a:solidFill>
                            <a:srgbClr val="000000"/>
                          </a:solidFill>
                          <a:latin typeface="Calibri"/>
                        </a:rPr>
                        <a:t>3</a:t>
                      </a:r>
                    </a:p>
                  </a:txBody>
                  <a:tcPr marL="3748" marR="3748" marT="3748" marB="0" anchor="b">
                    <a:lnL>
                      <a:noFill/>
                    </a:lnL>
                    <a:lnR>
                      <a:noFill/>
                    </a:lnR>
                    <a:lnT>
                      <a:noFill/>
                    </a:lnT>
                    <a:lnB>
                      <a:noFill/>
                    </a:lnB>
                  </a:tcPr>
                </a:tc>
                <a:tc>
                  <a:txBody>
                    <a:bodyPr/>
                    <a:lstStyle/>
                    <a:p>
                      <a:pPr algn="r" fontAlgn="b"/>
                      <a:r>
                        <a:rPr lang="en-US" sz="1400" b="0" i="0" u="none" strike="noStrike" dirty="0">
                          <a:solidFill>
                            <a:srgbClr val="000000"/>
                          </a:solidFill>
                          <a:latin typeface="Calibri"/>
                        </a:rPr>
                        <a:t>2</a:t>
                      </a:r>
                    </a:p>
                  </a:txBody>
                  <a:tcPr marL="3748" marR="3748" marT="3748" marB="0" anchor="b">
                    <a:lnL>
                      <a:noFill/>
                    </a:lnL>
                    <a:lnR>
                      <a:noFill/>
                    </a:lnR>
                    <a:lnT>
                      <a:noFill/>
                    </a:lnT>
                    <a:lnB>
                      <a:noFill/>
                    </a:lnB>
                  </a:tcPr>
                </a:tc>
                <a:tc>
                  <a:txBody>
                    <a:bodyPr/>
                    <a:lstStyle/>
                    <a:p>
                      <a:pPr algn="r" fontAlgn="b"/>
                      <a:r>
                        <a:rPr lang="en-US" sz="1400" b="0" i="0" u="none" strike="noStrike" dirty="0">
                          <a:solidFill>
                            <a:srgbClr val="000000"/>
                          </a:solidFill>
                          <a:latin typeface="Calibri"/>
                        </a:rPr>
                        <a:t>3</a:t>
                      </a:r>
                    </a:p>
                  </a:txBody>
                  <a:tcPr marL="3748" marR="3748" marT="3748" marB="0" anchor="b">
                    <a:lnL>
                      <a:noFill/>
                    </a:lnL>
                    <a:lnR>
                      <a:noFill/>
                    </a:lnR>
                    <a:lnT>
                      <a:noFill/>
                    </a:lnT>
                    <a:lnB>
                      <a:noFill/>
                    </a:lnB>
                  </a:tcPr>
                </a:tc>
                <a:tc>
                  <a:txBody>
                    <a:bodyPr/>
                    <a:lstStyle/>
                    <a:p>
                      <a:pPr algn="r" fontAlgn="b"/>
                      <a:r>
                        <a:rPr lang="en-US" sz="1400" b="0" i="0" u="none" strike="noStrike" dirty="0">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dirty="0">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dirty="0">
                          <a:solidFill>
                            <a:srgbClr val="000000"/>
                          </a:solidFill>
                          <a:latin typeface="Calibri"/>
                        </a:rPr>
                        <a:t>2</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3</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9</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w="6350" cap="flat" cmpd="sng" algn="ctr">
                      <a:solidFill>
                        <a:srgbClr val="000000"/>
                      </a:solidFill>
                      <a:prstDash val="solid"/>
                      <a:round/>
                      <a:headEnd type="none" w="med" len="med"/>
                      <a:tailEnd type="none" w="med" len="med"/>
                    </a:lnR>
                    <a:lnT>
                      <a:noFill/>
                    </a:lnT>
                    <a:lnB>
                      <a:noFill/>
                    </a:lnB>
                  </a:tcPr>
                </a:tc>
              </a:tr>
              <a:tr h="220440">
                <a:tc>
                  <a:txBody>
                    <a:bodyPr/>
                    <a:lstStyle/>
                    <a:p>
                      <a:pPr algn="r" fontAlgn="b"/>
                      <a:r>
                        <a:rPr lang="en-US" sz="1400" b="0" i="0" u="none" strike="noStrike" dirty="0">
                          <a:solidFill>
                            <a:srgbClr val="000000"/>
                          </a:solidFill>
                          <a:latin typeface="Calibri"/>
                        </a:rPr>
                        <a:t>2000</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latin typeface="Calibri"/>
                        </a:rPr>
                        <a:t>1</a:t>
                      </a:r>
                    </a:p>
                  </a:txBody>
                  <a:tcPr marL="3748" marR="3748" marT="374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solidFill>
                      <a:srgbClr val="B6DDE8"/>
                    </a:solidFill>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tcPr>
                </a:tc>
                <a:tc>
                  <a:txBody>
                    <a:bodyPr/>
                    <a:lstStyle/>
                    <a:p>
                      <a:pPr algn="r" fontAlgn="b"/>
                      <a:r>
                        <a:rPr lang="en-US" sz="1400" b="0" i="0" u="none" strike="noStrike" dirty="0">
                          <a:solidFill>
                            <a:srgbClr val="000000"/>
                          </a:solidFill>
                          <a:latin typeface="Calibri"/>
                        </a:rPr>
                        <a:t>3</a:t>
                      </a:r>
                    </a:p>
                  </a:txBody>
                  <a:tcPr marL="3748" marR="3748" marT="3748" marB="0" anchor="b">
                    <a:lnL>
                      <a:noFill/>
                    </a:lnL>
                    <a:lnR>
                      <a:noFill/>
                    </a:lnR>
                    <a:lnT>
                      <a:noFill/>
                    </a:lnT>
                    <a:lnB>
                      <a:noFill/>
                    </a:lnB>
                  </a:tcPr>
                </a:tc>
                <a:tc>
                  <a:txBody>
                    <a:bodyPr/>
                    <a:lstStyle/>
                    <a:p>
                      <a:pPr algn="r" fontAlgn="b"/>
                      <a:r>
                        <a:rPr lang="en-US" sz="1400" b="0" i="0" u="none" strike="noStrike" dirty="0">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dirty="0">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dirty="0">
                          <a:solidFill>
                            <a:srgbClr val="000000"/>
                          </a:solidFill>
                          <a:latin typeface="Calibri"/>
                        </a:rPr>
                        <a:t>2</a:t>
                      </a:r>
                    </a:p>
                  </a:txBody>
                  <a:tcPr marL="3748" marR="3748" marT="3748" marB="0" anchor="b">
                    <a:lnL>
                      <a:noFill/>
                    </a:lnL>
                    <a:lnR>
                      <a:noFill/>
                    </a:lnR>
                    <a:lnT>
                      <a:noFill/>
                    </a:lnT>
                    <a:lnB>
                      <a:noFill/>
                    </a:lnB>
                  </a:tcPr>
                </a:tc>
                <a:tc>
                  <a:txBody>
                    <a:bodyPr/>
                    <a:lstStyle/>
                    <a:p>
                      <a:pPr algn="r" fontAlgn="b"/>
                      <a:r>
                        <a:rPr lang="en-US" sz="1400" b="0" i="0" u="none" strike="noStrike" dirty="0">
                          <a:solidFill>
                            <a:srgbClr val="000000"/>
                          </a:solidFill>
                          <a:latin typeface="Calibri"/>
                        </a:rPr>
                        <a:t>1</a:t>
                      </a:r>
                    </a:p>
                  </a:txBody>
                  <a:tcPr marL="3748" marR="3748" marT="3748" marB="0" anchor="b">
                    <a:lnL>
                      <a:noFill/>
                    </a:lnL>
                    <a:lnR>
                      <a:noFill/>
                    </a:lnR>
                    <a:lnT>
                      <a:noFill/>
                    </a:lnT>
                    <a:lnB>
                      <a:noFill/>
                    </a:lnB>
                    <a:solidFill>
                      <a:srgbClr val="DBEEF3"/>
                    </a:solidFill>
                  </a:tcPr>
                </a:tc>
                <a:tc>
                  <a:txBody>
                    <a:bodyPr/>
                    <a:lstStyle/>
                    <a:p>
                      <a:pPr algn="r" fontAlgn="b"/>
                      <a:r>
                        <a:rPr lang="en-US" sz="1400" b="0" i="0" u="none" strike="noStrike" dirty="0">
                          <a:solidFill>
                            <a:srgbClr val="000000"/>
                          </a:solidFill>
                          <a:latin typeface="Calibri"/>
                        </a:rPr>
                        <a:t>2</a:t>
                      </a:r>
                    </a:p>
                  </a:txBody>
                  <a:tcPr marL="3748" marR="3748" marT="3748" marB="0" anchor="b">
                    <a:lnL>
                      <a:noFill/>
                    </a:lnL>
                    <a:lnR>
                      <a:noFill/>
                    </a:lnR>
                    <a:lnT>
                      <a:noFill/>
                    </a:lnT>
                    <a:lnB>
                      <a:noFill/>
                    </a:lnB>
                    <a:solidFill>
                      <a:srgbClr val="B6DDE8"/>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13</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5</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w="6350" cap="flat" cmpd="sng" algn="ctr">
                      <a:solidFill>
                        <a:srgbClr val="000000"/>
                      </a:solidFill>
                      <a:prstDash val="solid"/>
                      <a:round/>
                      <a:headEnd type="none" w="med" len="med"/>
                      <a:tailEnd type="none" w="med" len="med"/>
                    </a:lnR>
                    <a:lnT>
                      <a:noFill/>
                    </a:lnT>
                    <a:lnB>
                      <a:noFill/>
                    </a:lnB>
                  </a:tcPr>
                </a:tc>
              </a:tr>
              <a:tr h="220440">
                <a:tc>
                  <a:txBody>
                    <a:bodyPr/>
                    <a:lstStyle/>
                    <a:p>
                      <a:pPr algn="r" fontAlgn="b"/>
                      <a:r>
                        <a:rPr lang="en-US" sz="1400" b="0" i="0" u="none" strike="noStrike" dirty="0">
                          <a:solidFill>
                            <a:srgbClr val="000000"/>
                          </a:solidFill>
                          <a:latin typeface="Calibri"/>
                        </a:rPr>
                        <a:t>3000</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latin typeface="Calibri"/>
                        </a:rPr>
                        <a:t>1</a:t>
                      </a:r>
                    </a:p>
                  </a:txBody>
                  <a:tcPr marL="3748" marR="3748" marT="374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400" b="0" i="0" u="none" strike="noStrike" dirty="0">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solidFill>
                      <a:srgbClr val="B6DDE8"/>
                    </a:solidFill>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tcPr>
                </a:tc>
                <a:tc>
                  <a:txBody>
                    <a:bodyPr/>
                    <a:lstStyle/>
                    <a:p>
                      <a:pPr algn="r" fontAlgn="b"/>
                      <a:r>
                        <a:rPr lang="en-US" sz="1400" b="0" i="0" u="none" strike="noStrike" dirty="0">
                          <a:solidFill>
                            <a:srgbClr val="000000"/>
                          </a:solidFill>
                          <a:latin typeface="Calibri"/>
                        </a:rPr>
                        <a:t>2</a:t>
                      </a:r>
                    </a:p>
                  </a:txBody>
                  <a:tcPr marL="3748" marR="3748" marT="3748" marB="0" anchor="b">
                    <a:lnL>
                      <a:noFill/>
                    </a:lnL>
                    <a:lnR>
                      <a:noFill/>
                    </a:lnR>
                    <a:lnT>
                      <a:noFill/>
                    </a:lnT>
                    <a:lnB>
                      <a:noFill/>
                    </a:lnB>
                    <a:solidFill>
                      <a:srgbClr val="B6DDE8"/>
                    </a:solidFill>
                  </a:tcPr>
                </a:tc>
                <a:tc>
                  <a:txBody>
                    <a:bodyPr/>
                    <a:lstStyle/>
                    <a:p>
                      <a:pPr algn="r" fontAlgn="b"/>
                      <a:r>
                        <a:rPr lang="en-US" sz="1400" b="0" i="0" u="none" strike="noStrike" dirty="0">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dirty="0">
                          <a:solidFill>
                            <a:srgbClr val="000000"/>
                          </a:solidFill>
                          <a:latin typeface="Calibri"/>
                        </a:rPr>
                        <a:t>2</a:t>
                      </a:r>
                    </a:p>
                  </a:txBody>
                  <a:tcPr marL="3748" marR="3748" marT="3748" marB="0" anchor="b">
                    <a:lnL>
                      <a:noFill/>
                    </a:lnL>
                    <a:lnR>
                      <a:noFill/>
                    </a:lnR>
                    <a:lnT>
                      <a:noFill/>
                    </a:lnT>
                    <a:lnB>
                      <a:noFill/>
                    </a:lnB>
                  </a:tcPr>
                </a:tc>
                <a:tc>
                  <a:txBody>
                    <a:bodyPr/>
                    <a:lstStyle/>
                    <a:p>
                      <a:pPr algn="r" fontAlgn="b"/>
                      <a:r>
                        <a:rPr lang="en-US" sz="1400" b="0" i="0" u="none" strike="noStrike" dirty="0">
                          <a:solidFill>
                            <a:srgbClr val="000000"/>
                          </a:solidFill>
                          <a:latin typeface="Calibri"/>
                        </a:rPr>
                        <a:t>1</a:t>
                      </a:r>
                    </a:p>
                  </a:txBody>
                  <a:tcPr marL="3748" marR="3748" marT="3748" marB="0" anchor="b">
                    <a:lnL>
                      <a:noFill/>
                    </a:lnL>
                    <a:lnR>
                      <a:noFill/>
                    </a:lnR>
                    <a:lnT>
                      <a:noFill/>
                    </a:lnT>
                    <a:lnB>
                      <a:noFill/>
                    </a:lnB>
                    <a:solidFill>
                      <a:srgbClr val="DBEEF3"/>
                    </a:solidFill>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solidFill>
                      <a:srgbClr val="B6DDE8"/>
                    </a:solidFill>
                  </a:tcPr>
                </a:tc>
                <a:tc>
                  <a:txBody>
                    <a:bodyPr/>
                    <a:lstStyle/>
                    <a:p>
                      <a:pPr algn="r" fontAlgn="b"/>
                      <a:r>
                        <a:rPr lang="en-US" sz="1400" b="0" i="0" u="none" strike="noStrike" dirty="0">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dirty="0">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dirty="0">
                          <a:solidFill>
                            <a:srgbClr val="000000"/>
                          </a:solidFill>
                          <a:latin typeface="Calibri"/>
                        </a:rPr>
                        <a:t>8</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a:solidFill>
                            <a:srgbClr val="000000"/>
                          </a:solidFill>
                          <a:latin typeface="Calibri"/>
                        </a:rPr>
                        <a:t>8</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solidFill>
                      <a:srgbClr val="FFFFFF"/>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220440">
                <a:tc>
                  <a:txBody>
                    <a:bodyPr/>
                    <a:lstStyle/>
                    <a:p>
                      <a:pPr algn="r" fontAlgn="b"/>
                      <a:r>
                        <a:rPr lang="en-US" sz="1400" b="0" i="0" u="none" strike="noStrike" dirty="0">
                          <a:solidFill>
                            <a:srgbClr val="000000"/>
                          </a:solidFill>
                          <a:latin typeface="Calibri"/>
                        </a:rPr>
                        <a:t>5000</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latin typeface="Calibri"/>
                        </a:rPr>
                        <a:t>1</a:t>
                      </a:r>
                    </a:p>
                  </a:txBody>
                  <a:tcPr marL="3748" marR="3748" marT="374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solidFill>
                      <a:srgbClr val="B6DDE8"/>
                    </a:solidFill>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solidFill>
                      <a:srgbClr val="B6DDE8"/>
                    </a:solidFill>
                  </a:tcPr>
                </a:tc>
                <a:tc>
                  <a:txBody>
                    <a:bodyPr/>
                    <a:lstStyle/>
                    <a:p>
                      <a:pPr algn="r" fontAlgn="b"/>
                      <a:r>
                        <a:rPr lang="en-US" sz="1400" b="0" i="0" u="none" strike="noStrike" dirty="0">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dirty="0">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dirty="0">
                          <a:solidFill>
                            <a:srgbClr val="000000"/>
                          </a:solidFill>
                          <a:latin typeface="Calibri"/>
                        </a:rPr>
                        <a:t>2</a:t>
                      </a:r>
                    </a:p>
                  </a:txBody>
                  <a:tcPr marL="3748" marR="3748" marT="3748" marB="0" anchor="b">
                    <a:lnL>
                      <a:noFill/>
                    </a:lnL>
                    <a:lnR>
                      <a:noFill/>
                    </a:lnR>
                    <a:lnT>
                      <a:noFill/>
                    </a:lnT>
                    <a:lnB>
                      <a:noFill/>
                    </a:lnB>
                  </a:tcPr>
                </a:tc>
                <a:tc>
                  <a:txBody>
                    <a:bodyPr/>
                    <a:lstStyle/>
                    <a:p>
                      <a:pPr algn="r" fontAlgn="b"/>
                      <a:r>
                        <a:rPr lang="en-US" sz="1400" b="0" i="0" u="none" strike="noStrike" dirty="0">
                          <a:solidFill>
                            <a:srgbClr val="000000"/>
                          </a:solidFill>
                          <a:latin typeface="Calibri"/>
                        </a:rPr>
                        <a:t>1</a:t>
                      </a:r>
                    </a:p>
                  </a:txBody>
                  <a:tcPr marL="3748" marR="3748" marT="3748" marB="0" anchor="b">
                    <a:lnL>
                      <a:noFill/>
                    </a:lnL>
                    <a:lnR>
                      <a:noFill/>
                    </a:lnR>
                    <a:lnT>
                      <a:noFill/>
                    </a:lnT>
                    <a:lnB>
                      <a:noFill/>
                    </a:lnB>
                    <a:solidFill>
                      <a:srgbClr val="DBEEF3"/>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solidFill>
                      <a:srgbClr val="B6DDE8"/>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28</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dirty="0">
                          <a:solidFill>
                            <a:srgbClr val="000000"/>
                          </a:solidFill>
                          <a:latin typeface="Calibri"/>
                        </a:rPr>
                        <a:t>7</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a:solidFill>
                            <a:srgbClr val="000000"/>
                          </a:solidFill>
                          <a:latin typeface="Calibri"/>
                        </a:rPr>
                        <a:t>3</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a:solidFill>
                            <a:srgbClr val="000000"/>
                          </a:solidFill>
                          <a:latin typeface="Calibri"/>
                        </a:rPr>
                        <a:t>5</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solidFill>
                      <a:srgbClr val="FFFFFF"/>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220440">
                <a:tc>
                  <a:txBody>
                    <a:bodyPr/>
                    <a:lstStyle/>
                    <a:p>
                      <a:pPr algn="r" fontAlgn="b"/>
                      <a:r>
                        <a:rPr lang="en-US" sz="1400" b="0" i="0" u="none" strike="noStrike" dirty="0">
                          <a:solidFill>
                            <a:srgbClr val="000000"/>
                          </a:solidFill>
                          <a:latin typeface="Calibri"/>
                        </a:rPr>
                        <a:t>7000</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latin typeface="Calibri"/>
                        </a:rPr>
                        <a:t>1</a:t>
                      </a:r>
                    </a:p>
                  </a:txBody>
                  <a:tcPr marL="3748" marR="3748" marT="374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solidFill>
                      <a:srgbClr val="B6DDE8"/>
                    </a:solidFill>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solidFill>
                      <a:srgbClr val="B6DDE8"/>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dirty="0">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dirty="0">
                          <a:solidFill>
                            <a:srgbClr val="000000"/>
                          </a:solidFill>
                          <a:latin typeface="Calibri"/>
                        </a:rPr>
                        <a:t>2</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solidFill>
                      <a:srgbClr val="DBEEF3"/>
                    </a:solidFill>
                  </a:tcPr>
                </a:tc>
                <a:tc>
                  <a:txBody>
                    <a:bodyPr/>
                    <a:lstStyle/>
                    <a:p>
                      <a:pPr algn="r" fontAlgn="b"/>
                      <a:r>
                        <a:rPr lang="en-US" sz="1400" b="0" i="0" u="none" strike="noStrike" dirty="0">
                          <a:solidFill>
                            <a:srgbClr val="000000"/>
                          </a:solidFill>
                          <a:latin typeface="Calibri"/>
                        </a:rPr>
                        <a:t>1</a:t>
                      </a:r>
                    </a:p>
                  </a:txBody>
                  <a:tcPr marL="3748" marR="3748" marT="3748" marB="0" anchor="b">
                    <a:lnL>
                      <a:noFill/>
                    </a:lnL>
                    <a:lnR>
                      <a:noFill/>
                    </a:lnR>
                    <a:lnT>
                      <a:noFill/>
                    </a:lnT>
                    <a:lnB>
                      <a:noFill/>
                    </a:lnB>
                    <a:solidFill>
                      <a:srgbClr val="B6DDE8"/>
                    </a:solidFill>
                  </a:tcPr>
                </a:tc>
                <a:tc>
                  <a:txBody>
                    <a:bodyPr/>
                    <a:lstStyle/>
                    <a:p>
                      <a:pPr algn="r" fontAlgn="b"/>
                      <a:r>
                        <a:rPr lang="en-US" sz="1400" b="0" i="0" u="none" strike="noStrike">
                          <a:solidFill>
                            <a:srgbClr val="000000"/>
                          </a:solidFill>
                          <a:latin typeface="Calibri"/>
                        </a:rPr>
                        <a:t>33</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dirty="0">
                          <a:solidFill>
                            <a:srgbClr val="000000"/>
                          </a:solidFill>
                          <a:latin typeface="Calibri"/>
                        </a:rPr>
                        <a:t>32</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a:solidFill>
                            <a:srgbClr val="000000"/>
                          </a:solidFill>
                          <a:latin typeface="Calibri"/>
                        </a:rPr>
                        <a:t>13</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dirty="0">
                          <a:solidFill>
                            <a:srgbClr val="000000"/>
                          </a:solidFill>
                          <a:latin typeface="Calibri"/>
                        </a:rPr>
                        <a:t>5</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solidFill>
                      <a:srgbClr val="FFFFFF"/>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220440">
                <a:tc>
                  <a:txBody>
                    <a:bodyPr/>
                    <a:lstStyle/>
                    <a:p>
                      <a:pPr algn="r" fontAlgn="b"/>
                      <a:r>
                        <a:rPr lang="en-US" sz="1400" b="0" i="0" u="none" strike="noStrike" dirty="0">
                          <a:solidFill>
                            <a:srgbClr val="000000"/>
                          </a:solidFill>
                          <a:latin typeface="Calibri"/>
                        </a:rPr>
                        <a:t>9000</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latin typeface="Calibri"/>
                        </a:rPr>
                        <a:t>1</a:t>
                      </a:r>
                    </a:p>
                  </a:txBody>
                  <a:tcPr marL="3748" marR="3748" marT="374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solidFill>
                      <a:srgbClr val="B6DDE8"/>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solidFill>
                      <a:srgbClr val="B6DDE8"/>
                    </a:solidFill>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solidFill>
                      <a:srgbClr val="B6DDE8"/>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dirty="0">
                          <a:solidFill>
                            <a:srgbClr val="000000"/>
                          </a:solidFill>
                          <a:latin typeface="Calibri"/>
                        </a:rPr>
                        <a:t>2</a:t>
                      </a:r>
                    </a:p>
                  </a:txBody>
                  <a:tcPr marL="3748" marR="3748" marT="3748" marB="0" anchor="b">
                    <a:lnL>
                      <a:noFill/>
                    </a:lnL>
                    <a:lnR>
                      <a:noFill/>
                    </a:lnR>
                    <a:lnT>
                      <a:noFill/>
                    </a:lnT>
                    <a:lnB>
                      <a:noFill/>
                    </a:lnB>
                  </a:tcPr>
                </a:tc>
                <a:tc>
                  <a:txBody>
                    <a:bodyPr/>
                    <a:lstStyle/>
                    <a:p>
                      <a:pPr algn="r" fontAlgn="b"/>
                      <a:r>
                        <a:rPr lang="en-US" sz="1400" b="0" i="0" u="none" strike="noStrike" dirty="0">
                          <a:solidFill>
                            <a:srgbClr val="000000"/>
                          </a:solidFill>
                          <a:latin typeface="Calibri"/>
                        </a:rPr>
                        <a:t>1</a:t>
                      </a:r>
                    </a:p>
                  </a:txBody>
                  <a:tcPr marL="3748" marR="3748" marT="3748" marB="0" anchor="b">
                    <a:lnL>
                      <a:noFill/>
                    </a:lnL>
                    <a:lnR>
                      <a:noFill/>
                    </a:lnR>
                    <a:lnT>
                      <a:noFill/>
                    </a:lnT>
                    <a:lnB>
                      <a:noFill/>
                    </a:lnB>
                    <a:solidFill>
                      <a:srgbClr val="DBEEF3"/>
                    </a:solidFill>
                  </a:tcPr>
                </a:tc>
                <a:tc>
                  <a:txBody>
                    <a:bodyPr/>
                    <a:lstStyle/>
                    <a:p>
                      <a:pPr algn="r" fontAlgn="b"/>
                      <a:r>
                        <a:rPr lang="en-US" sz="1400" b="0" i="0" u="none" strike="noStrike" dirty="0">
                          <a:solidFill>
                            <a:srgbClr val="000000"/>
                          </a:solidFill>
                          <a:latin typeface="Calibri"/>
                        </a:rPr>
                        <a:t>44</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dirty="0">
                          <a:solidFill>
                            <a:srgbClr val="000000"/>
                          </a:solidFill>
                          <a:latin typeface="Calibri"/>
                        </a:rPr>
                        <a:t>11</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a:solidFill>
                            <a:srgbClr val="000000"/>
                          </a:solidFill>
                          <a:latin typeface="Calibri"/>
                        </a:rPr>
                        <a:t>50</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dirty="0">
                          <a:solidFill>
                            <a:srgbClr val="000000"/>
                          </a:solidFill>
                          <a:latin typeface="Calibri"/>
                        </a:rPr>
                        <a:t>13</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a:solidFill>
                            <a:srgbClr val="000000"/>
                          </a:solidFill>
                          <a:latin typeface="Calibri"/>
                        </a:rPr>
                        <a:t>3</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dirty="0">
                          <a:solidFill>
                            <a:srgbClr val="000000"/>
                          </a:solidFill>
                          <a:latin typeface="Calibri"/>
                        </a:rPr>
                        <a:t>5</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dirty="0">
                          <a:solidFill>
                            <a:srgbClr val="000000"/>
                          </a:solidFill>
                          <a:latin typeface="Calibri"/>
                        </a:rPr>
                        <a:t>2</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solidFill>
                      <a:srgbClr val="FFFFFF"/>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220440">
                <a:tc>
                  <a:txBody>
                    <a:bodyPr/>
                    <a:lstStyle/>
                    <a:p>
                      <a:pPr algn="r" fontAlgn="b"/>
                      <a:r>
                        <a:rPr lang="en-US" sz="1400" b="0" i="0" u="none" strike="noStrike" dirty="0">
                          <a:solidFill>
                            <a:srgbClr val="000000"/>
                          </a:solidFill>
                          <a:latin typeface="Calibri"/>
                        </a:rPr>
                        <a:t>15000</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latin typeface="Calibri"/>
                        </a:rPr>
                        <a:t>1</a:t>
                      </a:r>
                    </a:p>
                  </a:txBody>
                  <a:tcPr marL="3748" marR="3748" marT="374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solidFill>
                      <a:srgbClr val="B6DDE8"/>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solidFill>
                      <a:srgbClr val="B6DDE8"/>
                    </a:solidFill>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solidFill>
                      <a:srgbClr val="B6DDE8"/>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tcPr>
                </a:tc>
                <a:tc>
                  <a:txBody>
                    <a:bodyPr/>
                    <a:lstStyle/>
                    <a:p>
                      <a:pPr algn="r" fontAlgn="b"/>
                      <a:r>
                        <a:rPr lang="en-US" sz="1400" b="0" i="0" u="none" strike="noStrike" dirty="0">
                          <a:solidFill>
                            <a:srgbClr val="000000"/>
                          </a:solidFill>
                          <a:latin typeface="Calibri"/>
                        </a:rPr>
                        <a:t>219</a:t>
                      </a:r>
                    </a:p>
                  </a:txBody>
                  <a:tcPr marL="3748" marR="3748" marT="3748" marB="0" anchor="b">
                    <a:lnL>
                      <a:noFill/>
                    </a:lnL>
                    <a:lnR>
                      <a:noFill/>
                    </a:lnR>
                    <a:lnT>
                      <a:noFill/>
                    </a:lnT>
                    <a:lnB>
                      <a:noFill/>
                    </a:lnB>
                    <a:solidFill>
                      <a:srgbClr val="FAC090"/>
                    </a:solidFill>
                  </a:tcPr>
                </a:tc>
                <a:tc>
                  <a:txBody>
                    <a:bodyPr/>
                    <a:lstStyle/>
                    <a:p>
                      <a:pPr algn="r" fontAlgn="b"/>
                      <a:r>
                        <a:rPr lang="en-US" sz="1400" b="0" i="0" u="none" strike="noStrike" dirty="0">
                          <a:solidFill>
                            <a:srgbClr val="000000"/>
                          </a:solidFill>
                          <a:latin typeface="Calibri"/>
                        </a:rPr>
                        <a:t>38</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dirty="0">
                          <a:solidFill>
                            <a:srgbClr val="000000"/>
                          </a:solidFill>
                          <a:latin typeface="Calibri"/>
                        </a:rPr>
                        <a:t>11</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dirty="0">
                          <a:solidFill>
                            <a:srgbClr val="000000"/>
                          </a:solidFill>
                          <a:latin typeface="Calibri"/>
                        </a:rPr>
                        <a:t>50</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a:solidFill>
                            <a:srgbClr val="000000"/>
                          </a:solidFill>
                          <a:latin typeface="Calibri"/>
                        </a:rPr>
                        <a:t>13</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dirty="0">
                          <a:solidFill>
                            <a:srgbClr val="000000"/>
                          </a:solidFill>
                          <a:latin typeface="Calibri"/>
                        </a:rPr>
                        <a:t>3</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a:solidFill>
                            <a:srgbClr val="000000"/>
                          </a:solidFill>
                          <a:latin typeface="Calibri"/>
                        </a:rPr>
                        <a:t>5</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dirty="0">
                          <a:solidFill>
                            <a:srgbClr val="000000"/>
                          </a:solidFill>
                          <a:latin typeface="Calibri"/>
                        </a:rPr>
                        <a:t>1</a:t>
                      </a:r>
                    </a:p>
                  </a:txBody>
                  <a:tcPr marL="3748" marR="3748" marT="3748" marB="0" anchor="b">
                    <a:lnL>
                      <a:noFill/>
                    </a:lnL>
                    <a:lnR>
                      <a:noFill/>
                    </a:lnR>
                    <a:lnT>
                      <a:noFill/>
                    </a:lnT>
                    <a:lnB>
                      <a:noFill/>
                    </a:lnB>
                    <a:solidFill>
                      <a:srgbClr val="FFFFFF"/>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220440">
                <a:tc>
                  <a:txBody>
                    <a:bodyPr/>
                    <a:lstStyle/>
                    <a:p>
                      <a:pPr algn="r" fontAlgn="b"/>
                      <a:r>
                        <a:rPr lang="en-US" sz="1400" b="0" i="0" u="none" strike="noStrike" dirty="0">
                          <a:solidFill>
                            <a:srgbClr val="000000"/>
                          </a:solidFill>
                          <a:latin typeface="Calibri"/>
                        </a:rPr>
                        <a:t>20000</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latin typeface="Calibri"/>
                        </a:rPr>
                        <a:t>1</a:t>
                      </a:r>
                    </a:p>
                  </a:txBody>
                  <a:tcPr marL="3748" marR="3748" marT="374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solidFill>
                      <a:srgbClr val="B6DDE8"/>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solidFill>
                      <a:srgbClr val="B6DDE8"/>
                    </a:solidFill>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solidFill>
                      <a:srgbClr val="B6DDE8"/>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42</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dirty="0">
                          <a:solidFill>
                            <a:srgbClr val="000000"/>
                          </a:solidFill>
                          <a:latin typeface="Calibri"/>
                        </a:rPr>
                        <a:t>34</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dirty="0">
                          <a:solidFill>
                            <a:srgbClr val="000000"/>
                          </a:solidFill>
                          <a:latin typeface="Calibri"/>
                        </a:rPr>
                        <a:t>17</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dirty="0">
                          <a:solidFill>
                            <a:srgbClr val="000000"/>
                          </a:solidFill>
                          <a:latin typeface="Calibri"/>
                        </a:rPr>
                        <a:t>50</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dirty="0">
                          <a:solidFill>
                            <a:srgbClr val="000000"/>
                          </a:solidFill>
                          <a:latin typeface="Calibri"/>
                        </a:rPr>
                        <a:t>13</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a:solidFill>
                            <a:srgbClr val="000000"/>
                          </a:solidFill>
                          <a:latin typeface="Calibri"/>
                        </a:rPr>
                        <a:t>3</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a:solidFill>
                            <a:srgbClr val="000000"/>
                          </a:solidFill>
                          <a:latin typeface="Calibri"/>
                        </a:rPr>
                        <a:t>5</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solidFill>
                      <a:srgbClr val="FFFFFF"/>
                    </a:solidFill>
                  </a:tcPr>
                </a:tc>
                <a:tc>
                  <a:txBody>
                    <a:bodyPr/>
                    <a:lstStyle/>
                    <a:p>
                      <a:pPr algn="r" fontAlgn="b"/>
                      <a:r>
                        <a:rPr lang="en-US" sz="1400" b="0" i="0" u="none" strike="noStrike" dirty="0">
                          <a:solidFill>
                            <a:srgbClr val="000000"/>
                          </a:solidFill>
                          <a:latin typeface="Calibri"/>
                        </a:rPr>
                        <a:t>1</a:t>
                      </a:r>
                    </a:p>
                  </a:txBody>
                  <a:tcPr marL="3748" marR="3748" marT="3748"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220440">
                <a:tc>
                  <a:txBody>
                    <a:bodyPr/>
                    <a:lstStyle/>
                    <a:p>
                      <a:pPr algn="r" fontAlgn="b"/>
                      <a:r>
                        <a:rPr lang="en-US" sz="1400" b="0" i="0" u="none" strike="noStrike">
                          <a:solidFill>
                            <a:srgbClr val="000000"/>
                          </a:solidFill>
                          <a:latin typeface="Calibri"/>
                        </a:rPr>
                        <a:t>30000</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latin typeface="Calibri"/>
                        </a:rPr>
                        <a:t>1</a:t>
                      </a:r>
                    </a:p>
                  </a:txBody>
                  <a:tcPr marL="3748" marR="3748" marT="374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solidFill>
                      <a:srgbClr val="B6DDE8"/>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solidFill>
                      <a:srgbClr val="B6DDE8"/>
                    </a:solidFill>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solidFill>
                      <a:srgbClr val="B6DDE8"/>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130</a:t>
                      </a:r>
                    </a:p>
                  </a:txBody>
                  <a:tcPr marL="3748" marR="3748" marT="3748" marB="0" anchor="b">
                    <a:lnL>
                      <a:noFill/>
                    </a:lnL>
                    <a:lnR>
                      <a:noFill/>
                    </a:lnR>
                    <a:lnT>
                      <a:noFill/>
                    </a:lnT>
                    <a:lnB>
                      <a:noFill/>
                    </a:lnB>
                    <a:solidFill>
                      <a:srgbClr val="FAC090"/>
                    </a:solidFill>
                  </a:tcPr>
                </a:tc>
                <a:tc>
                  <a:txBody>
                    <a:bodyPr/>
                    <a:lstStyle/>
                    <a:p>
                      <a:pPr algn="r" fontAlgn="b"/>
                      <a:r>
                        <a:rPr lang="en-US" sz="1400" b="0" i="0" u="none" strike="noStrike">
                          <a:solidFill>
                            <a:srgbClr val="000000"/>
                          </a:solidFill>
                          <a:latin typeface="Calibri"/>
                        </a:rPr>
                        <a:t>219</a:t>
                      </a:r>
                    </a:p>
                  </a:txBody>
                  <a:tcPr marL="3748" marR="3748" marT="3748" marB="0" anchor="b">
                    <a:lnL>
                      <a:noFill/>
                    </a:lnL>
                    <a:lnR>
                      <a:noFill/>
                    </a:lnR>
                    <a:lnT>
                      <a:noFill/>
                    </a:lnT>
                    <a:lnB>
                      <a:noFill/>
                    </a:lnB>
                    <a:solidFill>
                      <a:srgbClr val="FAC090"/>
                    </a:solidFill>
                  </a:tcPr>
                </a:tc>
                <a:tc>
                  <a:txBody>
                    <a:bodyPr/>
                    <a:lstStyle/>
                    <a:p>
                      <a:pPr algn="r" fontAlgn="b"/>
                      <a:r>
                        <a:rPr lang="en-US" sz="1400" b="0" i="0" u="none" strike="noStrike">
                          <a:solidFill>
                            <a:srgbClr val="000000"/>
                          </a:solidFill>
                          <a:latin typeface="Calibri"/>
                        </a:rPr>
                        <a:t>38</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a:solidFill>
                            <a:srgbClr val="000000"/>
                          </a:solidFill>
                          <a:latin typeface="Calibri"/>
                        </a:rPr>
                        <a:t>17</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dirty="0">
                          <a:solidFill>
                            <a:srgbClr val="000000"/>
                          </a:solidFill>
                          <a:latin typeface="Calibri"/>
                        </a:rPr>
                        <a:t>50</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dirty="0">
                          <a:solidFill>
                            <a:srgbClr val="000000"/>
                          </a:solidFill>
                          <a:latin typeface="Calibri"/>
                        </a:rPr>
                        <a:t>13</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dirty="0">
                          <a:solidFill>
                            <a:srgbClr val="000000"/>
                          </a:solidFill>
                          <a:latin typeface="Calibri"/>
                        </a:rPr>
                        <a:t>3</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a:solidFill>
                            <a:srgbClr val="000000"/>
                          </a:solidFill>
                          <a:latin typeface="Calibri"/>
                        </a:rPr>
                        <a:t>5</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dirty="0">
                          <a:solidFill>
                            <a:srgbClr val="000000"/>
                          </a:solidFill>
                          <a:latin typeface="Calibri"/>
                        </a:rPr>
                        <a:t>2</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dirty="0">
                          <a:solidFill>
                            <a:srgbClr val="000000"/>
                          </a:solidFill>
                          <a:latin typeface="Calibri"/>
                        </a:rPr>
                        <a:t>1</a:t>
                      </a:r>
                    </a:p>
                  </a:txBody>
                  <a:tcPr marL="3748" marR="3748" marT="3748" marB="0" anchor="b">
                    <a:lnL>
                      <a:noFill/>
                    </a:lnL>
                    <a:lnR>
                      <a:noFill/>
                    </a:lnR>
                    <a:lnT>
                      <a:noFill/>
                    </a:lnT>
                    <a:lnB>
                      <a:noFill/>
                    </a:lnB>
                    <a:solidFill>
                      <a:srgbClr val="FFFFFF"/>
                    </a:solidFill>
                  </a:tcPr>
                </a:tc>
                <a:tc>
                  <a:txBody>
                    <a:bodyPr/>
                    <a:lstStyle/>
                    <a:p>
                      <a:pPr algn="r" fontAlgn="b"/>
                      <a:r>
                        <a:rPr lang="en-US" sz="1400" b="0" i="0" u="none" strike="noStrike" dirty="0">
                          <a:solidFill>
                            <a:srgbClr val="000000"/>
                          </a:solidFill>
                          <a:latin typeface="Calibri"/>
                        </a:rPr>
                        <a:t>1</a:t>
                      </a:r>
                    </a:p>
                  </a:txBody>
                  <a:tcPr marL="3748" marR="3748" marT="3748"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220440">
                <a:tc>
                  <a:txBody>
                    <a:bodyPr/>
                    <a:lstStyle/>
                    <a:p>
                      <a:pPr algn="r" fontAlgn="b"/>
                      <a:r>
                        <a:rPr lang="en-US" sz="1400" b="0" i="0" u="none" strike="noStrike" dirty="0">
                          <a:solidFill>
                            <a:srgbClr val="000000"/>
                          </a:solidFill>
                          <a:latin typeface="Calibri"/>
                        </a:rPr>
                        <a:t>40000</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latin typeface="Calibri"/>
                        </a:rPr>
                        <a:t>1</a:t>
                      </a:r>
                    </a:p>
                  </a:txBody>
                  <a:tcPr marL="3748" marR="3748" marT="374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solidFill>
                      <a:srgbClr val="B6DDE8"/>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solidFill>
                      <a:srgbClr val="B6DDE8"/>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solidFill>
                      <a:srgbClr val="B6DDE8"/>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289</a:t>
                      </a:r>
                    </a:p>
                  </a:txBody>
                  <a:tcPr marL="3748" marR="3748" marT="3748" marB="0" anchor="b">
                    <a:lnL>
                      <a:noFill/>
                    </a:lnL>
                    <a:lnR>
                      <a:noFill/>
                    </a:lnR>
                    <a:lnT>
                      <a:noFill/>
                    </a:lnT>
                    <a:lnB>
                      <a:noFill/>
                    </a:lnB>
                    <a:solidFill>
                      <a:srgbClr val="FAC090"/>
                    </a:solidFill>
                  </a:tcPr>
                </a:tc>
                <a:tc>
                  <a:txBody>
                    <a:bodyPr/>
                    <a:lstStyle/>
                    <a:p>
                      <a:pPr algn="r" fontAlgn="b"/>
                      <a:r>
                        <a:rPr lang="en-US" sz="1400" b="0" i="0" u="none" strike="noStrike">
                          <a:solidFill>
                            <a:srgbClr val="000000"/>
                          </a:solidFill>
                          <a:latin typeface="Calibri"/>
                        </a:rPr>
                        <a:t>130</a:t>
                      </a:r>
                    </a:p>
                  </a:txBody>
                  <a:tcPr marL="3748" marR="3748" marT="3748" marB="0" anchor="b">
                    <a:lnL>
                      <a:noFill/>
                    </a:lnL>
                    <a:lnR>
                      <a:noFill/>
                    </a:lnR>
                    <a:lnT>
                      <a:noFill/>
                    </a:lnT>
                    <a:lnB>
                      <a:noFill/>
                    </a:lnB>
                    <a:solidFill>
                      <a:srgbClr val="FAC090"/>
                    </a:solidFill>
                  </a:tcPr>
                </a:tc>
                <a:tc>
                  <a:txBody>
                    <a:bodyPr/>
                    <a:lstStyle/>
                    <a:p>
                      <a:pPr algn="r" fontAlgn="b"/>
                      <a:r>
                        <a:rPr lang="en-US" sz="1400" b="0" i="0" u="none" strike="noStrike">
                          <a:solidFill>
                            <a:srgbClr val="000000"/>
                          </a:solidFill>
                          <a:latin typeface="Calibri"/>
                        </a:rPr>
                        <a:t>219</a:t>
                      </a:r>
                    </a:p>
                  </a:txBody>
                  <a:tcPr marL="3748" marR="3748" marT="3748" marB="0" anchor="b">
                    <a:lnL>
                      <a:noFill/>
                    </a:lnL>
                    <a:lnR>
                      <a:noFill/>
                    </a:lnR>
                    <a:lnT>
                      <a:noFill/>
                    </a:lnT>
                    <a:lnB>
                      <a:noFill/>
                    </a:lnB>
                    <a:solidFill>
                      <a:srgbClr val="FAC090"/>
                    </a:solidFill>
                  </a:tcPr>
                </a:tc>
                <a:tc>
                  <a:txBody>
                    <a:bodyPr/>
                    <a:lstStyle/>
                    <a:p>
                      <a:pPr algn="r" fontAlgn="b"/>
                      <a:r>
                        <a:rPr lang="en-US" sz="1400" b="0" i="0" u="none" strike="noStrike">
                          <a:solidFill>
                            <a:srgbClr val="000000"/>
                          </a:solidFill>
                          <a:latin typeface="Calibri"/>
                        </a:rPr>
                        <a:t>38</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a:solidFill>
                            <a:srgbClr val="000000"/>
                          </a:solidFill>
                          <a:latin typeface="Calibri"/>
                        </a:rPr>
                        <a:t>17</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dirty="0">
                          <a:solidFill>
                            <a:srgbClr val="000000"/>
                          </a:solidFill>
                          <a:latin typeface="Calibri"/>
                        </a:rPr>
                        <a:t>50</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dirty="0">
                          <a:solidFill>
                            <a:srgbClr val="000000"/>
                          </a:solidFill>
                          <a:latin typeface="Calibri"/>
                        </a:rPr>
                        <a:t>13</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dirty="0">
                          <a:solidFill>
                            <a:srgbClr val="000000"/>
                          </a:solidFill>
                          <a:latin typeface="Calibri"/>
                        </a:rPr>
                        <a:t>3</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dirty="0">
                          <a:solidFill>
                            <a:srgbClr val="000000"/>
                          </a:solidFill>
                          <a:latin typeface="Calibri"/>
                        </a:rPr>
                        <a:t>5</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a:solidFill>
                            <a:srgbClr val="000000"/>
                          </a:solidFill>
                          <a:latin typeface="Calibri"/>
                        </a:rPr>
                        <a:t>2</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dirty="0">
                          <a:solidFill>
                            <a:srgbClr val="000000"/>
                          </a:solidFill>
                          <a:latin typeface="Calibri"/>
                        </a:rPr>
                        <a:t>1</a:t>
                      </a:r>
                    </a:p>
                  </a:txBody>
                  <a:tcPr marL="3748" marR="3748" marT="3748" marB="0" anchor="b">
                    <a:lnL>
                      <a:noFill/>
                    </a:lnL>
                    <a:lnR>
                      <a:noFill/>
                    </a:lnR>
                    <a:lnT>
                      <a:noFill/>
                    </a:lnT>
                    <a:lnB>
                      <a:noFill/>
                    </a:lnB>
                    <a:solidFill>
                      <a:srgbClr val="FFFFFF"/>
                    </a:solidFill>
                  </a:tcPr>
                </a:tc>
                <a:tc>
                  <a:txBody>
                    <a:bodyPr/>
                    <a:lstStyle/>
                    <a:p>
                      <a:pPr algn="r" fontAlgn="b"/>
                      <a:r>
                        <a:rPr lang="en-US" sz="1400" b="0" i="0" u="none" strike="noStrike" dirty="0">
                          <a:solidFill>
                            <a:srgbClr val="000000"/>
                          </a:solidFill>
                          <a:latin typeface="Calibri"/>
                        </a:rPr>
                        <a:t>1</a:t>
                      </a:r>
                    </a:p>
                  </a:txBody>
                  <a:tcPr marL="3748" marR="3748" marT="3748"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220440">
                <a:tc>
                  <a:txBody>
                    <a:bodyPr/>
                    <a:lstStyle/>
                    <a:p>
                      <a:pPr algn="r" fontAlgn="b"/>
                      <a:r>
                        <a:rPr lang="en-US" sz="1400" b="0" i="0" u="none" strike="noStrike" dirty="0">
                          <a:solidFill>
                            <a:srgbClr val="000000"/>
                          </a:solidFill>
                          <a:latin typeface="Calibri"/>
                        </a:rPr>
                        <a:t>50000</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latin typeface="Calibri"/>
                        </a:rPr>
                        <a:t>1</a:t>
                      </a:r>
                    </a:p>
                  </a:txBody>
                  <a:tcPr marL="3748" marR="3748" marT="374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tcPr>
                </a:tc>
                <a:tc>
                  <a:txBody>
                    <a:bodyPr/>
                    <a:lstStyle/>
                    <a:p>
                      <a:pPr algn="r" fontAlgn="b"/>
                      <a:r>
                        <a:rPr lang="en-US" sz="1400" b="0" i="0" u="none" strike="noStrike">
                          <a:solidFill>
                            <a:srgbClr val="000000"/>
                          </a:solidFill>
                          <a:latin typeface="Calibri"/>
                        </a:rPr>
                        <a:t>811</a:t>
                      </a:r>
                    </a:p>
                  </a:txBody>
                  <a:tcPr marL="3748" marR="3748" marT="3748" marB="0" anchor="b">
                    <a:lnL>
                      <a:noFill/>
                    </a:lnL>
                    <a:lnR>
                      <a:noFill/>
                    </a:lnR>
                    <a:lnT>
                      <a:noFill/>
                    </a:lnT>
                    <a:lnB>
                      <a:noFill/>
                    </a:lnB>
                    <a:solidFill>
                      <a:srgbClr val="E46D0A"/>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a:noFill/>
                    </a:lnB>
                    <a:solidFill>
                      <a:srgbClr val="B6DDE8"/>
                    </a:solidFill>
                  </a:tcPr>
                </a:tc>
                <a:tc>
                  <a:txBody>
                    <a:bodyPr/>
                    <a:lstStyle/>
                    <a:p>
                      <a:pPr algn="r" fontAlgn="b"/>
                      <a:r>
                        <a:rPr lang="en-US" sz="1400" b="0" i="0" u="none" strike="noStrike">
                          <a:solidFill>
                            <a:srgbClr val="000000"/>
                          </a:solidFill>
                          <a:latin typeface="Calibri"/>
                        </a:rPr>
                        <a:t>325</a:t>
                      </a:r>
                    </a:p>
                  </a:txBody>
                  <a:tcPr marL="3748" marR="3748" marT="3748" marB="0" anchor="b">
                    <a:lnL>
                      <a:noFill/>
                    </a:lnL>
                    <a:lnR>
                      <a:noFill/>
                    </a:lnR>
                    <a:lnT>
                      <a:noFill/>
                    </a:lnT>
                    <a:lnB>
                      <a:noFill/>
                    </a:lnB>
                    <a:solidFill>
                      <a:srgbClr val="E46D0A"/>
                    </a:solidFill>
                  </a:tcPr>
                </a:tc>
                <a:tc>
                  <a:txBody>
                    <a:bodyPr/>
                    <a:lstStyle/>
                    <a:p>
                      <a:pPr algn="r" fontAlgn="b"/>
                      <a:r>
                        <a:rPr lang="en-US" sz="1400" b="0" i="0" u="none" strike="noStrike">
                          <a:solidFill>
                            <a:srgbClr val="000000"/>
                          </a:solidFill>
                          <a:latin typeface="Calibri"/>
                        </a:rPr>
                        <a:t>268</a:t>
                      </a:r>
                    </a:p>
                  </a:txBody>
                  <a:tcPr marL="3748" marR="3748" marT="3748" marB="0" anchor="b">
                    <a:lnL>
                      <a:noFill/>
                    </a:lnL>
                    <a:lnR>
                      <a:noFill/>
                    </a:lnR>
                    <a:lnT>
                      <a:noFill/>
                    </a:lnT>
                    <a:lnB>
                      <a:noFill/>
                    </a:lnB>
                    <a:solidFill>
                      <a:srgbClr val="FAC090"/>
                    </a:solidFill>
                  </a:tcPr>
                </a:tc>
                <a:tc>
                  <a:txBody>
                    <a:bodyPr/>
                    <a:lstStyle/>
                    <a:p>
                      <a:pPr algn="r" fontAlgn="b"/>
                      <a:r>
                        <a:rPr lang="en-US" sz="1400" b="0" i="0" u="none" strike="noStrike">
                          <a:solidFill>
                            <a:srgbClr val="000000"/>
                          </a:solidFill>
                          <a:latin typeface="Calibri"/>
                        </a:rPr>
                        <a:t>328</a:t>
                      </a:r>
                    </a:p>
                  </a:txBody>
                  <a:tcPr marL="3748" marR="3748" marT="3748" marB="0" anchor="b">
                    <a:lnL>
                      <a:noFill/>
                    </a:lnL>
                    <a:lnR>
                      <a:noFill/>
                    </a:lnR>
                    <a:lnT>
                      <a:noFill/>
                    </a:lnT>
                    <a:lnB>
                      <a:noFill/>
                    </a:lnB>
                    <a:solidFill>
                      <a:srgbClr val="FAC090"/>
                    </a:solidFill>
                  </a:tcPr>
                </a:tc>
                <a:tc>
                  <a:txBody>
                    <a:bodyPr/>
                    <a:lstStyle/>
                    <a:p>
                      <a:pPr algn="r" fontAlgn="b"/>
                      <a:r>
                        <a:rPr lang="en-US" sz="1400" b="0" i="0" u="none" strike="noStrike">
                          <a:solidFill>
                            <a:srgbClr val="000000"/>
                          </a:solidFill>
                          <a:latin typeface="Calibri"/>
                        </a:rPr>
                        <a:t>130</a:t>
                      </a:r>
                    </a:p>
                  </a:txBody>
                  <a:tcPr marL="3748" marR="3748" marT="3748" marB="0" anchor="b">
                    <a:lnL>
                      <a:noFill/>
                    </a:lnL>
                    <a:lnR>
                      <a:noFill/>
                    </a:lnR>
                    <a:lnT>
                      <a:noFill/>
                    </a:lnT>
                    <a:lnB>
                      <a:noFill/>
                    </a:lnB>
                    <a:solidFill>
                      <a:srgbClr val="FAC090"/>
                    </a:solidFill>
                  </a:tcPr>
                </a:tc>
                <a:tc>
                  <a:txBody>
                    <a:bodyPr/>
                    <a:lstStyle/>
                    <a:p>
                      <a:pPr algn="r" fontAlgn="b"/>
                      <a:r>
                        <a:rPr lang="en-US" sz="1400" b="0" i="0" u="none" strike="noStrike">
                          <a:solidFill>
                            <a:srgbClr val="000000"/>
                          </a:solidFill>
                          <a:latin typeface="Calibri"/>
                        </a:rPr>
                        <a:t>219</a:t>
                      </a:r>
                    </a:p>
                  </a:txBody>
                  <a:tcPr marL="3748" marR="3748" marT="3748" marB="0" anchor="b">
                    <a:lnL>
                      <a:noFill/>
                    </a:lnL>
                    <a:lnR>
                      <a:noFill/>
                    </a:lnR>
                    <a:lnT>
                      <a:noFill/>
                    </a:lnT>
                    <a:lnB>
                      <a:noFill/>
                    </a:lnB>
                    <a:solidFill>
                      <a:srgbClr val="FAC090"/>
                    </a:solidFill>
                  </a:tcPr>
                </a:tc>
                <a:tc>
                  <a:txBody>
                    <a:bodyPr/>
                    <a:lstStyle/>
                    <a:p>
                      <a:pPr algn="r" fontAlgn="b"/>
                      <a:r>
                        <a:rPr lang="en-US" sz="1400" b="0" i="0" u="none" strike="noStrike">
                          <a:solidFill>
                            <a:srgbClr val="000000"/>
                          </a:solidFill>
                          <a:latin typeface="Calibri"/>
                        </a:rPr>
                        <a:t>38</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a:solidFill>
                            <a:srgbClr val="000000"/>
                          </a:solidFill>
                          <a:latin typeface="Calibri"/>
                        </a:rPr>
                        <a:t>17</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a:solidFill>
                            <a:srgbClr val="000000"/>
                          </a:solidFill>
                          <a:latin typeface="Calibri"/>
                        </a:rPr>
                        <a:t>50</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a:solidFill>
                            <a:srgbClr val="000000"/>
                          </a:solidFill>
                          <a:latin typeface="Calibri"/>
                        </a:rPr>
                        <a:t>13</a:t>
                      </a:r>
                    </a:p>
                  </a:txBody>
                  <a:tcPr marL="3748" marR="3748" marT="3748" marB="0" anchor="b">
                    <a:lnL>
                      <a:noFill/>
                    </a:lnL>
                    <a:lnR>
                      <a:noFill/>
                    </a:lnR>
                    <a:lnT>
                      <a:noFill/>
                    </a:lnT>
                    <a:lnB>
                      <a:noFill/>
                    </a:lnB>
                    <a:solidFill>
                      <a:srgbClr val="FCD5B4"/>
                    </a:solidFill>
                  </a:tcPr>
                </a:tc>
                <a:tc>
                  <a:txBody>
                    <a:bodyPr/>
                    <a:lstStyle/>
                    <a:p>
                      <a:pPr algn="r" fontAlgn="b"/>
                      <a:r>
                        <a:rPr lang="en-US" sz="1400" b="0" i="0" u="none" strike="noStrike" dirty="0">
                          <a:solidFill>
                            <a:srgbClr val="000000"/>
                          </a:solidFill>
                          <a:latin typeface="Calibri"/>
                        </a:rPr>
                        <a:t>3</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dirty="0">
                          <a:solidFill>
                            <a:srgbClr val="000000"/>
                          </a:solidFill>
                          <a:latin typeface="Calibri"/>
                        </a:rPr>
                        <a:t>5</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dirty="0">
                          <a:solidFill>
                            <a:srgbClr val="000000"/>
                          </a:solidFill>
                          <a:latin typeface="Calibri"/>
                        </a:rPr>
                        <a:t>2</a:t>
                      </a:r>
                    </a:p>
                  </a:txBody>
                  <a:tcPr marL="3748" marR="3748" marT="3748" marB="0" anchor="b">
                    <a:lnL>
                      <a:noFill/>
                    </a:lnL>
                    <a:lnR>
                      <a:noFill/>
                    </a:lnR>
                    <a:lnT>
                      <a:noFill/>
                    </a:lnT>
                    <a:lnB>
                      <a:noFill/>
                    </a:lnB>
                    <a:solidFill>
                      <a:srgbClr val="FDE9D9"/>
                    </a:solidFill>
                  </a:tcPr>
                </a:tc>
                <a:tc>
                  <a:txBody>
                    <a:bodyPr/>
                    <a:lstStyle/>
                    <a:p>
                      <a:pPr algn="r" fontAlgn="b"/>
                      <a:r>
                        <a:rPr lang="en-US" sz="1400" b="0" i="0" u="none" strike="noStrike" dirty="0">
                          <a:solidFill>
                            <a:srgbClr val="000000"/>
                          </a:solidFill>
                          <a:latin typeface="Calibri"/>
                        </a:rPr>
                        <a:t>1</a:t>
                      </a:r>
                    </a:p>
                  </a:txBody>
                  <a:tcPr marL="3748" marR="3748" marT="3748" marB="0" anchor="b">
                    <a:lnL>
                      <a:noFill/>
                    </a:lnL>
                    <a:lnR>
                      <a:noFill/>
                    </a:lnR>
                    <a:lnT>
                      <a:noFill/>
                    </a:lnT>
                    <a:lnB>
                      <a:noFill/>
                    </a:lnB>
                    <a:solidFill>
                      <a:srgbClr val="FFFFFF"/>
                    </a:solidFill>
                  </a:tcPr>
                </a:tc>
                <a:tc>
                  <a:txBody>
                    <a:bodyPr/>
                    <a:lstStyle/>
                    <a:p>
                      <a:pPr algn="r" fontAlgn="b"/>
                      <a:r>
                        <a:rPr lang="en-US" sz="1400" b="0" i="0" u="none" strike="noStrike" dirty="0">
                          <a:solidFill>
                            <a:srgbClr val="000000"/>
                          </a:solidFill>
                          <a:latin typeface="Calibri"/>
                        </a:rPr>
                        <a:t>1</a:t>
                      </a:r>
                    </a:p>
                  </a:txBody>
                  <a:tcPr marL="3748" marR="3748" marT="3748"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220440">
                <a:tc>
                  <a:txBody>
                    <a:bodyPr/>
                    <a:lstStyle/>
                    <a:p>
                      <a:pPr algn="r" fontAlgn="b"/>
                      <a:r>
                        <a:rPr lang="en-US" sz="1400" b="0" i="0" u="none" strike="noStrike" dirty="0">
                          <a:solidFill>
                            <a:srgbClr val="000000"/>
                          </a:solidFill>
                          <a:latin typeface="Calibri"/>
                        </a:rPr>
                        <a:t>75000</a:t>
                      </a:r>
                    </a:p>
                  </a:txBody>
                  <a:tcPr marL="3748" marR="3748" marT="37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latin typeface="Calibri"/>
                        </a:rPr>
                        <a:t>1</a:t>
                      </a:r>
                    </a:p>
                  </a:txBody>
                  <a:tcPr marL="3748" marR="3748" marT="3748"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latin typeface="Calibri"/>
                        </a:rPr>
                        <a:t>1221</a:t>
                      </a:r>
                    </a:p>
                  </a:txBody>
                  <a:tcPr marL="3748" marR="3748" marT="3748" marB="0" anchor="b">
                    <a:lnL>
                      <a:noFill/>
                    </a:lnL>
                    <a:lnR>
                      <a:noFill/>
                    </a:lnR>
                    <a:lnT>
                      <a:noFill/>
                    </a:lnT>
                    <a:lnB w="6350" cap="flat" cmpd="sng" algn="ctr">
                      <a:solidFill>
                        <a:srgbClr val="000000"/>
                      </a:solidFill>
                      <a:prstDash val="solid"/>
                      <a:round/>
                      <a:headEnd type="none" w="med" len="med"/>
                      <a:tailEnd type="none" w="med" len="med"/>
                    </a:lnB>
                    <a:solidFill>
                      <a:srgbClr val="974807"/>
                    </a:solidFill>
                  </a:tcPr>
                </a:tc>
                <a:tc>
                  <a:txBody>
                    <a:bodyPr/>
                    <a:lstStyle/>
                    <a:p>
                      <a:pPr algn="r" fontAlgn="b"/>
                      <a:r>
                        <a:rPr lang="en-US" sz="1400" b="0" i="0" u="none" strike="noStrike" dirty="0">
                          <a:solidFill>
                            <a:srgbClr val="000000"/>
                          </a:solidFill>
                          <a:latin typeface="Calibri"/>
                        </a:rPr>
                        <a:t>811</a:t>
                      </a:r>
                    </a:p>
                  </a:txBody>
                  <a:tcPr marL="3748" marR="3748" marT="3748" marB="0" anchor="b">
                    <a:lnL>
                      <a:noFill/>
                    </a:lnL>
                    <a:lnR>
                      <a:noFill/>
                    </a:lnR>
                    <a:lnT>
                      <a:noFill/>
                    </a:lnT>
                    <a:lnB>
                      <a:noFill/>
                    </a:lnB>
                    <a:solidFill>
                      <a:srgbClr val="E46D0A"/>
                    </a:solidFill>
                  </a:tcPr>
                </a:tc>
                <a:tc>
                  <a:txBody>
                    <a:bodyPr/>
                    <a:lstStyle/>
                    <a:p>
                      <a:pPr algn="r" fontAlgn="b"/>
                      <a:r>
                        <a:rPr lang="en-US" sz="1400" b="0" i="0" u="none" strike="noStrike" dirty="0">
                          <a:solidFill>
                            <a:srgbClr val="000000"/>
                          </a:solidFill>
                          <a:latin typeface="Calibri"/>
                        </a:rPr>
                        <a:t>436</a:t>
                      </a:r>
                    </a:p>
                  </a:txBody>
                  <a:tcPr marL="3748" marR="3748" marT="3748" marB="0" anchor="b">
                    <a:lnL>
                      <a:noFill/>
                    </a:lnL>
                    <a:lnR>
                      <a:noFill/>
                    </a:lnR>
                    <a:lnT>
                      <a:noFill/>
                    </a:lnT>
                    <a:lnB w="6350" cap="flat" cmpd="sng" algn="ctr">
                      <a:solidFill>
                        <a:srgbClr val="000000"/>
                      </a:solidFill>
                      <a:prstDash val="solid"/>
                      <a:round/>
                      <a:headEnd type="none" w="med" len="med"/>
                      <a:tailEnd type="none" w="med" len="med"/>
                    </a:lnB>
                    <a:solidFill>
                      <a:srgbClr val="E46D0A"/>
                    </a:solidFill>
                  </a:tcPr>
                </a:tc>
                <a:tc>
                  <a:txBody>
                    <a:bodyPr/>
                    <a:lstStyle/>
                    <a:p>
                      <a:pPr algn="r" fontAlgn="b"/>
                      <a:r>
                        <a:rPr lang="en-US" sz="1400" b="0" i="0" u="none" strike="noStrike" dirty="0">
                          <a:solidFill>
                            <a:srgbClr val="000000"/>
                          </a:solidFill>
                          <a:latin typeface="Calibri"/>
                        </a:rPr>
                        <a:t>112</a:t>
                      </a:r>
                    </a:p>
                  </a:txBody>
                  <a:tcPr marL="3748" marR="3748" marT="3748" marB="0" anchor="b">
                    <a:lnL>
                      <a:noFill/>
                    </a:lnL>
                    <a:lnR>
                      <a:noFill/>
                    </a:lnR>
                    <a:lnT>
                      <a:noFill/>
                    </a:lnT>
                    <a:lnB w="6350" cap="flat" cmpd="sng" algn="ctr">
                      <a:solidFill>
                        <a:srgbClr val="000000"/>
                      </a:solidFill>
                      <a:prstDash val="solid"/>
                      <a:round/>
                      <a:headEnd type="none" w="med" len="med"/>
                      <a:tailEnd type="none" w="med" len="med"/>
                    </a:lnB>
                    <a:solidFill>
                      <a:srgbClr val="FAC090"/>
                    </a:solidFill>
                  </a:tcPr>
                </a:tc>
                <a:tc>
                  <a:txBody>
                    <a:bodyPr/>
                    <a:lstStyle/>
                    <a:p>
                      <a:pPr algn="r" fontAlgn="b"/>
                      <a:r>
                        <a:rPr lang="en-US" sz="1400" b="0" i="0" u="none" strike="noStrike">
                          <a:solidFill>
                            <a:srgbClr val="000000"/>
                          </a:solidFill>
                          <a:latin typeface="Calibri"/>
                        </a:rPr>
                        <a:t>287</a:t>
                      </a:r>
                    </a:p>
                  </a:txBody>
                  <a:tcPr marL="3748" marR="3748" marT="3748" marB="0" anchor="b">
                    <a:lnL>
                      <a:noFill/>
                    </a:lnL>
                    <a:lnR>
                      <a:noFill/>
                    </a:lnR>
                    <a:lnT>
                      <a:noFill/>
                    </a:lnT>
                    <a:lnB w="6350" cap="flat" cmpd="sng" algn="ctr">
                      <a:solidFill>
                        <a:srgbClr val="000000"/>
                      </a:solidFill>
                      <a:prstDash val="solid"/>
                      <a:round/>
                      <a:headEnd type="none" w="med" len="med"/>
                      <a:tailEnd type="none" w="med" len="med"/>
                    </a:lnB>
                    <a:solidFill>
                      <a:srgbClr val="FAC090"/>
                    </a:solidFill>
                  </a:tcPr>
                </a:tc>
                <a:tc>
                  <a:txBody>
                    <a:bodyPr/>
                    <a:lstStyle/>
                    <a:p>
                      <a:pPr algn="r" fontAlgn="b"/>
                      <a:r>
                        <a:rPr lang="en-US" sz="1400" b="0" i="0" u="none" strike="noStrike">
                          <a:solidFill>
                            <a:srgbClr val="000000"/>
                          </a:solidFill>
                          <a:latin typeface="Calibri"/>
                        </a:rPr>
                        <a:t>221</a:t>
                      </a:r>
                    </a:p>
                  </a:txBody>
                  <a:tcPr marL="3748" marR="3748" marT="3748" marB="0" anchor="b">
                    <a:lnL>
                      <a:noFill/>
                    </a:lnL>
                    <a:lnR>
                      <a:noFill/>
                    </a:lnR>
                    <a:lnT>
                      <a:noFill/>
                    </a:lnT>
                    <a:lnB w="6350" cap="flat" cmpd="sng" algn="ctr">
                      <a:solidFill>
                        <a:srgbClr val="000000"/>
                      </a:solidFill>
                      <a:prstDash val="solid"/>
                      <a:round/>
                      <a:headEnd type="none" w="med" len="med"/>
                      <a:tailEnd type="none" w="med" len="med"/>
                    </a:lnB>
                    <a:solidFill>
                      <a:srgbClr val="FAC090"/>
                    </a:solidFill>
                  </a:tcPr>
                </a:tc>
                <a:tc>
                  <a:txBody>
                    <a:bodyPr/>
                    <a:lstStyle/>
                    <a:p>
                      <a:pPr algn="r" fontAlgn="b"/>
                      <a:r>
                        <a:rPr lang="en-US" sz="1400" b="0" i="0" u="none" strike="noStrike">
                          <a:solidFill>
                            <a:srgbClr val="000000"/>
                          </a:solidFill>
                          <a:latin typeface="Calibri"/>
                        </a:rPr>
                        <a:t>130</a:t>
                      </a:r>
                    </a:p>
                  </a:txBody>
                  <a:tcPr marL="3748" marR="3748" marT="3748" marB="0" anchor="b">
                    <a:lnL>
                      <a:noFill/>
                    </a:lnL>
                    <a:lnR>
                      <a:noFill/>
                    </a:lnR>
                    <a:lnT>
                      <a:noFill/>
                    </a:lnT>
                    <a:lnB w="6350" cap="flat" cmpd="sng" algn="ctr">
                      <a:solidFill>
                        <a:srgbClr val="000000"/>
                      </a:solidFill>
                      <a:prstDash val="solid"/>
                      <a:round/>
                      <a:headEnd type="none" w="med" len="med"/>
                      <a:tailEnd type="none" w="med" len="med"/>
                    </a:lnB>
                    <a:solidFill>
                      <a:srgbClr val="FAC090"/>
                    </a:solidFill>
                  </a:tcPr>
                </a:tc>
                <a:tc>
                  <a:txBody>
                    <a:bodyPr/>
                    <a:lstStyle/>
                    <a:p>
                      <a:pPr algn="r" fontAlgn="b"/>
                      <a:r>
                        <a:rPr lang="en-US" sz="1400" b="0" i="0" u="none" strike="noStrike">
                          <a:solidFill>
                            <a:srgbClr val="000000"/>
                          </a:solidFill>
                          <a:latin typeface="Calibri"/>
                        </a:rPr>
                        <a:t>219</a:t>
                      </a:r>
                    </a:p>
                  </a:txBody>
                  <a:tcPr marL="3748" marR="3748" marT="3748" marB="0" anchor="b">
                    <a:lnL>
                      <a:noFill/>
                    </a:lnL>
                    <a:lnR>
                      <a:noFill/>
                    </a:lnR>
                    <a:lnT>
                      <a:noFill/>
                    </a:lnT>
                    <a:lnB w="6350" cap="flat" cmpd="sng" algn="ctr">
                      <a:solidFill>
                        <a:srgbClr val="000000"/>
                      </a:solidFill>
                      <a:prstDash val="solid"/>
                      <a:round/>
                      <a:headEnd type="none" w="med" len="med"/>
                      <a:tailEnd type="none" w="med" len="med"/>
                    </a:lnB>
                    <a:solidFill>
                      <a:srgbClr val="FAC090"/>
                    </a:solidFill>
                  </a:tcPr>
                </a:tc>
                <a:tc>
                  <a:txBody>
                    <a:bodyPr/>
                    <a:lstStyle/>
                    <a:p>
                      <a:pPr algn="r" fontAlgn="b"/>
                      <a:r>
                        <a:rPr lang="en-US" sz="1400" b="0" i="0" u="none" strike="noStrike">
                          <a:solidFill>
                            <a:srgbClr val="000000"/>
                          </a:solidFill>
                          <a:latin typeface="Calibri"/>
                        </a:rPr>
                        <a:t>38</a:t>
                      </a:r>
                    </a:p>
                  </a:txBody>
                  <a:tcPr marL="3748" marR="3748" marT="3748" marB="0" anchor="b">
                    <a:lnL>
                      <a:noFill/>
                    </a:lnL>
                    <a:lnR>
                      <a:noFill/>
                    </a:lnR>
                    <a:lnT>
                      <a:noFill/>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400" b="0" i="0" u="none" strike="noStrike">
                          <a:solidFill>
                            <a:srgbClr val="000000"/>
                          </a:solidFill>
                          <a:latin typeface="Calibri"/>
                        </a:rPr>
                        <a:t>17</a:t>
                      </a:r>
                    </a:p>
                  </a:txBody>
                  <a:tcPr marL="3748" marR="3748" marT="3748" marB="0" anchor="b">
                    <a:lnL>
                      <a:noFill/>
                    </a:lnL>
                    <a:lnR>
                      <a:noFill/>
                    </a:lnR>
                    <a:lnT>
                      <a:noFill/>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400" b="0" i="0" u="none" strike="noStrike">
                          <a:solidFill>
                            <a:srgbClr val="000000"/>
                          </a:solidFill>
                          <a:latin typeface="Calibri"/>
                        </a:rPr>
                        <a:t>50</a:t>
                      </a:r>
                    </a:p>
                  </a:txBody>
                  <a:tcPr marL="3748" marR="3748" marT="3748" marB="0" anchor="b">
                    <a:lnL>
                      <a:noFill/>
                    </a:lnL>
                    <a:lnR>
                      <a:noFill/>
                    </a:lnR>
                    <a:lnT>
                      <a:noFill/>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400" b="0" i="0" u="none" strike="noStrike">
                          <a:solidFill>
                            <a:srgbClr val="000000"/>
                          </a:solidFill>
                          <a:latin typeface="Calibri"/>
                        </a:rPr>
                        <a:t>13</a:t>
                      </a:r>
                    </a:p>
                  </a:txBody>
                  <a:tcPr marL="3748" marR="3748" marT="3748" marB="0" anchor="b">
                    <a:lnL>
                      <a:noFill/>
                    </a:lnL>
                    <a:lnR>
                      <a:noFill/>
                    </a:lnR>
                    <a:lnT>
                      <a:noFill/>
                    </a:lnT>
                    <a:lnB w="6350" cap="flat" cmpd="sng" algn="ctr">
                      <a:solidFill>
                        <a:srgbClr val="000000"/>
                      </a:solidFill>
                      <a:prstDash val="solid"/>
                      <a:round/>
                      <a:headEnd type="none" w="med" len="med"/>
                      <a:tailEnd type="none" w="med" len="med"/>
                    </a:lnB>
                    <a:solidFill>
                      <a:srgbClr val="FCD5B4"/>
                    </a:solidFill>
                  </a:tcPr>
                </a:tc>
                <a:tc>
                  <a:txBody>
                    <a:bodyPr/>
                    <a:lstStyle/>
                    <a:p>
                      <a:pPr algn="r" fontAlgn="b"/>
                      <a:r>
                        <a:rPr lang="en-US" sz="1400" b="0" i="0" u="none" strike="noStrike">
                          <a:solidFill>
                            <a:srgbClr val="000000"/>
                          </a:solidFill>
                          <a:latin typeface="Calibri"/>
                        </a:rPr>
                        <a:t>3</a:t>
                      </a:r>
                    </a:p>
                  </a:txBody>
                  <a:tcPr marL="3748" marR="3748" marT="3748" marB="0" anchor="b">
                    <a:lnL>
                      <a:noFill/>
                    </a:lnL>
                    <a:lnR>
                      <a:noFill/>
                    </a:lnR>
                    <a:lnT>
                      <a:noFill/>
                    </a:lnT>
                    <a:lnB w="6350" cap="flat" cmpd="sng" algn="ctr">
                      <a:solidFill>
                        <a:srgbClr val="000000"/>
                      </a:solidFill>
                      <a:prstDash val="solid"/>
                      <a:round/>
                      <a:headEnd type="none" w="med" len="med"/>
                      <a:tailEnd type="none" w="med" len="med"/>
                    </a:lnB>
                    <a:solidFill>
                      <a:srgbClr val="FDE9D9"/>
                    </a:solidFill>
                  </a:tcPr>
                </a:tc>
                <a:tc>
                  <a:txBody>
                    <a:bodyPr/>
                    <a:lstStyle/>
                    <a:p>
                      <a:pPr algn="r" fontAlgn="b"/>
                      <a:r>
                        <a:rPr lang="en-US" sz="1400" b="0" i="0" u="none" strike="noStrike" dirty="0">
                          <a:solidFill>
                            <a:srgbClr val="000000"/>
                          </a:solidFill>
                          <a:latin typeface="Calibri"/>
                        </a:rPr>
                        <a:t>5</a:t>
                      </a:r>
                    </a:p>
                  </a:txBody>
                  <a:tcPr marL="3748" marR="3748" marT="3748" marB="0" anchor="b">
                    <a:lnL>
                      <a:noFill/>
                    </a:lnL>
                    <a:lnR>
                      <a:noFill/>
                    </a:lnR>
                    <a:lnT>
                      <a:noFill/>
                    </a:lnT>
                    <a:lnB w="6350" cap="flat" cmpd="sng" algn="ctr">
                      <a:solidFill>
                        <a:srgbClr val="000000"/>
                      </a:solidFill>
                      <a:prstDash val="solid"/>
                      <a:round/>
                      <a:headEnd type="none" w="med" len="med"/>
                      <a:tailEnd type="none" w="med" len="med"/>
                    </a:lnB>
                    <a:solidFill>
                      <a:srgbClr val="FDE9D9"/>
                    </a:solidFill>
                  </a:tcPr>
                </a:tc>
                <a:tc>
                  <a:txBody>
                    <a:bodyPr/>
                    <a:lstStyle/>
                    <a:p>
                      <a:pPr algn="r" fontAlgn="b"/>
                      <a:r>
                        <a:rPr lang="en-US" sz="1400" b="0" i="0" u="none" strike="noStrike" dirty="0">
                          <a:solidFill>
                            <a:srgbClr val="000000"/>
                          </a:solidFill>
                          <a:latin typeface="Calibri"/>
                        </a:rPr>
                        <a:t>2</a:t>
                      </a:r>
                    </a:p>
                  </a:txBody>
                  <a:tcPr marL="3748" marR="3748" marT="3748" marB="0" anchor="b">
                    <a:lnL>
                      <a:noFill/>
                    </a:lnL>
                    <a:lnR>
                      <a:noFill/>
                    </a:lnR>
                    <a:lnT>
                      <a:noFill/>
                    </a:lnT>
                    <a:lnB w="6350" cap="flat" cmpd="sng" algn="ctr">
                      <a:solidFill>
                        <a:srgbClr val="000000"/>
                      </a:solidFill>
                      <a:prstDash val="solid"/>
                      <a:round/>
                      <a:headEnd type="none" w="med" len="med"/>
                      <a:tailEnd type="none" w="med" len="med"/>
                    </a:lnB>
                    <a:solidFill>
                      <a:srgbClr val="FDE9D9"/>
                    </a:solidFill>
                  </a:tcPr>
                </a:tc>
                <a:tc>
                  <a:txBody>
                    <a:bodyPr/>
                    <a:lstStyle/>
                    <a:p>
                      <a:pPr algn="r" fontAlgn="b"/>
                      <a:r>
                        <a:rPr lang="en-US" sz="1400" b="0" i="0" u="none" strike="noStrike">
                          <a:solidFill>
                            <a:srgbClr val="000000"/>
                          </a:solidFill>
                          <a:latin typeface="Calibri"/>
                        </a:rPr>
                        <a:t>1</a:t>
                      </a:r>
                    </a:p>
                  </a:txBody>
                  <a:tcPr marL="3748" marR="3748" marT="3748"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400" b="0" i="0" u="none" strike="noStrike" dirty="0">
                          <a:solidFill>
                            <a:srgbClr val="000000"/>
                          </a:solidFill>
                          <a:latin typeface="Calibri"/>
                        </a:rPr>
                        <a:t>1</a:t>
                      </a:r>
                    </a:p>
                  </a:txBody>
                  <a:tcPr marL="3748" marR="3748" marT="374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277092">
                <a:tc>
                  <a:txBody>
                    <a:bodyPr/>
                    <a:lstStyle/>
                    <a:p>
                      <a:pPr algn="ctr" fontAlgn="b"/>
                      <a:r>
                        <a:rPr lang="en-US" sz="1100" b="0" i="0" u="none" strike="noStrike" dirty="0">
                          <a:solidFill>
                            <a:srgbClr val="000000"/>
                          </a:solidFill>
                          <a:latin typeface="Calibri"/>
                        </a:rPr>
                        <a:t># best </a:t>
                      </a:r>
                      <a:r>
                        <a:rPr lang="en-US" sz="1100" b="0" i="0" u="none" strike="noStrike" dirty="0" err="1">
                          <a:solidFill>
                            <a:srgbClr val="000000"/>
                          </a:solidFill>
                          <a:latin typeface="Calibri"/>
                        </a:rPr>
                        <a:t>frags</a:t>
                      </a:r>
                      <a:endParaRPr lang="en-US" sz="1100" b="0" i="0" u="none" strike="noStrike" dirty="0">
                        <a:solidFill>
                          <a:srgbClr val="000000"/>
                        </a:solidFill>
                        <a:latin typeface="Calibri"/>
                      </a:endParaRPr>
                    </a:p>
                  </a:txBody>
                  <a:tcPr marL="3748" marR="3748" marT="374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3</a:t>
                      </a:r>
                    </a:p>
                  </a:txBody>
                  <a:tcPr marL="3748" marR="3748" marT="374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2</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3</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2</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1  2</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3   4</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1   2</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a:t>
                      </a:r>
                    </a:p>
                  </a:txBody>
                  <a:tcPr marL="3748" marR="3748" marT="374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4018">
                <a:tc>
                  <a:txBody>
                    <a:bodyPr/>
                    <a:lstStyle/>
                    <a:p>
                      <a:pPr algn="ctr" fontAlgn="b"/>
                      <a:r>
                        <a:rPr lang="en-US" sz="1100" b="0" i="0" u="none" strike="noStrike" dirty="0">
                          <a:solidFill>
                            <a:srgbClr val="000000"/>
                          </a:solidFill>
                          <a:latin typeface="Calibri"/>
                        </a:rPr>
                        <a:t>ploidies</a:t>
                      </a:r>
                    </a:p>
                  </a:txBody>
                  <a:tcPr marL="3748" marR="3748" marT="374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3</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4  3  4</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2   4</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3  1  3</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2</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3</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2  3</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3  4</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2   3   4   8</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2</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4</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2   4</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4</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2</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a:t>
                      </a:r>
                    </a:p>
                  </a:txBody>
                  <a:tcPr marL="3748" marR="3748" marT="374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a:t>
                      </a:r>
                    </a:p>
                  </a:txBody>
                  <a:tcPr marL="3748" marR="3748" marT="374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Base call verification: checking the basic ploidy</a:t>
            </a:r>
            <a:endParaRPr dirty="0"/>
          </a:p>
        </p:txBody>
      </p:sp>
      <p:grpSp>
        <p:nvGrpSpPr>
          <p:cNvPr id="2" name="87 Grupo"/>
          <p:cNvGrpSpPr/>
          <p:nvPr/>
        </p:nvGrpSpPr>
        <p:grpSpPr>
          <a:xfrm>
            <a:off x="152400" y="939617"/>
            <a:ext cx="1295400" cy="5232583"/>
            <a:chOff x="152400" y="939617"/>
            <a:chExt cx="1295400" cy="5232583"/>
          </a:xfrm>
        </p:grpSpPr>
        <p:sp>
          <p:nvSpPr>
            <p:cNvPr id="89" name="Rectangle 8"/>
            <p:cNvSpPr>
              <a:spLocks noChangeArrowheads="1"/>
            </p:cNvSpPr>
            <p:nvPr/>
          </p:nvSpPr>
          <p:spPr bwMode="auto">
            <a:xfrm>
              <a:off x="475868" y="3467967"/>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 name="Rectangle 9"/>
            <p:cNvSpPr>
              <a:spLocks noChangeArrowheads="1"/>
            </p:cNvSpPr>
            <p:nvPr/>
          </p:nvSpPr>
          <p:spPr bwMode="auto">
            <a:xfrm>
              <a:off x="741552" y="3601612"/>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 name="Rectangle 10"/>
            <p:cNvSpPr>
              <a:spLocks noChangeArrowheads="1"/>
            </p:cNvSpPr>
            <p:nvPr/>
          </p:nvSpPr>
          <p:spPr bwMode="auto">
            <a:xfrm>
              <a:off x="1228588" y="4035959"/>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 name="Group 11"/>
            <p:cNvGrpSpPr>
              <a:grpSpLocks/>
            </p:cNvGrpSpPr>
            <p:nvPr/>
          </p:nvGrpSpPr>
          <p:grpSpPr bwMode="auto">
            <a:xfrm>
              <a:off x="1311748" y="4098605"/>
              <a:ext cx="136052" cy="148264"/>
              <a:chOff x="8966" y="10643"/>
              <a:chExt cx="890" cy="71"/>
            </a:xfrm>
          </p:grpSpPr>
          <p:sp>
            <p:nvSpPr>
              <p:cNvPr id="421"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2"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 name="Group 14"/>
            <p:cNvGrpSpPr>
              <a:grpSpLocks/>
            </p:cNvGrpSpPr>
            <p:nvPr/>
          </p:nvGrpSpPr>
          <p:grpSpPr bwMode="auto">
            <a:xfrm>
              <a:off x="710214" y="4307425"/>
              <a:ext cx="93708" cy="148264"/>
              <a:chOff x="5031" y="10743"/>
              <a:chExt cx="613" cy="71"/>
            </a:xfrm>
          </p:grpSpPr>
          <p:sp>
            <p:nvSpPr>
              <p:cNvPr id="419"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0"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4" name="Rectangle 17"/>
            <p:cNvSpPr>
              <a:spLocks noChangeArrowheads="1"/>
            </p:cNvSpPr>
            <p:nvPr/>
          </p:nvSpPr>
          <p:spPr bwMode="auto">
            <a:xfrm>
              <a:off x="566977" y="487124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 name="Group 18"/>
            <p:cNvGrpSpPr>
              <a:grpSpLocks/>
            </p:cNvGrpSpPr>
            <p:nvPr/>
          </p:nvGrpSpPr>
          <p:grpSpPr bwMode="auto">
            <a:xfrm>
              <a:off x="1010446" y="3883522"/>
              <a:ext cx="93708" cy="152440"/>
              <a:chOff x="7502" y="10743"/>
              <a:chExt cx="613" cy="73"/>
            </a:xfrm>
          </p:grpSpPr>
          <p:sp>
            <p:nvSpPr>
              <p:cNvPr id="417"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8"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 name="Group 21"/>
            <p:cNvGrpSpPr>
              <a:grpSpLocks/>
            </p:cNvGrpSpPr>
            <p:nvPr/>
          </p:nvGrpSpPr>
          <p:grpSpPr bwMode="auto">
            <a:xfrm>
              <a:off x="1104154" y="5163594"/>
              <a:ext cx="93708" cy="152440"/>
              <a:chOff x="8491" y="10743"/>
              <a:chExt cx="613" cy="73"/>
            </a:xfrm>
          </p:grpSpPr>
          <p:sp>
            <p:nvSpPr>
              <p:cNvPr id="415"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6"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7" name="Rectangle 24"/>
            <p:cNvSpPr>
              <a:spLocks noChangeArrowheads="1"/>
            </p:cNvSpPr>
            <p:nvPr/>
          </p:nvSpPr>
          <p:spPr bwMode="auto">
            <a:xfrm>
              <a:off x="1361124" y="430742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 name="Group 25"/>
            <p:cNvGrpSpPr>
              <a:grpSpLocks/>
            </p:cNvGrpSpPr>
            <p:nvPr/>
          </p:nvGrpSpPr>
          <p:grpSpPr bwMode="auto">
            <a:xfrm>
              <a:off x="710214" y="4871244"/>
              <a:ext cx="93708" cy="148264"/>
              <a:chOff x="5140" y="10844"/>
              <a:chExt cx="613" cy="71"/>
            </a:xfrm>
          </p:grpSpPr>
          <p:sp>
            <p:nvSpPr>
              <p:cNvPr id="413"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4"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 name="Group 28"/>
            <p:cNvGrpSpPr>
              <a:grpSpLocks/>
            </p:cNvGrpSpPr>
            <p:nvPr/>
          </p:nvGrpSpPr>
          <p:grpSpPr bwMode="auto">
            <a:xfrm>
              <a:off x="887540" y="4518336"/>
              <a:ext cx="111135" cy="148264"/>
              <a:chOff x="6191" y="10844"/>
              <a:chExt cx="727" cy="71"/>
            </a:xfrm>
          </p:grpSpPr>
          <p:sp>
            <p:nvSpPr>
              <p:cNvPr id="411"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2"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 name="Group 31"/>
            <p:cNvGrpSpPr>
              <a:grpSpLocks/>
            </p:cNvGrpSpPr>
            <p:nvPr/>
          </p:nvGrpSpPr>
          <p:grpSpPr bwMode="auto">
            <a:xfrm>
              <a:off x="1076943" y="4518336"/>
              <a:ext cx="93708" cy="148264"/>
              <a:chOff x="7430" y="10844"/>
              <a:chExt cx="613" cy="71"/>
            </a:xfrm>
          </p:grpSpPr>
          <p:sp>
            <p:nvSpPr>
              <p:cNvPr id="409"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0"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1" name="Rectangle 34"/>
            <p:cNvSpPr>
              <a:spLocks noChangeArrowheads="1"/>
            </p:cNvSpPr>
            <p:nvPr/>
          </p:nvSpPr>
          <p:spPr bwMode="auto">
            <a:xfrm>
              <a:off x="1361124" y="451833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2" name="Rectangle 35"/>
            <p:cNvSpPr>
              <a:spLocks noChangeArrowheads="1"/>
            </p:cNvSpPr>
            <p:nvPr/>
          </p:nvSpPr>
          <p:spPr bwMode="auto">
            <a:xfrm>
              <a:off x="616506" y="45183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 name="Rectangle 36"/>
            <p:cNvSpPr>
              <a:spLocks noChangeArrowheads="1"/>
            </p:cNvSpPr>
            <p:nvPr/>
          </p:nvSpPr>
          <p:spPr bwMode="auto">
            <a:xfrm>
              <a:off x="504760" y="345334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 name="Group 37"/>
            <p:cNvGrpSpPr>
              <a:grpSpLocks/>
            </p:cNvGrpSpPr>
            <p:nvPr/>
          </p:nvGrpSpPr>
          <p:grpSpPr bwMode="auto">
            <a:xfrm>
              <a:off x="1206269" y="4518336"/>
              <a:ext cx="116027" cy="148264"/>
              <a:chOff x="8276" y="10844"/>
              <a:chExt cx="759" cy="71"/>
            </a:xfrm>
          </p:grpSpPr>
          <p:sp>
            <p:nvSpPr>
              <p:cNvPr id="407"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8"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5" name="Rectangle 41"/>
            <p:cNvSpPr>
              <a:spLocks noChangeArrowheads="1"/>
            </p:cNvSpPr>
            <p:nvPr/>
          </p:nvSpPr>
          <p:spPr bwMode="auto">
            <a:xfrm>
              <a:off x="840151" y="4871244"/>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 name="Rectangle 42"/>
            <p:cNvSpPr>
              <a:spLocks noChangeArrowheads="1"/>
            </p:cNvSpPr>
            <p:nvPr/>
          </p:nvSpPr>
          <p:spPr bwMode="auto">
            <a:xfrm>
              <a:off x="727946" y="457471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 name="Rectangle 43"/>
            <p:cNvSpPr>
              <a:spLocks noChangeArrowheads="1"/>
            </p:cNvSpPr>
            <p:nvPr/>
          </p:nvSpPr>
          <p:spPr bwMode="auto">
            <a:xfrm>
              <a:off x="784813" y="457471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 name="Group 44"/>
            <p:cNvGrpSpPr>
              <a:grpSpLocks/>
            </p:cNvGrpSpPr>
            <p:nvPr/>
          </p:nvGrpSpPr>
          <p:grpSpPr bwMode="auto">
            <a:xfrm>
              <a:off x="866292" y="5019506"/>
              <a:ext cx="93708" cy="148264"/>
              <a:chOff x="7359" y="10643"/>
              <a:chExt cx="613" cy="71"/>
            </a:xfrm>
          </p:grpSpPr>
          <p:sp>
            <p:nvSpPr>
              <p:cNvPr id="405"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6"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9" name="Rectangle 47"/>
            <p:cNvSpPr>
              <a:spLocks noChangeArrowheads="1"/>
            </p:cNvSpPr>
            <p:nvPr/>
          </p:nvSpPr>
          <p:spPr bwMode="auto">
            <a:xfrm>
              <a:off x="1214066" y="5015330"/>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2" name="Group 48"/>
            <p:cNvGrpSpPr>
              <a:grpSpLocks/>
            </p:cNvGrpSpPr>
            <p:nvPr/>
          </p:nvGrpSpPr>
          <p:grpSpPr bwMode="auto">
            <a:xfrm>
              <a:off x="1254423" y="4808598"/>
              <a:ext cx="136052" cy="148264"/>
              <a:chOff x="8966" y="10643"/>
              <a:chExt cx="890" cy="71"/>
            </a:xfrm>
          </p:grpSpPr>
          <p:sp>
            <p:nvSpPr>
              <p:cNvPr id="403"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4"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 name="Group 51"/>
            <p:cNvGrpSpPr>
              <a:grpSpLocks/>
            </p:cNvGrpSpPr>
            <p:nvPr/>
          </p:nvGrpSpPr>
          <p:grpSpPr bwMode="auto">
            <a:xfrm>
              <a:off x="716023" y="5167770"/>
              <a:ext cx="93708" cy="148264"/>
              <a:chOff x="3256" y="10743"/>
              <a:chExt cx="613" cy="71"/>
            </a:xfrm>
          </p:grpSpPr>
          <p:sp>
            <p:nvSpPr>
              <p:cNvPr id="401"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2"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 name="Group 54"/>
            <p:cNvGrpSpPr>
              <a:grpSpLocks/>
            </p:cNvGrpSpPr>
            <p:nvPr/>
          </p:nvGrpSpPr>
          <p:grpSpPr bwMode="auto">
            <a:xfrm>
              <a:off x="878674" y="3601612"/>
              <a:ext cx="93708" cy="148264"/>
              <a:chOff x="5031" y="10743"/>
              <a:chExt cx="613" cy="71"/>
            </a:xfrm>
          </p:grpSpPr>
          <p:sp>
            <p:nvSpPr>
              <p:cNvPr id="399"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0"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3" name="Rectangle 57"/>
            <p:cNvSpPr>
              <a:spLocks noChangeArrowheads="1"/>
            </p:cNvSpPr>
            <p:nvPr/>
          </p:nvSpPr>
          <p:spPr bwMode="auto">
            <a:xfrm>
              <a:off x="619563" y="516777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 name="Group 58"/>
            <p:cNvGrpSpPr>
              <a:grpSpLocks/>
            </p:cNvGrpSpPr>
            <p:nvPr/>
          </p:nvGrpSpPr>
          <p:grpSpPr bwMode="auto">
            <a:xfrm>
              <a:off x="987210" y="5019506"/>
              <a:ext cx="93708" cy="152440"/>
              <a:chOff x="7502" y="10743"/>
              <a:chExt cx="613" cy="73"/>
            </a:xfrm>
          </p:grpSpPr>
          <p:sp>
            <p:nvSpPr>
              <p:cNvPr id="397"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8"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 name="Group 61"/>
            <p:cNvGrpSpPr>
              <a:grpSpLocks/>
            </p:cNvGrpSpPr>
            <p:nvPr/>
          </p:nvGrpSpPr>
          <p:grpSpPr bwMode="auto">
            <a:xfrm>
              <a:off x="1160715" y="5520678"/>
              <a:ext cx="93708" cy="152440"/>
              <a:chOff x="8491" y="10743"/>
              <a:chExt cx="613" cy="73"/>
            </a:xfrm>
          </p:grpSpPr>
          <p:sp>
            <p:nvSpPr>
              <p:cNvPr id="395"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6"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6" name="Rectangle 64"/>
            <p:cNvSpPr>
              <a:spLocks noChangeArrowheads="1"/>
            </p:cNvSpPr>
            <p:nvPr/>
          </p:nvSpPr>
          <p:spPr bwMode="auto">
            <a:xfrm>
              <a:off x="1289735" y="5224153"/>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7" name="Group 65"/>
            <p:cNvGrpSpPr>
              <a:grpSpLocks/>
            </p:cNvGrpSpPr>
            <p:nvPr/>
          </p:nvGrpSpPr>
          <p:grpSpPr bwMode="auto">
            <a:xfrm>
              <a:off x="953426" y="4722980"/>
              <a:ext cx="80103" cy="148264"/>
              <a:chOff x="1393" y="11737"/>
              <a:chExt cx="524" cy="71"/>
            </a:xfrm>
          </p:grpSpPr>
          <p:sp>
            <p:nvSpPr>
              <p:cNvPr id="393"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4"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 name="Group 68"/>
            <p:cNvGrpSpPr>
              <a:grpSpLocks/>
            </p:cNvGrpSpPr>
            <p:nvPr/>
          </p:nvGrpSpPr>
          <p:grpSpPr bwMode="auto">
            <a:xfrm>
              <a:off x="829298" y="4184223"/>
              <a:ext cx="93708" cy="148264"/>
              <a:chOff x="5140" y="10844"/>
              <a:chExt cx="613" cy="71"/>
            </a:xfrm>
          </p:grpSpPr>
          <p:sp>
            <p:nvSpPr>
              <p:cNvPr id="391"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2"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 name="Group 71"/>
            <p:cNvGrpSpPr>
              <a:grpSpLocks/>
            </p:cNvGrpSpPr>
            <p:nvPr/>
          </p:nvGrpSpPr>
          <p:grpSpPr bwMode="auto">
            <a:xfrm>
              <a:off x="833119" y="5316031"/>
              <a:ext cx="111135" cy="148264"/>
              <a:chOff x="6191" y="10844"/>
              <a:chExt cx="727" cy="71"/>
            </a:xfrm>
          </p:grpSpPr>
          <p:sp>
            <p:nvSpPr>
              <p:cNvPr id="389"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0"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0" name="Group 74"/>
            <p:cNvGrpSpPr>
              <a:grpSpLocks/>
            </p:cNvGrpSpPr>
            <p:nvPr/>
          </p:nvGrpSpPr>
          <p:grpSpPr bwMode="auto">
            <a:xfrm>
              <a:off x="1104154" y="4808598"/>
              <a:ext cx="93708" cy="148264"/>
              <a:chOff x="7430" y="10844"/>
              <a:chExt cx="613" cy="71"/>
            </a:xfrm>
          </p:grpSpPr>
          <p:sp>
            <p:nvSpPr>
              <p:cNvPr id="387"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8"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1" name="Rectangle 77"/>
            <p:cNvSpPr>
              <a:spLocks noChangeArrowheads="1"/>
            </p:cNvSpPr>
            <p:nvPr/>
          </p:nvSpPr>
          <p:spPr bwMode="auto">
            <a:xfrm>
              <a:off x="1275212" y="552485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1" name="Group 78"/>
            <p:cNvGrpSpPr>
              <a:grpSpLocks/>
            </p:cNvGrpSpPr>
            <p:nvPr/>
          </p:nvGrpSpPr>
          <p:grpSpPr bwMode="auto">
            <a:xfrm>
              <a:off x="1367697" y="5372414"/>
              <a:ext cx="80103" cy="148264"/>
              <a:chOff x="1873" y="12217"/>
              <a:chExt cx="524" cy="71"/>
            </a:xfrm>
          </p:grpSpPr>
          <p:sp>
            <p:nvSpPr>
              <p:cNvPr id="385"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6"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3" name="Rectangle 81"/>
            <p:cNvSpPr>
              <a:spLocks noChangeArrowheads="1"/>
            </p:cNvSpPr>
            <p:nvPr/>
          </p:nvSpPr>
          <p:spPr bwMode="auto">
            <a:xfrm>
              <a:off x="689729" y="552067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 name="Rectangle 82"/>
            <p:cNvSpPr>
              <a:spLocks noChangeArrowheads="1"/>
            </p:cNvSpPr>
            <p:nvPr/>
          </p:nvSpPr>
          <p:spPr bwMode="auto">
            <a:xfrm>
              <a:off x="566977" y="552067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2" name="Group 83"/>
            <p:cNvGrpSpPr>
              <a:grpSpLocks/>
            </p:cNvGrpSpPr>
            <p:nvPr/>
          </p:nvGrpSpPr>
          <p:grpSpPr bwMode="auto">
            <a:xfrm>
              <a:off x="964891" y="5316031"/>
              <a:ext cx="116027" cy="148264"/>
              <a:chOff x="8276" y="10844"/>
              <a:chExt cx="759" cy="71"/>
            </a:xfrm>
          </p:grpSpPr>
          <p:sp>
            <p:nvSpPr>
              <p:cNvPr id="383"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4"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3" name="Group 204"/>
            <p:cNvGrpSpPr>
              <a:grpSpLocks/>
            </p:cNvGrpSpPr>
            <p:nvPr/>
          </p:nvGrpSpPr>
          <p:grpSpPr bwMode="auto">
            <a:xfrm>
              <a:off x="152400" y="1069833"/>
              <a:ext cx="1261158" cy="377967"/>
              <a:chOff x="2535" y="15338"/>
              <a:chExt cx="7838" cy="181"/>
            </a:xfrm>
          </p:grpSpPr>
          <p:sp>
            <p:nvSpPr>
              <p:cNvPr id="375" name="Rectangle 205"/>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6" name="Rectangle 206"/>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7" name="Rectangle 207"/>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8" name="Rectangle 208"/>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9" name="Rectangle 209"/>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0" name="Rectangle 210"/>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1" name="Rectangle 211"/>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2" name="Rectangle 212"/>
              <p:cNvSpPr>
                <a:spLocks noChangeArrowheads="1"/>
              </p:cNvSpPr>
              <p:nvPr/>
            </p:nvSpPr>
            <p:spPr bwMode="auto">
              <a:xfrm>
                <a:off x="9744" y="15338"/>
                <a:ext cx="526" cy="18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7" name="Rectangle 215"/>
            <p:cNvSpPr>
              <a:spLocks noChangeArrowheads="1"/>
            </p:cNvSpPr>
            <p:nvPr/>
          </p:nvSpPr>
          <p:spPr bwMode="auto">
            <a:xfrm>
              <a:off x="186190"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 name="Rectangle 216"/>
            <p:cNvSpPr>
              <a:spLocks noChangeArrowheads="1"/>
            </p:cNvSpPr>
            <p:nvPr/>
          </p:nvSpPr>
          <p:spPr bwMode="auto">
            <a:xfrm>
              <a:off x="448944" y="2895600"/>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 name="Rectangle 217"/>
            <p:cNvSpPr>
              <a:spLocks noChangeArrowheads="1"/>
            </p:cNvSpPr>
            <p:nvPr/>
          </p:nvSpPr>
          <p:spPr bwMode="auto">
            <a:xfrm>
              <a:off x="707355"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0" name="Rectangle 218"/>
            <p:cNvSpPr>
              <a:spLocks noChangeArrowheads="1"/>
            </p:cNvSpPr>
            <p:nvPr/>
          </p:nvSpPr>
          <p:spPr bwMode="auto">
            <a:xfrm>
              <a:off x="894324" y="2895600"/>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1" name="Rectangle 219"/>
            <p:cNvSpPr>
              <a:spLocks noChangeArrowheads="1"/>
            </p:cNvSpPr>
            <p:nvPr/>
          </p:nvSpPr>
          <p:spPr bwMode="auto">
            <a:xfrm>
              <a:off x="1099314" y="2895600"/>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2" name="Rectangle 220"/>
            <p:cNvSpPr>
              <a:spLocks noChangeArrowheads="1"/>
            </p:cNvSpPr>
            <p:nvPr/>
          </p:nvSpPr>
          <p:spPr bwMode="auto">
            <a:xfrm>
              <a:off x="1255551" y="2895600"/>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 name="Rectangle 221"/>
            <p:cNvSpPr>
              <a:spLocks noChangeArrowheads="1"/>
            </p:cNvSpPr>
            <p:nvPr/>
          </p:nvSpPr>
          <p:spPr bwMode="auto">
            <a:xfrm>
              <a:off x="1326831" y="2680514"/>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4" name="Group 222"/>
            <p:cNvGrpSpPr>
              <a:grpSpLocks/>
            </p:cNvGrpSpPr>
            <p:nvPr/>
          </p:nvGrpSpPr>
          <p:grpSpPr bwMode="auto">
            <a:xfrm>
              <a:off x="186184" y="2781931"/>
              <a:ext cx="1210865" cy="148263"/>
              <a:chOff x="2745" y="15338"/>
              <a:chExt cx="7525" cy="71"/>
            </a:xfrm>
          </p:grpSpPr>
          <p:sp>
            <p:nvSpPr>
              <p:cNvPr id="368"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9"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0"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1"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2"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3"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4"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5"/>
            <p:cNvGrpSpPr>
              <a:grpSpLocks/>
            </p:cNvGrpSpPr>
            <p:nvPr/>
          </p:nvGrpSpPr>
          <p:grpSpPr bwMode="auto">
            <a:xfrm>
              <a:off x="878674" y="3054500"/>
              <a:ext cx="93708" cy="148264"/>
              <a:chOff x="7359" y="10643"/>
              <a:chExt cx="613" cy="71"/>
            </a:xfrm>
          </p:grpSpPr>
          <p:sp>
            <p:nvSpPr>
              <p:cNvPr id="366"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7"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6" name="Group 248"/>
            <p:cNvGrpSpPr>
              <a:grpSpLocks/>
            </p:cNvGrpSpPr>
            <p:nvPr/>
          </p:nvGrpSpPr>
          <p:grpSpPr bwMode="auto">
            <a:xfrm>
              <a:off x="418542" y="4313692"/>
              <a:ext cx="93708" cy="148264"/>
              <a:chOff x="3256" y="11013"/>
              <a:chExt cx="613" cy="71"/>
            </a:xfrm>
          </p:grpSpPr>
          <p:sp>
            <p:nvSpPr>
              <p:cNvPr id="364"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5"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7" name="Rectangle 251"/>
            <p:cNvSpPr>
              <a:spLocks noChangeArrowheads="1"/>
            </p:cNvSpPr>
            <p:nvPr/>
          </p:nvSpPr>
          <p:spPr bwMode="auto">
            <a:xfrm>
              <a:off x="200095" y="3749873"/>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7" name="Group 252"/>
            <p:cNvGrpSpPr>
              <a:grpSpLocks/>
            </p:cNvGrpSpPr>
            <p:nvPr/>
          </p:nvGrpSpPr>
          <p:grpSpPr bwMode="auto">
            <a:xfrm>
              <a:off x="418542" y="3749873"/>
              <a:ext cx="93708" cy="148264"/>
              <a:chOff x="3256" y="10743"/>
              <a:chExt cx="613" cy="71"/>
            </a:xfrm>
          </p:grpSpPr>
          <p:sp>
            <p:nvSpPr>
              <p:cNvPr id="362"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3"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8" name="Group 255"/>
            <p:cNvGrpSpPr>
              <a:grpSpLocks/>
            </p:cNvGrpSpPr>
            <p:nvPr/>
          </p:nvGrpSpPr>
          <p:grpSpPr bwMode="auto">
            <a:xfrm>
              <a:off x="166311" y="3960784"/>
              <a:ext cx="80103" cy="148264"/>
              <a:chOff x="1606" y="10844"/>
              <a:chExt cx="524" cy="71"/>
            </a:xfrm>
          </p:grpSpPr>
          <p:sp>
            <p:nvSpPr>
              <p:cNvPr id="360"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1"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9" name="Group 258"/>
            <p:cNvGrpSpPr>
              <a:grpSpLocks/>
            </p:cNvGrpSpPr>
            <p:nvPr/>
          </p:nvGrpSpPr>
          <p:grpSpPr bwMode="auto">
            <a:xfrm>
              <a:off x="405701" y="4610218"/>
              <a:ext cx="78727" cy="148264"/>
              <a:chOff x="3172" y="10844"/>
              <a:chExt cx="515" cy="71"/>
            </a:xfrm>
          </p:grpSpPr>
          <p:sp>
            <p:nvSpPr>
              <p:cNvPr id="358"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9"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0" name="Group 261"/>
            <p:cNvGrpSpPr>
              <a:grpSpLocks/>
            </p:cNvGrpSpPr>
            <p:nvPr/>
          </p:nvGrpSpPr>
          <p:grpSpPr bwMode="auto">
            <a:xfrm>
              <a:off x="202999" y="4461954"/>
              <a:ext cx="80103" cy="148264"/>
              <a:chOff x="1846" y="11084"/>
              <a:chExt cx="524" cy="71"/>
            </a:xfrm>
          </p:grpSpPr>
          <p:sp>
            <p:nvSpPr>
              <p:cNvPr id="356"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7"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1" name="Group 264"/>
            <p:cNvGrpSpPr>
              <a:grpSpLocks/>
            </p:cNvGrpSpPr>
            <p:nvPr/>
          </p:nvGrpSpPr>
          <p:grpSpPr bwMode="auto">
            <a:xfrm>
              <a:off x="239688" y="4963126"/>
              <a:ext cx="80103" cy="148264"/>
              <a:chOff x="2086" y="11324"/>
              <a:chExt cx="524" cy="71"/>
            </a:xfrm>
          </p:grpSpPr>
          <p:sp>
            <p:nvSpPr>
              <p:cNvPr id="354"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5"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43" name="Rectangle 267"/>
            <p:cNvSpPr>
              <a:spLocks noChangeArrowheads="1"/>
            </p:cNvSpPr>
            <p:nvPr/>
          </p:nvSpPr>
          <p:spPr bwMode="auto">
            <a:xfrm>
              <a:off x="285701"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4" name="Rectangle 268"/>
            <p:cNvSpPr>
              <a:spLocks noChangeArrowheads="1"/>
            </p:cNvSpPr>
            <p:nvPr/>
          </p:nvSpPr>
          <p:spPr bwMode="auto">
            <a:xfrm>
              <a:off x="500480"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5" name="Rectangle 269"/>
            <p:cNvSpPr>
              <a:spLocks noChangeArrowheads="1"/>
            </p:cNvSpPr>
            <p:nvPr/>
          </p:nvSpPr>
          <p:spPr bwMode="auto">
            <a:xfrm>
              <a:off x="305879" y="446195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6" name="Rectangle 270"/>
            <p:cNvSpPr>
              <a:spLocks noChangeArrowheads="1"/>
            </p:cNvSpPr>
            <p:nvPr/>
          </p:nvSpPr>
          <p:spPr bwMode="auto">
            <a:xfrm>
              <a:off x="485499" y="461021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7" name="Rectangle 271"/>
            <p:cNvSpPr>
              <a:spLocks noChangeArrowheads="1"/>
            </p:cNvSpPr>
            <p:nvPr/>
          </p:nvSpPr>
          <p:spPr bwMode="auto">
            <a:xfrm>
              <a:off x="208502" y="416542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36" name="Group 272"/>
            <p:cNvGrpSpPr>
              <a:grpSpLocks/>
            </p:cNvGrpSpPr>
            <p:nvPr/>
          </p:nvGrpSpPr>
          <p:grpSpPr bwMode="auto">
            <a:xfrm>
              <a:off x="326975" y="4814862"/>
              <a:ext cx="78727" cy="148264"/>
              <a:chOff x="3172" y="10844"/>
              <a:chExt cx="515" cy="71"/>
            </a:xfrm>
          </p:grpSpPr>
          <p:sp>
            <p:nvSpPr>
              <p:cNvPr id="352"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3"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0" name="Group 275"/>
            <p:cNvGrpSpPr>
              <a:grpSpLocks/>
            </p:cNvGrpSpPr>
            <p:nvPr/>
          </p:nvGrpSpPr>
          <p:grpSpPr bwMode="auto">
            <a:xfrm>
              <a:off x="152400" y="4758479"/>
              <a:ext cx="80103" cy="148264"/>
              <a:chOff x="1633" y="11977"/>
              <a:chExt cx="524" cy="71"/>
            </a:xfrm>
          </p:grpSpPr>
          <p:sp>
            <p:nvSpPr>
              <p:cNvPr id="350"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1"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50" name="Rectangle 278"/>
            <p:cNvSpPr>
              <a:spLocks noChangeArrowheads="1"/>
            </p:cNvSpPr>
            <p:nvPr/>
          </p:nvSpPr>
          <p:spPr bwMode="auto">
            <a:xfrm>
              <a:off x="287229" y="416542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1" name="Rectangle 279"/>
            <p:cNvSpPr>
              <a:spLocks noChangeArrowheads="1"/>
            </p:cNvSpPr>
            <p:nvPr/>
          </p:nvSpPr>
          <p:spPr bwMode="auto">
            <a:xfrm>
              <a:off x="406772" y="4017167"/>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2" name="Rectangle 280"/>
            <p:cNvSpPr>
              <a:spLocks noChangeArrowheads="1"/>
            </p:cNvSpPr>
            <p:nvPr/>
          </p:nvSpPr>
          <p:spPr bwMode="auto">
            <a:xfrm>
              <a:off x="418542" y="496312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2" name="Group 281"/>
            <p:cNvGrpSpPr>
              <a:grpSpLocks/>
            </p:cNvGrpSpPr>
            <p:nvPr/>
          </p:nvGrpSpPr>
          <p:grpSpPr bwMode="auto">
            <a:xfrm>
              <a:off x="417167" y="5875671"/>
              <a:ext cx="93708" cy="148264"/>
              <a:chOff x="3256" y="11013"/>
              <a:chExt cx="613" cy="71"/>
            </a:xfrm>
          </p:grpSpPr>
          <p:sp>
            <p:nvSpPr>
              <p:cNvPr id="348"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9"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54" name="Rectangle 284"/>
            <p:cNvSpPr>
              <a:spLocks noChangeArrowheads="1"/>
            </p:cNvSpPr>
            <p:nvPr/>
          </p:nvSpPr>
          <p:spPr bwMode="auto">
            <a:xfrm>
              <a:off x="198719" y="531185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3" name="Group 285"/>
            <p:cNvGrpSpPr>
              <a:grpSpLocks/>
            </p:cNvGrpSpPr>
            <p:nvPr/>
          </p:nvGrpSpPr>
          <p:grpSpPr bwMode="auto">
            <a:xfrm>
              <a:off x="417167" y="5311855"/>
              <a:ext cx="93708" cy="148264"/>
              <a:chOff x="3256" y="10743"/>
              <a:chExt cx="613" cy="71"/>
            </a:xfrm>
          </p:grpSpPr>
          <p:sp>
            <p:nvSpPr>
              <p:cNvPr id="346"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7"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5" name="Group 288"/>
            <p:cNvGrpSpPr>
              <a:grpSpLocks/>
            </p:cNvGrpSpPr>
            <p:nvPr/>
          </p:nvGrpSpPr>
          <p:grpSpPr bwMode="auto">
            <a:xfrm>
              <a:off x="164935" y="5522766"/>
              <a:ext cx="80103" cy="148264"/>
              <a:chOff x="1606" y="10844"/>
              <a:chExt cx="524" cy="71"/>
            </a:xfrm>
          </p:grpSpPr>
          <p:sp>
            <p:nvSpPr>
              <p:cNvPr id="344"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5"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6" name="Group 291"/>
            <p:cNvGrpSpPr>
              <a:grpSpLocks/>
            </p:cNvGrpSpPr>
            <p:nvPr/>
          </p:nvGrpSpPr>
          <p:grpSpPr bwMode="auto">
            <a:xfrm>
              <a:off x="619563" y="3196501"/>
              <a:ext cx="78727" cy="148264"/>
              <a:chOff x="3172" y="10844"/>
              <a:chExt cx="515" cy="71"/>
            </a:xfrm>
          </p:grpSpPr>
          <p:sp>
            <p:nvSpPr>
              <p:cNvPr id="342"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3"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8" name="Group 294"/>
            <p:cNvGrpSpPr>
              <a:grpSpLocks/>
            </p:cNvGrpSpPr>
            <p:nvPr/>
          </p:nvGrpSpPr>
          <p:grpSpPr bwMode="auto">
            <a:xfrm>
              <a:off x="201623" y="6023936"/>
              <a:ext cx="80103" cy="148264"/>
              <a:chOff x="1846" y="11084"/>
              <a:chExt cx="524" cy="71"/>
            </a:xfrm>
          </p:grpSpPr>
          <p:sp>
            <p:nvSpPr>
              <p:cNvPr id="34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9" name="Group 297"/>
            <p:cNvGrpSpPr>
              <a:grpSpLocks/>
            </p:cNvGrpSpPr>
            <p:nvPr/>
          </p:nvGrpSpPr>
          <p:grpSpPr bwMode="auto">
            <a:xfrm>
              <a:off x="601219" y="3960784"/>
              <a:ext cx="80103" cy="148264"/>
              <a:chOff x="2086" y="11324"/>
              <a:chExt cx="524" cy="71"/>
            </a:xfrm>
          </p:grpSpPr>
          <p:sp>
            <p:nvSpPr>
              <p:cNvPr id="338"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9"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60" name="Rectangle 300"/>
            <p:cNvSpPr>
              <a:spLocks noChangeArrowheads="1"/>
            </p:cNvSpPr>
            <p:nvPr/>
          </p:nvSpPr>
          <p:spPr bwMode="auto">
            <a:xfrm>
              <a:off x="284325"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1" name="Rectangle 301"/>
            <p:cNvSpPr>
              <a:spLocks noChangeArrowheads="1"/>
            </p:cNvSpPr>
            <p:nvPr/>
          </p:nvSpPr>
          <p:spPr bwMode="auto">
            <a:xfrm>
              <a:off x="499104"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2" name="Rectangle 302"/>
            <p:cNvSpPr>
              <a:spLocks noChangeArrowheads="1"/>
            </p:cNvSpPr>
            <p:nvPr/>
          </p:nvSpPr>
          <p:spPr bwMode="auto">
            <a:xfrm>
              <a:off x="304503" y="602393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3" name="Rectangle 303"/>
            <p:cNvSpPr>
              <a:spLocks noChangeArrowheads="1"/>
            </p:cNvSpPr>
            <p:nvPr/>
          </p:nvSpPr>
          <p:spPr bwMode="auto">
            <a:xfrm>
              <a:off x="1010446" y="5727410"/>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4" name="Rectangle 304"/>
            <p:cNvSpPr>
              <a:spLocks noChangeArrowheads="1"/>
            </p:cNvSpPr>
            <p:nvPr/>
          </p:nvSpPr>
          <p:spPr bwMode="auto">
            <a:xfrm>
              <a:off x="207127" y="5727410"/>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0" name="Group 305"/>
            <p:cNvGrpSpPr>
              <a:grpSpLocks/>
            </p:cNvGrpSpPr>
            <p:nvPr/>
          </p:nvGrpSpPr>
          <p:grpSpPr bwMode="auto">
            <a:xfrm>
              <a:off x="281420" y="3305086"/>
              <a:ext cx="78727" cy="148264"/>
              <a:chOff x="3172" y="10844"/>
              <a:chExt cx="515" cy="71"/>
            </a:xfrm>
          </p:grpSpPr>
          <p:sp>
            <p:nvSpPr>
              <p:cNvPr id="336"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7"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2" name="Group 308"/>
            <p:cNvGrpSpPr>
              <a:grpSpLocks/>
            </p:cNvGrpSpPr>
            <p:nvPr/>
          </p:nvGrpSpPr>
          <p:grpSpPr bwMode="auto">
            <a:xfrm>
              <a:off x="815081" y="5875671"/>
              <a:ext cx="80103" cy="148264"/>
              <a:chOff x="1633" y="11977"/>
              <a:chExt cx="524" cy="71"/>
            </a:xfrm>
          </p:grpSpPr>
          <p:sp>
            <p:nvSpPr>
              <p:cNvPr id="334"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5"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67" name="Rectangle 311"/>
            <p:cNvSpPr>
              <a:spLocks noChangeArrowheads="1"/>
            </p:cNvSpPr>
            <p:nvPr/>
          </p:nvSpPr>
          <p:spPr bwMode="auto">
            <a:xfrm>
              <a:off x="285853" y="572741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8" name="Rectangle 312"/>
            <p:cNvSpPr>
              <a:spLocks noChangeArrowheads="1"/>
            </p:cNvSpPr>
            <p:nvPr/>
          </p:nvSpPr>
          <p:spPr bwMode="auto">
            <a:xfrm>
              <a:off x="405396" y="557914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9" name="Rectangle 313"/>
            <p:cNvSpPr>
              <a:spLocks noChangeArrowheads="1"/>
            </p:cNvSpPr>
            <p:nvPr/>
          </p:nvSpPr>
          <p:spPr bwMode="auto">
            <a:xfrm>
              <a:off x="326975" y="30482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0" name="Rectangle 8"/>
            <p:cNvSpPr>
              <a:spLocks noChangeArrowheads="1"/>
            </p:cNvSpPr>
            <p:nvPr/>
          </p:nvSpPr>
          <p:spPr bwMode="auto">
            <a:xfrm>
              <a:off x="475868" y="1625653"/>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1" name="Rectangle 9"/>
            <p:cNvSpPr>
              <a:spLocks noChangeArrowheads="1"/>
            </p:cNvSpPr>
            <p:nvPr/>
          </p:nvSpPr>
          <p:spPr bwMode="auto">
            <a:xfrm>
              <a:off x="741552" y="175929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2" name="Rectangle 10"/>
            <p:cNvSpPr>
              <a:spLocks noChangeArrowheads="1"/>
            </p:cNvSpPr>
            <p:nvPr/>
          </p:nvSpPr>
          <p:spPr bwMode="auto">
            <a:xfrm>
              <a:off x="1228588" y="2193645"/>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5" name="Group 11"/>
            <p:cNvGrpSpPr>
              <a:grpSpLocks/>
            </p:cNvGrpSpPr>
            <p:nvPr/>
          </p:nvGrpSpPr>
          <p:grpSpPr bwMode="auto">
            <a:xfrm>
              <a:off x="1311748" y="2256291"/>
              <a:ext cx="136052" cy="148264"/>
              <a:chOff x="8966" y="10643"/>
              <a:chExt cx="890" cy="71"/>
            </a:xfrm>
          </p:grpSpPr>
          <p:sp>
            <p:nvSpPr>
              <p:cNvPr id="332"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3"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6" name="Group 14"/>
            <p:cNvGrpSpPr>
              <a:grpSpLocks/>
            </p:cNvGrpSpPr>
            <p:nvPr/>
          </p:nvGrpSpPr>
          <p:grpSpPr bwMode="auto">
            <a:xfrm>
              <a:off x="710214" y="2465111"/>
              <a:ext cx="93708" cy="148264"/>
              <a:chOff x="5031" y="10743"/>
              <a:chExt cx="613" cy="71"/>
            </a:xfrm>
          </p:grpSpPr>
          <p:sp>
            <p:nvSpPr>
              <p:cNvPr id="3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75" name="Rectangle 17"/>
            <p:cNvSpPr>
              <a:spLocks noChangeArrowheads="1"/>
            </p:cNvSpPr>
            <p:nvPr/>
          </p:nvSpPr>
          <p:spPr bwMode="auto">
            <a:xfrm>
              <a:off x="566977" y="302893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7" name="Group 18"/>
            <p:cNvGrpSpPr>
              <a:grpSpLocks/>
            </p:cNvGrpSpPr>
            <p:nvPr/>
          </p:nvGrpSpPr>
          <p:grpSpPr bwMode="auto">
            <a:xfrm>
              <a:off x="1010446" y="2041208"/>
              <a:ext cx="93708" cy="152440"/>
              <a:chOff x="7502" y="10743"/>
              <a:chExt cx="613" cy="73"/>
            </a:xfrm>
          </p:grpSpPr>
          <p:sp>
            <p:nvSpPr>
              <p:cNvPr id="328"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9"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8" name="Group 21"/>
            <p:cNvGrpSpPr>
              <a:grpSpLocks/>
            </p:cNvGrpSpPr>
            <p:nvPr/>
          </p:nvGrpSpPr>
          <p:grpSpPr bwMode="auto">
            <a:xfrm>
              <a:off x="1104154" y="3321280"/>
              <a:ext cx="93708" cy="152440"/>
              <a:chOff x="8491" y="10743"/>
              <a:chExt cx="613" cy="73"/>
            </a:xfrm>
          </p:grpSpPr>
          <p:sp>
            <p:nvSpPr>
              <p:cNvPr id="326"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7"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78" name="Rectangle 24"/>
            <p:cNvSpPr>
              <a:spLocks noChangeArrowheads="1"/>
            </p:cNvSpPr>
            <p:nvPr/>
          </p:nvSpPr>
          <p:spPr bwMode="auto">
            <a:xfrm>
              <a:off x="1361124" y="2465111"/>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9" name="Group 25"/>
            <p:cNvGrpSpPr>
              <a:grpSpLocks/>
            </p:cNvGrpSpPr>
            <p:nvPr/>
          </p:nvGrpSpPr>
          <p:grpSpPr bwMode="auto">
            <a:xfrm>
              <a:off x="710214" y="3028930"/>
              <a:ext cx="93708" cy="148264"/>
              <a:chOff x="5140" y="10844"/>
              <a:chExt cx="613" cy="71"/>
            </a:xfrm>
          </p:grpSpPr>
          <p:sp>
            <p:nvSpPr>
              <p:cNvPr id="324"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5"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2" name="Group 28"/>
            <p:cNvGrpSpPr>
              <a:grpSpLocks/>
            </p:cNvGrpSpPr>
            <p:nvPr/>
          </p:nvGrpSpPr>
          <p:grpSpPr bwMode="auto">
            <a:xfrm>
              <a:off x="887540" y="2676022"/>
              <a:ext cx="111135" cy="148264"/>
              <a:chOff x="6191" y="10844"/>
              <a:chExt cx="727" cy="71"/>
            </a:xfrm>
          </p:grpSpPr>
          <p:sp>
            <p:nvSpPr>
              <p:cNvPr id="322"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3"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3" name="Group 31"/>
            <p:cNvGrpSpPr>
              <a:grpSpLocks/>
            </p:cNvGrpSpPr>
            <p:nvPr/>
          </p:nvGrpSpPr>
          <p:grpSpPr bwMode="auto">
            <a:xfrm>
              <a:off x="1076943" y="2676022"/>
              <a:ext cx="93708" cy="148264"/>
              <a:chOff x="7430" y="10844"/>
              <a:chExt cx="613" cy="71"/>
            </a:xfrm>
          </p:grpSpPr>
          <p:sp>
            <p:nvSpPr>
              <p:cNvPr id="320"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1"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82" name="Rectangle 34"/>
            <p:cNvSpPr>
              <a:spLocks noChangeArrowheads="1"/>
            </p:cNvSpPr>
            <p:nvPr/>
          </p:nvSpPr>
          <p:spPr bwMode="auto">
            <a:xfrm>
              <a:off x="1361124" y="2676022"/>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3" name="Rectangle 35"/>
            <p:cNvSpPr>
              <a:spLocks noChangeArrowheads="1"/>
            </p:cNvSpPr>
            <p:nvPr/>
          </p:nvSpPr>
          <p:spPr bwMode="auto">
            <a:xfrm>
              <a:off x="616506" y="26760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4" name="Rectangle 36"/>
            <p:cNvSpPr>
              <a:spLocks noChangeArrowheads="1"/>
            </p:cNvSpPr>
            <p:nvPr/>
          </p:nvSpPr>
          <p:spPr bwMode="auto">
            <a:xfrm>
              <a:off x="504760" y="161103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5" name="Group 37"/>
            <p:cNvGrpSpPr>
              <a:grpSpLocks/>
            </p:cNvGrpSpPr>
            <p:nvPr/>
          </p:nvGrpSpPr>
          <p:grpSpPr bwMode="auto">
            <a:xfrm>
              <a:off x="1206269" y="2676022"/>
              <a:ext cx="116027" cy="148264"/>
              <a:chOff x="8276" y="10844"/>
              <a:chExt cx="759" cy="71"/>
            </a:xfrm>
          </p:grpSpPr>
          <p:sp>
            <p:nvSpPr>
              <p:cNvPr id="318"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9"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86" name="Rectangle 41"/>
            <p:cNvSpPr>
              <a:spLocks noChangeArrowheads="1"/>
            </p:cNvSpPr>
            <p:nvPr/>
          </p:nvSpPr>
          <p:spPr bwMode="auto">
            <a:xfrm>
              <a:off x="840151" y="3028930"/>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7" name="Rectangle 42"/>
            <p:cNvSpPr>
              <a:spLocks noChangeArrowheads="1"/>
            </p:cNvSpPr>
            <p:nvPr/>
          </p:nvSpPr>
          <p:spPr bwMode="auto">
            <a:xfrm>
              <a:off x="727946" y="273240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8" name="Rectangle 43"/>
            <p:cNvSpPr>
              <a:spLocks noChangeArrowheads="1"/>
            </p:cNvSpPr>
            <p:nvPr/>
          </p:nvSpPr>
          <p:spPr bwMode="auto">
            <a:xfrm>
              <a:off x="784813" y="273240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7" name="Group 44"/>
            <p:cNvGrpSpPr>
              <a:grpSpLocks/>
            </p:cNvGrpSpPr>
            <p:nvPr/>
          </p:nvGrpSpPr>
          <p:grpSpPr bwMode="auto">
            <a:xfrm>
              <a:off x="866292" y="3177192"/>
              <a:ext cx="93708" cy="148264"/>
              <a:chOff x="7359" y="10643"/>
              <a:chExt cx="613" cy="71"/>
            </a:xfrm>
          </p:grpSpPr>
          <p:sp>
            <p:nvSpPr>
              <p:cNvPr id="316"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7"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0" name="Rectangle 47"/>
            <p:cNvSpPr>
              <a:spLocks noChangeArrowheads="1"/>
            </p:cNvSpPr>
            <p:nvPr/>
          </p:nvSpPr>
          <p:spPr bwMode="auto">
            <a:xfrm>
              <a:off x="1214066" y="3173016"/>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8" name="Group 48"/>
            <p:cNvGrpSpPr>
              <a:grpSpLocks/>
            </p:cNvGrpSpPr>
            <p:nvPr/>
          </p:nvGrpSpPr>
          <p:grpSpPr bwMode="auto">
            <a:xfrm>
              <a:off x="1254423" y="2966284"/>
              <a:ext cx="136052" cy="148264"/>
              <a:chOff x="8966" y="10643"/>
              <a:chExt cx="890" cy="71"/>
            </a:xfrm>
          </p:grpSpPr>
          <p:sp>
            <p:nvSpPr>
              <p:cNvPr id="314"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5"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9" name="Group 51"/>
            <p:cNvGrpSpPr>
              <a:grpSpLocks/>
            </p:cNvGrpSpPr>
            <p:nvPr/>
          </p:nvGrpSpPr>
          <p:grpSpPr bwMode="auto">
            <a:xfrm>
              <a:off x="716023" y="3325456"/>
              <a:ext cx="93708" cy="148264"/>
              <a:chOff x="3256" y="10743"/>
              <a:chExt cx="613" cy="71"/>
            </a:xfrm>
          </p:grpSpPr>
          <p:sp>
            <p:nvSpPr>
              <p:cNvPr id="312"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3"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5" name="Group 54"/>
            <p:cNvGrpSpPr>
              <a:grpSpLocks/>
            </p:cNvGrpSpPr>
            <p:nvPr/>
          </p:nvGrpSpPr>
          <p:grpSpPr bwMode="auto">
            <a:xfrm>
              <a:off x="878674" y="1759298"/>
              <a:ext cx="93708" cy="148264"/>
              <a:chOff x="5031" y="10743"/>
              <a:chExt cx="613" cy="71"/>
            </a:xfrm>
          </p:grpSpPr>
          <p:sp>
            <p:nvSpPr>
              <p:cNvPr id="310"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1"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4" name="Rectangle 57"/>
            <p:cNvSpPr>
              <a:spLocks noChangeArrowheads="1"/>
            </p:cNvSpPr>
            <p:nvPr/>
          </p:nvSpPr>
          <p:spPr bwMode="auto">
            <a:xfrm>
              <a:off x="619563" y="332545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4" name="Group 58"/>
            <p:cNvGrpSpPr>
              <a:grpSpLocks/>
            </p:cNvGrpSpPr>
            <p:nvPr/>
          </p:nvGrpSpPr>
          <p:grpSpPr bwMode="auto">
            <a:xfrm>
              <a:off x="987210" y="3177192"/>
              <a:ext cx="93708" cy="152440"/>
              <a:chOff x="7502" y="10743"/>
              <a:chExt cx="613" cy="73"/>
            </a:xfrm>
          </p:grpSpPr>
          <p:sp>
            <p:nvSpPr>
              <p:cNvPr id="308"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9"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5" name="Group 61"/>
            <p:cNvGrpSpPr>
              <a:grpSpLocks/>
            </p:cNvGrpSpPr>
            <p:nvPr/>
          </p:nvGrpSpPr>
          <p:grpSpPr bwMode="auto">
            <a:xfrm>
              <a:off x="1160715" y="3678364"/>
              <a:ext cx="93708" cy="152440"/>
              <a:chOff x="8491" y="10743"/>
              <a:chExt cx="613" cy="73"/>
            </a:xfrm>
          </p:grpSpPr>
          <p:sp>
            <p:nvSpPr>
              <p:cNvPr id="306"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7"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7" name="Rectangle 64"/>
            <p:cNvSpPr>
              <a:spLocks noChangeArrowheads="1"/>
            </p:cNvSpPr>
            <p:nvPr/>
          </p:nvSpPr>
          <p:spPr bwMode="auto">
            <a:xfrm>
              <a:off x="1289735" y="338183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6" name="Group 65"/>
            <p:cNvGrpSpPr>
              <a:grpSpLocks/>
            </p:cNvGrpSpPr>
            <p:nvPr/>
          </p:nvGrpSpPr>
          <p:grpSpPr bwMode="auto">
            <a:xfrm>
              <a:off x="953426" y="2880666"/>
              <a:ext cx="80103" cy="148264"/>
              <a:chOff x="1393" y="11737"/>
              <a:chExt cx="524" cy="71"/>
            </a:xfrm>
          </p:grpSpPr>
          <p:sp>
            <p:nvSpPr>
              <p:cNvPr id="304"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5"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7" name="Group 68"/>
            <p:cNvGrpSpPr>
              <a:grpSpLocks/>
            </p:cNvGrpSpPr>
            <p:nvPr/>
          </p:nvGrpSpPr>
          <p:grpSpPr bwMode="auto">
            <a:xfrm>
              <a:off x="829298" y="2341909"/>
              <a:ext cx="93708" cy="148264"/>
              <a:chOff x="5140" y="10844"/>
              <a:chExt cx="613" cy="71"/>
            </a:xfrm>
          </p:grpSpPr>
          <p:sp>
            <p:nvSpPr>
              <p:cNvPr id="302"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3"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8" name="Group 71"/>
            <p:cNvGrpSpPr>
              <a:grpSpLocks/>
            </p:cNvGrpSpPr>
            <p:nvPr/>
          </p:nvGrpSpPr>
          <p:grpSpPr bwMode="auto">
            <a:xfrm>
              <a:off x="833119" y="3473717"/>
              <a:ext cx="111135" cy="148264"/>
              <a:chOff x="6191" y="10844"/>
              <a:chExt cx="727" cy="71"/>
            </a:xfrm>
          </p:grpSpPr>
          <p:sp>
            <p:nvSpPr>
              <p:cNvPr id="300"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1"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9" name="Group 74"/>
            <p:cNvGrpSpPr>
              <a:grpSpLocks/>
            </p:cNvGrpSpPr>
            <p:nvPr/>
          </p:nvGrpSpPr>
          <p:grpSpPr bwMode="auto">
            <a:xfrm>
              <a:off x="1104154" y="2966284"/>
              <a:ext cx="93708" cy="148264"/>
              <a:chOff x="7430" y="10844"/>
              <a:chExt cx="613" cy="71"/>
            </a:xfrm>
          </p:grpSpPr>
          <p:sp>
            <p:nvSpPr>
              <p:cNvPr id="298"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9"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02" name="Rectangle 77"/>
            <p:cNvSpPr>
              <a:spLocks noChangeArrowheads="1"/>
            </p:cNvSpPr>
            <p:nvPr/>
          </p:nvSpPr>
          <p:spPr bwMode="auto">
            <a:xfrm>
              <a:off x="1275212" y="368254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0" name="Group 78"/>
            <p:cNvGrpSpPr>
              <a:grpSpLocks/>
            </p:cNvGrpSpPr>
            <p:nvPr/>
          </p:nvGrpSpPr>
          <p:grpSpPr bwMode="auto">
            <a:xfrm>
              <a:off x="1367697" y="3530100"/>
              <a:ext cx="80103" cy="148264"/>
              <a:chOff x="1873" y="12217"/>
              <a:chExt cx="524" cy="71"/>
            </a:xfrm>
          </p:grpSpPr>
          <p:sp>
            <p:nvSpPr>
              <p:cNvPr id="296"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7"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07" name="Rectangle 81"/>
            <p:cNvSpPr>
              <a:spLocks noChangeArrowheads="1"/>
            </p:cNvSpPr>
            <p:nvPr/>
          </p:nvSpPr>
          <p:spPr bwMode="auto">
            <a:xfrm>
              <a:off x="689729" y="367836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08" name="Rectangle 82"/>
            <p:cNvSpPr>
              <a:spLocks noChangeArrowheads="1"/>
            </p:cNvSpPr>
            <p:nvPr/>
          </p:nvSpPr>
          <p:spPr bwMode="auto">
            <a:xfrm>
              <a:off x="566977" y="367836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1" name="Group 83"/>
            <p:cNvGrpSpPr>
              <a:grpSpLocks/>
            </p:cNvGrpSpPr>
            <p:nvPr/>
          </p:nvGrpSpPr>
          <p:grpSpPr bwMode="auto">
            <a:xfrm>
              <a:off x="964891" y="3473717"/>
              <a:ext cx="116027" cy="148264"/>
              <a:chOff x="8276" y="10844"/>
              <a:chExt cx="759" cy="71"/>
            </a:xfrm>
          </p:grpSpPr>
          <p:sp>
            <p:nvSpPr>
              <p:cNvPr id="294"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5"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10" name="Rectangle 215"/>
            <p:cNvSpPr>
              <a:spLocks noChangeArrowheads="1"/>
            </p:cNvSpPr>
            <p:nvPr/>
          </p:nvSpPr>
          <p:spPr bwMode="auto">
            <a:xfrm>
              <a:off x="186190"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1" name="Rectangle 216"/>
            <p:cNvSpPr>
              <a:spLocks noChangeArrowheads="1"/>
            </p:cNvSpPr>
            <p:nvPr/>
          </p:nvSpPr>
          <p:spPr bwMode="auto">
            <a:xfrm>
              <a:off x="448944" y="1053286"/>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2" name="Rectangle 217"/>
            <p:cNvSpPr>
              <a:spLocks noChangeArrowheads="1"/>
            </p:cNvSpPr>
            <p:nvPr/>
          </p:nvSpPr>
          <p:spPr bwMode="auto">
            <a:xfrm>
              <a:off x="707355"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3" name="Rectangle 218"/>
            <p:cNvSpPr>
              <a:spLocks noChangeArrowheads="1"/>
            </p:cNvSpPr>
            <p:nvPr/>
          </p:nvSpPr>
          <p:spPr bwMode="auto">
            <a:xfrm>
              <a:off x="894324" y="1053286"/>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4" name="Rectangle 219"/>
            <p:cNvSpPr>
              <a:spLocks noChangeArrowheads="1"/>
            </p:cNvSpPr>
            <p:nvPr/>
          </p:nvSpPr>
          <p:spPr bwMode="auto">
            <a:xfrm>
              <a:off x="1099314" y="1053286"/>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5" name="Rectangle 220"/>
            <p:cNvSpPr>
              <a:spLocks noChangeArrowheads="1"/>
            </p:cNvSpPr>
            <p:nvPr/>
          </p:nvSpPr>
          <p:spPr bwMode="auto">
            <a:xfrm>
              <a:off x="1255551" y="1053286"/>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6" name="Rectangle 221"/>
            <p:cNvSpPr>
              <a:spLocks noChangeArrowheads="1"/>
            </p:cNvSpPr>
            <p:nvPr/>
          </p:nvSpPr>
          <p:spPr bwMode="auto">
            <a:xfrm>
              <a:off x="1326831" y="1680537"/>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2" name="Group 222"/>
            <p:cNvGrpSpPr>
              <a:grpSpLocks/>
            </p:cNvGrpSpPr>
            <p:nvPr/>
          </p:nvGrpSpPr>
          <p:grpSpPr bwMode="auto">
            <a:xfrm>
              <a:off x="186184" y="939617"/>
              <a:ext cx="1210865" cy="148263"/>
              <a:chOff x="2745" y="15338"/>
              <a:chExt cx="7525" cy="71"/>
            </a:xfrm>
          </p:grpSpPr>
          <p:sp>
            <p:nvSpPr>
              <p:cNvPr id="287"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8"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9"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0"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1"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2"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3"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3" name="Group 245"/>
            <p:cNvGrpSpPr>
              <a:grpSpLocks/>
            </p:cNvGrpSpPr>
            <p:nvPr/>
          </p:nvGrpSpPr>
          <p:grpSpPr bwMode="auto">
            <a:xfrm>
              <a:off x="878674" y="1212186"/>
              <a:ext cx="93708" cy="148264"/>
              <a:chOff x="7359" y="10643"/>
              <a:chExt cx="613" cy="71"/>
            </a:xfrm>
          </p:grpSpPr>
          <p:sp>
            <p:nvSpPr>
              <p:cNvPr id="285"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6"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 name="Group 248"/>
            <p:cNvGrpSpPr>
              <a:grpSpLocks/>
            </p:cNvGrpSpPr>
            <p:nvPr/>
          </p:nvGrpSpPr>
          <p:grpSpPr bwMode="auto">
            <a:xfrm>
              <a:off x="418542" y="2471378"/>
              <a:ext cx="93708" cy="148264"/>
              <a:chOff x="3256" y="11013"/>
              <a:chExt cx="613" cy="71"/>
            </a:xfrm>
          </p:grpSpPr>
          <p:sp>
            <p:nvSpPr>
              <p:cNvPr id="283"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4"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0" name="Rectangle 251"/>
            <p:cNvSpPr>
              <a:spLocks noChangeArrowheads="1"/>
            </p:cNvSpPr>
            <p:nvPr/>
          </p:nvSpPr>
          <p:spPr bwMode="auto">
            <a:xfrm>
              <a:off x="200095" y="190755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 name="Group 252"/>
            <p:cNvGrpSpPr>
              <a:grpSpLocks/>
            </p:cNvGrpSpPr>
            <p:nvPr/>
          </p:nvGrpSpPr>
          <p:grpSpPr bwMode="auto">
            <a:xfrm>
              <a:off x="418542" y="1907559"/>
              <a:ext cx="93708" cy="148264"/>
              <a:chOff x="3256" y="10743"/>
              <a:chExt cx="613" cy="71"/>
            </a:xfrm>
          </p:grpSpPr>
          <p:sp>
            <p:nvSpPr>
              <p:cNvPr id="281"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2"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 name="Group 255"/>
            <p:cNvGrpSpPr>
              <a:grpSpLocks/>
            </p:cNvGrpSpPr>
            <p:nvPr/>
          </p:nvGrpSpPr>
          <p:grpSpPr bwMode="auto">
            <a:xfrm>
              <a:off x="166311" y="2118470"/>
              <a:ext cx="80103" cy="148264"/>
              <a:chOff x="1606" y="10844"/>
              <a:chExt cx="524" cy="71"/>
            </a:xfrm>
          </p:grpSpPr>
          <p:sp>
            <p:nvSpPr>
              <p:cNvPr id="279"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0"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 name="Group 258"/>
            <p:cNvGrpSpPr>
              <a:grpSpLocks/>
            </p:cNvGrpSpPr>
            <p:nvPr/>
          </p:nvGrpSpPr>
          <p:grpSpPr bwMode="auto">
            <a:xfrm>
              <a:off x="405701" y="2767904"/>
              <a:ext cx="78727" cy="148264"/>
              <a:chOff x="3172" y="10844"/>
              <a:chExt cx="515" cy="71"/>
            </a:xfrm>
          </p:grpSpPr>
          <p:sp>
            <p:nvSpPr>
              <p:cNvPr id="277"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8"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8" name="Group 261"/>
            <p:cNvGrpSpPr>
              <a:grpSpLocks/>
            </p:cNvGrpSpPr>
            <p:nvPr/>
          </p:nvGrpSpPr>
          <p:grpSpPr bwMode="auto">
            <a:xfrm>
              <a:off x="202999" y="2619640"/>
              <a:ext cx="80103" cy="148264"/>
              <a:chOff x="1846" y="11084"/>
              <a:chExt cx="524" cy="71"/>
            </a:xfrm>
          </p:grpSpPr>
          <p:sp>
            <p:nvSpPr>
              <p:cNvPr id="275"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6"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9" name="Group 264"/>
            <p:cNvGrpSpPr>
              <a:grpSpLocks/>
            </p:cNvGrpSpPr>
            <p:nvPr/>
          </p:nvGrpSpPr>
          <p:grpSpPr bwMode="auto">
            <a:xfrm>
              <a:off x="239688" y="3120812"/>
              <a:ext cx="80103" cy="148264"/>
              <a:chOff x="2086" y="11324"/>
              <a:chExt cx="524" cy="71"/>
            </a:xfrm>
          </p:grpSpPr>
          <p:sp>
            <p:nvSpPr>
              <p:cNvPr id="273"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4"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6" name="Rectangle 267"/>
            <p:cNvSpPr>
              <a:spLocks noChangeArrowheads="1"/>
            </p:cNvSpPr>
            <p:nvPr/>
          </p:nvSpPr>
          <p:spPr bwMode="auto">
            <a:xfrm>
              <a:off x="285701"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7" name="Rectangle 268"/>
            <p:cNvSpPr>
              <a:spLocks noChangeArrowheads="1"/>
            </p:cNvSpPr>
            <p:nvPr/>
          </p:nvSpPr>
          <p:spPr bwMode="auto">
            <a:xfrm>
              <a:off x="500480"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8" name="Rectangle 269"/>
            <p:cNvSpPr>
              <a:spLocks noChangeArrowheads="1"/>
            </p:cNvSpPr>
            <p:nvPr/>
          </p:nvSpPr>
          <p:spPr bwMode="auto">
            <a:xfrm>
              <a:off x="305879" y="261964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9" name="Rectangle 270"/>
            <p:cNvSpPr>
              <a:spLocks noChangeArrowheads="1"/>
            </p:cNvSpPr>
            <p:nvPr/>
          </p:nvSpPr>
          <p:spPr bwMode="auto">
            <a:xfrm>
              <a:off x="485499" y="276790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0" name="Rectangle 271"/>
            <p:cNvSpPr>
              <a:spLocks noChangeArrowheads="1"/>
            </p:cNvSpPr>
            <p:nvPr/>
          </p:nvSpPr>
          <p:spPr bwMode="auto">
            <a:xfrm>
              <a:off x="208502" y="2323114"/>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0" name="Group 272"/>
            <p:cNvGrpSpPr>
              <a:grpSpLocks/>
            </p:cNvGrpSpPr>
            <p:nvPr/>
          </p:nvGrpSpPr>
          <p:grpSpPr bwMode="auto">
            <a:xfrm>
              <a:off x="326975" y="2972548"/>
              <a:ext cx="78727" cy="148264"/>
              <a:chOff x="3172" y="10844"/>
              <a:chExt cx="515" cy="71"/>
            </a:xfrm>
          </p:grpSpPr>
          <p:sp>
            <p:nvSpPr>
              <p:cNvPr id="271"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2"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1" name="Group 275"/>
            <p:cNvGrpSpPr>
              <a:grpSpLocks/>
            </p:cNvGrpSpPr>
            <p:nvPr/>
          </p:nvGrpSpPr>
          <p:grpSpPr bwMode="auto">
            <a:xfrm>
              <a:off x="152400" y="2916165"/>
              <a:ext cx="80103" cy="148264"/>
              <a:chOff x="1633" y="11977"/>
              <a:chExt cx="524" cy="71"/>
            </a:xfrm>
          </p:grpSpPr>
          <p:sp>
            <p:nvSpPr>
              <p:cNvPr id="269"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0"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33" name="Rectangle 278"/>
            <p:cNvSpPr>
              <a:spLocks noChangeArrowheads="1"/>
            </p:cNvSpPr>
            <p:nvPr/>
          </p:nvSpPr>
          <p:spPr bwMode="auto">
            <a:xfrm>
              <a:off x="287229" y="232311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4" name="Rectangle 279"/>
            <p:cNvSpPr>
              <a:spLocks noChangeArrowheads="1"/>
            </p:cNvSpPr>
            <p:nvPr/>
          </p:nvSpPr>
          <p:spPr bwMode="auto">
            <a:xfrm>
              <a:off x="406772" y="2174853"/>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5" name="Rectangle 280"/>
            <p:cNvSpPr>
              <a:spLocks noChangeArrowheads="1"/>
            </p:cNvSpPr>
            <p:nvPr/>
          </p:nvSpPr>
          <p:spPr bwMode="auto">
            <a:xfrm>
              <a:off x="418542" y="312081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2" name="Group 281"/>
            <p:cNvGrpSpPr>
              <a:grpSpLocks/>
            </p:cNvGrpSpPr>
            <p:nvPr/>
          </p:nvGrpSpPr>
          <p:grpSpPr bwMode="auto">
            <a:xfrm>
              <a:off x="417167" y="4033357"/>
              <a:ext cx="93708" cy="148264"/>
              <a:chOff x="3256" y="11013"/>
              <a:chExt cx="613" cy="71"/>
            </a:xfrm>
          </p:grpSpPr>
          <p:sp>
            <p:nvSpPr>
              <p:cNvPr id="267"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8"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37" name="Rectangle 284"/>
            <p:cNvSpPr>
              <a:spLocks noChangeArrowheads="1"/>
            </p:cNvSpPr>
            <p:nvPr/>
          </p:nvSpPr>
          <p:spPr bwMode="auto">
            <a:xfrm>
              <a:off x="198719" y="3469541"/>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3" name="Group 285"/>
            <p:cNvGrpSpPr>
              <a:grpSpLocks/>
            </p:cNvGrpSpPr>
            <p:nvPr/>
          </p:nvGrpSpPr>
          <p:grpSpPr bwMode="auto">
            <a:xfrm>
              <a:off x="417167" y="3469541"/>
              <a:ext cx="93708" cy="148264"/>
              <a:chOff x="3256" y="10743"/>
              <a:chExt cx="613" cy="71"/>
            </a:xfrm>
          </p:grpSpPr>
          <p:sp>
            <p:nvSpPr>
              <p:cNvPr id="265"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6"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4" name="Group 288"/>
            <p:cNvGrpSpPr>
              <a:grpSpLocks/>
            </p:cNvGrpSpPr>
            <p:nvPr/>
          </p:nvGrpSpPr>
          <p:grpSpPr bwMode="auto">
            <a:xfrm>
              <a:off x="164935" y="3680452"/>
              <a:ext cx="80103" cy="148264"/>
              <a:chOff x="1606" y="10844"/>
              <a:chExt cx="524" cy="71"/>
            </a:xfrm>
          </p:grpSpPr>
          <p:sp>
            <p:nvSpPr>
              <p:cNvPr id="263"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4"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 name="Group 291"/>
            <p:cNvGrpSpPr>
              <a:grpSpLocks/>
            </p:cNvGrpSpPr>
            <p:nvPr/>
          </p:nvGrpSpPr>
          <p:grpSpPr bwMode="auto">
            <a:xfrm>
              <a:off x="619563" y="1354187"/>
              <a:ext cx="78727" cy="148264"/>
              <a:chOff x="3172" y="10844"/>
              <a:chExt cx="515" cy="71"/>
            </a:xfrm>
          </p:grpSpPr>
          <p:sp>
            <p:nvSpPr>
              <p:cNvPr id="261"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2"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 name="Group 294"/>
            <p:cNvGrpSpPr>
              <a:grpSpLocks/>
            </p:cNvGrpSpPr>
            <p:nvPr/>
          </p:nvGrpSpPr>
          <p:grpSpPr bwMode="auto">
            <a:xfrm>
              <a:off x="201623" y="4181622"/>
              <a:ext cx="80103" cy="148264"/>
              <a:chOff x="1846" y="11084"/>
              <a:chExt cx="524" cy="71"/>
            </a:xfrm>
          </p:grpSpPr>
          <p:sp>
            <p:nvSpPr>
              <p:cNvPr id="259"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0"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 name="Group 297"/>
            <p:cNvGrpSpPr>
              <a:grpSpLocks/>
            </p:cNvGrpSpPr>
            <p:nvPr/>
          </p:nvGrpSpPr>
          <p:grpSpPr bwMode="auto">
            <a:xfrm>
              <a:off x="601219" y="2118470"/>
              <a:ext cx="80103" cy="148264"/>
              <a:chOff x="2086" y="11324"/>
              <a:chExt cx="524" cy="71"/>
            </a:xfrm>
          </p:grpSpPr>
          <p:sp>
            <p:nvSpPr>
              <p:cNvPr id="257"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8"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43" name="Rectangle 300"/>
            <p:cNvSpPr>
              <a:spLocks noChangeArrowheads="1"/>
            </p:cNvSpPr>
            <p:nvPr/>
          </p:nvSpPr>
          <p:spPr bwMode="auto">
            <a:xfrm>
              <a:off x="284325"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4" name="Rectangle 301"/>
            <p:cNvSpPr>
              <a:spLocks noChangeArrowheads="1"/>
            </p:cNvSpPr>
            <p:nvPr/>
          </p:nvSpPr>
          <p:spPr bwMode="auto">
            <a:xfrm>
              <a:off x="499104"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5" name="Rectangle 302"/>
            <p:cNvSpPr>
              <a:spLocks noChangeArrowheads="1"/>
            </p:cNvSpPr>
            <p:nvPr/>
          </p:nvSpPr>
          <p:spPr bwMode="auto">
            <a:xfrm>
              <a:off x="304503" y="418162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6" name="Rectangle 303"/>
            <p:cNvSpPr>
              <a:spLocks noChangeArrowheads="1"/>
            </p:cNvSpPr>
            <p:nvPr/>
          </p:nvSpPr>
          <p:spPr bwMode="auto">
            <a:xfrm>
              <a:off x="1010446" y="388509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7" name="Rectangle 304"/>
            <p:cNvSpPr>
              <a:spLocks noChangeArrowheads="1"/>
            </p:cNvSpPr>
            <p:nvPr/>
          </p:nvSpPr>
          <p:spPr bwMode="auto">
            <a:xfrm>
              <a:off x="207127" y="3885096"/>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 name="Group 305"/>
            <p:cNvGrpSpPr>
              <a:grpSpLocks/>
            </p:cNvGrpSpPr>
            <p:nvPr/>
          </p:nvGrpSpPr>
          <p:grpSpPr bwMode="auto">
            <a:xfrm>
              <a:off x="281420" y="1462772"/>
              <a:ext cx="78727" cy="148264"/>
              <a:chOff x="3172" y="10844"/>
              <a:chExt cx="515" cy="71"/>
            </a:xfrm>
          </p:grpSpPr>
          <p:sp>
            <p:nvSpPr>
              <p:cNvPr id="255"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6"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2" name="Group 308"/>
            <p:cNvGrpSpPr>
              <a:grpSpLocks/>
            </p:cNvGrpSpPr>
            <p:nvPr/>
          </p:nvGrpSpPr>
          <p:grpSpPr bwMode="auto">
            <a:xfrm>
              <a:off x="815081" y="4033357"/>
              <a:ext cx="80103" cy="148264"/>
              <a:chOff x="1633" y="11977"/>
              <a:chExt cx="524" cy="71"/>
            </a:xfrm>
          </p:grpSpPr>
          <p:sp>
            <p:nvSpPr>
              <p:cNvPr id="253"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4"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50" name="Rectangle 311"/>
            <p:cNvSpPr>
              <a:spLocks noChangeArrowheads="1"/>
            </p:cNvSpPr>
            <p:nvPr/>
          </p:nvSpPr>
          <p:spPr bwMode="auto">
            <a:xfrm>
              <a:off x="285853" y="388509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1" name="Rectangle 312"/>
            <p:cNvSpPr>
              <a:spLocks noChangeArrowheads="1"/>
            </p:cNvSpPr>
            <p:nvPr/>
          </p:nvSpPr>
          <p:spPr bwMode="auto">
            <a:xfrm>
              <a:off x="405396" y="373683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2" name="Rectangle 313"/>
            <p:cNvSpPr>
              <a:spLocks noChangeArrowheads="1"/>
            </p:cNvSpPr>
            <p:nvPr/>
          </p:nvSpPr>
          <p:spPr bwMode="auto">
            <a:xfrm>
              <a:off x="326975" y="12059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426" name="CustomShape 1"/>
          <p:cNvSpPr/>
          <p:nvPr/>
        </p:nvSpPr>
        <p:spPr>
          <a:xfrm>
            <a:off x="-18000" y="0"/>
            <a:ext cx="1584000" cy="6885384"/>
          </a:xfrm>
          <a:prstGeom prst="rect">
            <a:avLst/>
          </a:prstGeom>
          <a:solidFill>
            <a:srgbClr val="0FA1E3"/>
          </a:solidFill>
          <a:ln w="9360">
            <a:noFill/>
          </a:ln>
        </p:spPr>
        <p:style>
          <a:lnRef idx="0">
            <a:scrgbClr r="0" g="0" b="0"/>
          </a:lnRef>
          <a:fillRef idx="0">
            <a:scrgbClr r="0" g="0" b="0"/>
          </a:fillRef>
          <a:effectRef idx="0">
            <a:scrgbClr r="0" g="0" b="0"/>
          </a:effectRef>
          <a:fontRef idx="minor"/>
        </p:style>
      </p:sp>
      <p:grpSp>
        <p:nvGrpSpPr>
          <p:cNvPr id="93" name="137 Grupo"/>
          <p:cNvGrpSpPr/>
          <p:nvPr/>
        </p:nvGrpSpPr>
        <p:grpSpPr>
          <a:xfrm>
            <a:off x="-119627" y="1398319"/>
            <a:ext cx="1692827" cy="4621481"/>
            <a:chOff x="-119627" y="1398319"/>
            <a:chExt cx="1692827" cy="4621481"/>
          </a:xfrm>
        </p:grpSpPr>
        <p:grpSp>
          <p:nvGrpSpPr>
            <p:cNvPr id="95" name="520 Grupo"/>
            <p:cNvGrpSpPr/>
            <p:nvPr/>
          </p:nvGrpSpPr>
          <p:grpSpPr>
            <a:xfrm>
              <a:off x="76200" y="1398319"/>
              <a:ext cx="1434956" cy="1794790"/>
              <a:chOff x="76200" y="1398319"/>
              <a:chExt cx="1434956" cy="1794790"/>
            </a:xfrm>
          </p:grpSpPr>
          <p:sp>
            <p:nvSpPr>
              <p:cNvPr id="624" name="Rectangle 215"/>
              <p:cNvSpPr>
                <a:spLocks noChangeArrowheads="1"/>
              </p:cNvSpPr>
              <p:nvPr/>
            </p:nvSpPr>
            <p:spPr bwMode="auto">
              <a:xfrm>
                <a:off x="186190"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5" name="Rectangle 216"/>
              <p:cNvSpPr>
                <a:spLocks noChangeArrowheads="1"/>
              </p:cNvSpPr>
              <p:nvPr/>
            </p:nvSpPr>
            <p:spPr bwMode="auto">
              <a:xfrm>
                <a:off x="448944" y="2064299"/>
                <a:ext cx="10298"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6" name="Rectangle 217"/>
              <p:cNvSpPr>
                <a:spLocks noChangeArrowheads="1"/>
              </p:cNvSpPr>
              <p:nvPr/>
            </p:nvSpPr>
            <p:spPr bwMode="auto">
              <a:xfrm>
                <a:off x="707355"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7" name="Rectangle 218"/>
              <p:cNvSpPr>
                <a:spLocks noChangeArrowheads="1"/>
              </p:cNvSpPr>
              <p:nvPr/>
            </p:nvSpPr>
            <p:spPr bwMode="auto">
              <a:xfrm>
                <a:off x="894324" y="2064299"/>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8" name="Rectangle 219"/>
              <p:cNvSpPr>
                <a:spLocks noChangeArrowheads="1"/>
              </p:cNvSpPr>
              <p:nvPr/>
            </p:nvSpPr>
            <p:spPr bwMode="auto">
              <a:xfrm>
                <a:off x="1099314" y="2064299"/>
                <a:ext cx="10459"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9" name="Rectangle 220"/>
              <p:cNvSpPr>
                <a:spLocks noChangeArrowheads="1"/>
              </p:cNvSpPr>
              <p:nvPr/>
            </p:nvSpPr>
            <p:spPr bwMode="auto">
              <a:xfrm>
                <a:off x="1255551" y="2064299"/>
                <a:ext cx="3250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0" name="Rectangle 221"/>
              <p:cNvSpPr>
                <a:spLocks noChangeArrowheads="1"/>
              </p:cNvSpPr>
              <p:nvPr/>
            </p:nvSpPr>
            <p:spPr bwMode="auto">
              <a:xfrm>
                <a:off x="1326831" y="1971370"/>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57" name="Group 222"/>
              <p:cNvGrpSpPr>
                <a:grpSpLocks/>
              </p:cNvGrpSpPr>
              <p:nvPr/>
            </p:nvGrpSpPr>
            <p:grpSpPr bwMode="auto">
              <a:xfrm>
                <a:off x="186184" y="2015188"/>
                <a:ext cx="1210865" cy="64058"/>
                <a:chOff x="2745" y="15338"/>
                <a:chExt cx="7525" cy="71"/>
              </a:xfrm>
            </p:grpSpPr>
            <p:sp>
              <p:nvSpPr>
                <p:cNvPr id="850"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1"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2"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3"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4"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5"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6"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8" name="Group 245"/>
              <p:cNvGrpSpPr>
                <a:grpSpLocks/>
              </p:cNvGrpSpPr>
              <p:nvPr/>
            </p:nvGrpSpPr>
            <p:grpSpPr bwMode="auto">
              <a:xfrm>
                <a:off x="878674" y="2132954"/>
                <a:ext cx="93708" cy="64059"/>
                <a:chOff x="7359" y="10643"/>
                <a:chExt cx="613" cy="71"/>
              </a:xfrm>
            </p:grpSpPr>
            <p:sp>
              <p:nvSpPr>
                <p:cNvPr id="848"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9"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9" name="519 Grupo"/>
              <p:cNvGrpSpPr/>
              <p:nvPr/>
            </p:nvGrpSpPr>
            <p:grpSpPr>
              <a:xfrm>
                <a:off x="76200" y="2133600"/>
                <a:ext cx="1434956" cy="1059509"/>
                <a:chOff x="76200" y="2674291"/>
                <a:chExt cx="1434956" cy="1059509"/>
              </a:xfrm>
            </p:grpSpPr>
            <p:grpSp>
              <p:nvGrpSpPr>
                <p:cNvPr id="860" name="Group 139"/>
                <p:cNvGrpSpPr>
                  <a:grpSpLocks/>
                </p:cNvGrpSpPr>
                <p:nvPr/>
              </p:nvGrpSpPr>
              <p:grpSpPr bwMode="auto">
                <a:xfrm>
                  <a:off x="76200" y="3670472"/>
                  <a:ext cx="1434956" cy="63328"/>
                  <a:chOff x="2535" y="15338"/>
                  <a:chExt cx="7838" cy="71"/>
                </a:xfrm>
              </p:grpSpPr>
              <p:sp>
                <p:nvSpPr>
                  <p:cNvPr id="84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1" name="Group 139"/>
                <p:cNvGrpSpPr>
                  <a:grpSpLocks/>
                </p:cNvGrpSpPr>
                <p:nvPr/>
              </p:nvGrpSpPr>
              <p:grpSpPr bwMode="auto">
                <a:xfrm>
                  <a:off x="76200" y="3505200"/>
                  <a:ext cx="1066800" cy="76200"/>
                  <a:chOff x="2535" y="15338"/>
                  <a:chExt cx="7838" cy="71"/>
                </a:xfrm>
              </p:grpSpPr>
              <p:sp>
                <p:nvSpPr>
                  <p:cNvPr id="83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2" name="Group 14"/>
                <p:cNvGrpSpPr>
                  <a:grpSpLocks/>
                </p:cNvGrpSpPr>
                <p:nvPr/>
              </p:nvGrpSpPr>
              <p:grpSpPr bwMode="auto">
                <a:xfrm>
                  <a:off x="710214" y="2674291"/>
                  <a:ext cx="93708" cy="64059"/>
                  <a:chOff x="5031" y="10743"/>
                  <a:chExt cx="613" cy="71"/>
                </a:xfrm>
              </p:grpSpPr>
              <p:sp>
                <p:nvSpPr>
                  <p:cNvPr id="8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28" name="Rectangle 17"/>
                <p:cNvSpPr>
                  <a:spLocks noChangeArrowheads="1"/>
                </p:cNvSpPr>
                <p:nvPr/>
              </p:nvSpPr>
              <p:spPr bwMode="auto">
                <a:xfrm>
                  <a:off x="566977" y="2917894"/>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3" name="Group 21"/>
                <p:cNvGrpSpPr>
                  <a:grpSpLocks/>
                </p:cNvGrpSpPr>
                <p:nvPr/>
              </p:nvGrpSpPr>
              <p:grpSpPr bwMode="auto">
                <a:xfrm>
                  <a:off x="1104154" y="3044206"/>
                  <a:ext cx="93708" cy="65863"/>
                  <a:chOff x="8491" y="10743"/>
                  <a:chExt cx="613" cy="73"/>
                </a:xfrm>
              </p:grpSpPr>
              <p:sp>
                <p:nvSpPr>
                  <p:cNvPr id="828"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9"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0" name="Rectangle 24"/>
                <p:cNvSpPr>
                  <a:spLocks noChangeArrowheads="1"/>
                </p:cNvSpPr>
                <p:nvPr/>
              </p:nvSpPr>
              <p:spPr bwMode="auto">
                <a:xfrm>
                  <a:off x="1361124" y="267429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6" name="Group 25"/>
                <p:cNvGrpSpPr>
                  <a:grpSpLocks/>
                </p:cNvGrpSpPr>
                <p:nvPr/>
              </p:nvGrpSpPr>
              <p:grpSpPr bwMode="auto">
                <a:xfrm>
                  <a:off x="710214" y="2917894"/>
                  <a:ext cx="93708" cy="64059"/>
                  <a:chOff x="5140" y="10844"/>
                  <a:chExt cx="613" cy="71"/>
                </a:xfrm>
              </p:grpSpPr>
              <p:sp>
                <p:nvSpPr>
                  <p:cNvPr id="826"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7"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8" name="Group 28"/>
                <p:cNvGrpSpPr>
                  <a:grpSpLocks/>
                </p:cNvGrpSpPr>
                <p:nvPr/>
              </p:nvGrpSpPr>
              <p:grpSpPr bwMode="auto">
                <a:xfrm>
                  <a:off x="887540" y="2765417"/>
                  <a:ext cx="111135" cy="64059"/>
                  <a:chOff x="6191" y="10844"/>
                  <a:chExt cx="727" cy="71"/>
                </a:xfrm>
              </p:grpSpPr>
              <p:sp>
                <p:nvSpPr>
                  <p:cNvPr id="824"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5"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9" name="Group 31"/>
                <p:cNvGrpSpPr>
                  <a:grpSpLocks/>
                </p:cNvGrpSpPr>
                <p:nvPr/>
              </p:nvGrpSpPr>
              <p:grpSpPr bwMode="auto">
                <a:xfrm>
                  <a:off x="1076943" y="2765417"/>
                  <a:ext cx="93708" cy="64059"/>
                  <a:chOff x="7430" y="10844"/>
                  <a:chExt cx="613" cy="71"/>
                </a:xfrm>
              </p:grpSpPr>
              <p:sp>
                <p:nvSpPr>
                  <p:cNvPr id="822"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3"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4" name="Rectangle 34"/>
                <p:cNvSpPr>
                  <a:spLocks noChangeArrowheads="1"/>
                </p:cNvSpPr>
                <p:nvPr/>
              </p:nvSpPr>
              <p:spPr bwMode="auto">
                <a:xfrm>
                  <a:off x="1361124" y="276541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5" name="Rectangle 35"/>
                <p:cNvSpPr>
                  <a:spLocks noChangeArrowheads="1"/>
                </p:cNvSpPr>
                <p:nvPr/>
              </p:nvSpPr>
              <p:spPr bwMode="auto">
                <a:xfrm>
                  <a:off x="616506" y="276541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0" name="Group 37"/>
                <p:cNvGrpSpPr>
                  <a:grpSpLocks/>
                </p:cNvGrpSpPr>
                <p:nvPr/>
              </p:nvGrpSpPr>
              <p:grpSpPr bwMode="auto">
                <a:xfrm>
                  <a:off x="1206269" y="2765417"/>
                  <a:ext cx="116027" cy="64059"/>
                  <a:chOff x="8276" y="10844"/>
                  <a:chExt cx="759" cy="71"/>
                </a:xfrm>
              </p:grpSpPr>
              <p:sp>
                <p:nvSpPr>
                  <p:cNvPr id="820"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1"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7" name="Rectangle 41"/>
                <p:cNvSpPr>
                  <a:spLocks noChangeArrowheads="1"/>
                </p:cNvSpPr>
                <p:nvPr/>
              </p:nvSpPr>
              <p:spPr bwMode="auto">
                <a:xfrm>
                  <a:off x="840151" y="2917894"/>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8" name="Rectangle 42"/>
                <p:cNvSpPr>
                  <a:spLocks noChangeArrowheads="1"/>
                </p:cNvSpPr>
                <p:nvPr/>
              </p:nvSpPr>
              <p:spPr bwMode="auto">
                <a:xfrm>
                  <a:off x="727946" y="2789777"/>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9" name="Rectangle 43"/>
                <p:cNvSpPr>
                  <a:spLocks noChangeArrowheads="1"/>
                </p:cNvSpPr>
                <p:nvPr/>
              </p:nvSpPr>
              <p:spPr bwMode="auto">
                <a:xfrm>
                  <a:off x="784813" y="278977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4" name="Group 44"/>
                <p:cNvGrpSpPr>
                  <a:grpSpLocks/>
                </p:cNvGrpSpPr>
                <p:nvPr/>
              </p:nvGrpSpPr>
              <p:grpSpPr bwMode="auto">
                <a:xfrm>
                  <a:off x="866292" y="2981952"/>
                  <a:ext cx="93708" cy="64059"/>
                  <a:chOff x="7359" y="10643"/>
                  <a:chExt cx="613" cy="71"/>
                </a:xfrm>
              </p:grpSpPr>
              <p:sp>
                <p:nvSpPr>
                  <p:cNvPr id="818"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9"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1" name="Rectangle 47"/>
                <p:cNvSpPr>
                  <a:spLocks noChangeArrowheads="1"/>
                </p:cNvSpPr>
                <p:nvPr/>
              </p:nvSpPr>
              <p:spPr bwMode="auto">
                <a:xfrm>
                  <a:off x="1214066" y="2980147"/>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8" name="Group 48"/>
                <p:cNvGrpSpPr>
                  <a:grpSpLocks/>
                </p:cNvGrpSpPr>
                <p:nvPr/>
              </p:nvGrpSpPr>
              <p:grpSpPr bwMode="auto">
                <a:xfrm>
                  <a:off x="1254423" y="2890827"/>
                  <a:ext cx="136052" cy="64059"/>
                  <a:chOff x="8966" y="10643"/>
                  <a:chExt cx="890" cy="71"/>
                </a:xfrm>
              </p:grpSpPr>
              <p:sp>
                <p:nvSpPr>
                  <p:cNvPr id="816"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7"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0" name="Group 51"/>
                <p:cNvGrpSpPr>
                  <a:grpSpLocks/>
                </p:cNvGrpSpPr>
                <p:nvPr/>
              </p:nvGrpSpPr>
              <p:grpSpPr bwMode="auto">
                <a:xfrm>
                  <a:off x="716023" y="3046010"/>
                  <a:ext cx="93708" cy="64059"/>
                  <a:chOff x="3256" y="10743"/>
                  <a:chExt cx="613" cy="71"/>
                </a:xfrm>
              </p:grpSpPr>
              <p:sp>
                <p:nvSpPr>
                  <p:cNvPr id="814"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5"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4" name="Rectangle 57"/>
                <p:cNvSpPr>
                  <a:spLocks noChangeArrowheads="1"/>
                </p:cNvSpPr>
                <p:nvPr/>
              </p:nvSpPr>
              <p:spPr bwMode="auto">
                <a:xfrm>
                  <a:off x="619563" y="304601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1" name="Group 58"/>
                <p:cNvGrpSpPr>
                  <a:grpSpLocks/>
                </p:cNvGrpSpPr>
                <p:nvPr/>
              </p:nvGrpSpPr>
              <p:grpSpPr bwMode="auto">
                <a:xfrm>
                  <a:off x="987210" y="2981952"/>
                  <a:ext cx="93708" cy="65863"/>
                  <a:chOff x="7502" y="10743"/>
                  <a:chExt cx="613" cy="73"/>
                </a:xfrm>
              </p:grpSpPr>
              <p:sp>
                <p:nvSpPr>
                  <p:cNvPr id="812"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3"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2" name="Group 61"/>
                <p:cNvGrpSpPr>
                  <a:grpSpLocks/>
                </p:cNvGrpSpPr>
                <p:nvPr/>
              </p:nvGrpSpPr>
              <p:grpSpPr bwMode="auto">
                <a:xfrm>
                  <a:off x="1160715" y="3198487"/>
                  <a:ext cx="93708" cy="65863"/>
                  <a:chOff x="8491" y="10743"/>
                  <a:chExt cx="613" cy="73"/>
                </a:xfrm>
              </p:grpSpPr>
              <p:sp>
                <p:nvSpPr>
                  <p:cNvPr id="810"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1"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7" name="Rectangle 64"/>
                <p:cNvSpPr>
                  <a:spLocks noChangeArrowheads="1"/>
                </p:cNvSpPr>
                <p:nvPr/>
              </p:nvSpPr>
              <p:spPr bwMode="auto">
                <a:xfrm>
                  <a:off x="1289735" y="307037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4" name="Group 65"/>
                <p:cNvGrpSpPr>
                  <a:grpSpLocks/>
                </p:cNvGrpSpPr>
                <p:nvPr/>
              </p:nvGrpSpPr>
              <p:grpSpPr bwMode="auto">
                <a:xfrm>
                  <a:off x="953426" y="2853835"/>
                  <a:ext cx="80103" cy="64059"/>
                  <a:chOff x="1393" y="11737"/>
                  <a:chExt cx="524" cy="71"/>
                </a:xfrm>
              </p:grpSpPr>
              <p:sp>
                <p:nvSpPr>
                  <p:cNvPr id="808"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9"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5" name="Group 71"/>
                <p:cNvGrpSpPr>
                  <a:grpSpLocks/>
                </p:cNvGrpSpPr>
                <p:nvPr/>
              </p:nvGrpSpPr>
              <p:grpSpPr bwMode="auto">
                <a:xfrm>
                  <a:off x="833119" y="3110068"/>
                  <a:ext cx="111135" cy="64059"/>
                  <a:chOff x="6191" y="10844"/>
                  <a:chExt cx="727" cy="71"/>
                </a:xfrm>
              </p:grpSpPr>
              <p:sp>
                <p:nvSpPr>
                  <p:cNvPr id="806"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7"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7" name="Group 74"/>
                <p:cNvGrpSpPr>
                  <a:grpSpLocks/>
                </p:cNvGrpSpPr>
                <p:nvPr/>
              </p:nvGrpSpPr>
              <p:grpSpPr bwMode="auto">
                <a:xfrm>
                  <a:off x="1104154" y="2890827"/>
                  <a:ext cx="93708" cy="64059"/>
                  <a:chOff x="7430" y="10844"/>
                  <a:chExt cx="613" cy="71"/>
                </a:xfrm>
              </p:grpSpPr>
              <p:sp>
                <p:nvSpPr>
                  <p:cNvPr id="804"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5"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1" name="Rectangle 77"/>
                <p:cNvSpPr>
                  <a:spLocks noChangeArrowheads="1"/>
                </p:cNvSpPr>
                <p:nvPr/>
              </p:nvSpPr>
              <p:spPr bwMode="auto">
                <a:xfrm>
                  <a:off x="1275212" y="3200292"/>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8" name="Group 78"/>
                <p:cNvGrpSpPr>
                  <a:grpSpLocks/>
                </p:cNvGrpSpPr>
                <p:nvPr/>
              </p:nvGrpSpPr>
              <p:grpSpPr bwMode="auto">
                <a:xfrm>
                  <a:off x="1367697" y="3134429"/>
                  <a:ext cx="80103" cy="64059"/>
                  <a:chOff x="1873" y="12217"/>
                  <a:chExt cx="524" cy="71"/>
                </a:xfrm>
              </p:grpSpPr>
              <p:sp>
                <p:nvSpPr>
                  <p:cNvPr id="802"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3"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3" name="Rectangle 81"/>
                <p:cNvSpPr>
                  <a:spLocks noChangeArrowheads="1"/>
                </p:cNvSpPr>
                <p:nvPr/>
              </p:nvSpPr>
              <p:spPr bwMode="auto">
                <a:xfrm>
                  <a:off x="689729" y="3198487"/>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54" name="Rectangle 82"/>
                <p:cNvSpPr>
                  <a:spLocks noChangeArrowheads="1"/>
                </p:cNvSpPr>
                <p:nvPr/>
              </p:nvSpPr>
              <p:spPr bwMode="auto">
                <a:xfrm>
                  <a:off x="566977" y="319848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9" name="Group 83"/>
                <p:cNvGrpSpPr>
                  <a:grpSpLocks/>
                </p:cNvGrpSpPr>
                <p:nvPr/>
              </p:nvGrpSpPr>
              <p:grpSpPr bwMode="auto">
                <a:xfrm>
                  <a:off x="964891" y="3110068"/>
                  <a:ext cx="116027" cy="64059"/>
                  <a:chOff x="8276" y="10844"/>
                  <a:chExt cx="759" cy="71"/>
                </a:xfrm>
              </p:grpSpPr>
              <p:sp>
                <p:nvSpPr>
                  <p:cNvPr id="800"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1"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0" name="Group 248"/>
                <p:cNvGrpSpPr>
                  <a:grpSpLocks/>
                </p:cNvGrpSpPr>
                <p:nvPr/>
              </p:nvGrpSpPr>
              <p:grpSpPr bwMode="auto">
                <a:xfrm>
                  <a:off x="418542" y="2676998"/>
                  <a:ext cx="93708" cy="64059"/>
                  <a:chOff x="3256" y="11013"/>
                  <a:chExt cx="613" cy="71"/>
                </a:xfrm>
              </p:grpSpPr>
              <p:sp>
                <p:nvSpPr>
                  <p:cNvPr id="798"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9"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2" name="Group 258"/>
                <p:cNvGrpSpPr>
                  <a:grpSpLocks/>
                </p:cNvGrpSpPr>
                <p:nvPr/>
              </p:nvGrpSpPr>
              <p:grpSpPr bwMode="auto">
                <a:xfrm>
                  <a:off x="405701" y="2805115"/>
                  <a:ext cx="78727" cy="64059"/>
                  <a:chOff x="3172" y="10844"/>
                  <a:chExt cx="515" cy="71"/>
                </a:xfrm>
              </p:grpSpPr>
              <p:sp>
                <p:nvSpPr>
                  <p:cNvPr id="796"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7"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5" name="Group 261"/>
                <p:cNvGrpSpPr>
                  <a:grpSpLocks/>
                </p:cNvGrpSpPr>
                <p:nvPr/>
              </p:nvGrpSpPr>
              <p:grpSpPr bwMode="auto">
                <a:xfrm>
                  <a:off x="202999" y="2741056"/>
                  <a:ext cx="80103" cy="64059"/>
                  <a:chOff x="1846" y="11084"/>
                  <a:chExt cx="524" cy="71"/>
                </a:xfrm>
              </p:grpSpPr>
              <p:sp>
                <p:nvSpPr>
                  <p:cNvPr id="794"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5"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6" name="Group 264"/>
                <p:cNvGrpSpPr>
                  <a:grpSpLocks/>
                </p:cNvGrpSpPr>
                <p:nvPr/>
              </p:nvGrpSpPr>
              <p:grpSpPr bwMode="auto">
                <a:xfrm>
                  <a:off x="239688" y="2957592"/>
                  <a:ext cx="80103" cy="64059"/>
                  <a:chOff x="2086" y="11324"/>
                  <a:chExt cx="524" cy="71"/>
                </a:xfrm>
              </p:grpSpPr>
              <p:sp>
                <p:nvSpPr>
                  <p:cNvPr id="792"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3"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0" name="Rectangle 269"/>
                <p:cNvSpPr>
                  <a:spLocks noChangeArrowheads="1"/>
                </p:cNvSpPr>
                <p:nvPr/>
              </p:nvSpPr>
              <p:spPr bwMode="auto">
                <a:xfrm>
                  <a:off x="305879" y="2741056"/>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61" name="Rectangle 270"/>
                <p:cNvSpPr>
                  <a:spLocks noChangeArrowheads="1"/>
                </p:cNvSpPr>
                <p:nvPr/>
              </p:nvSpPr>
              <p:spPr bwMode="auto">
                <a:xfrm>
                  <a:off x="485499" y="2805115"/>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5" name="Group 272"/>
                <p:cNvGrpSpPr>
                  <a:grpSpLocks/>
                </p:cNvGrpSpPr>
                <p:nvPr/>
              </p:nvGrpSpPr>
              <p:grpSpPr bwMode="auto">
                <a:xfrm>
                  <a:off x="326975" y="2893533"/>
                  <a:ext cx="78727" cy="64059"/>
                  <a:chOff x="3172" y="10844"/>
                  <a:chExt cx="515" cy="71"/>
                </a:xfrm>
              </p:grpSpPr>
              <p:sp>
                <p:nvSpPr>
                  <p:cNvPr id="790"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1"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6" name="Group 275"/>
                <p:cNvGrpSpPr>
                  <a:grpSpLocks/>
                </p:cNvGrpSpPr>
                <p:nvPr/>
              </p:nvGrpSpPr>
              <p:grpSpPr bwMode="auto">
                <a:xfrm>
                  <a:off x="152400" y="2869173"/>
                  <a:ext cx="80103" cy="64059"/>
                  <a:chOff x="1633" y="11977"/>
                  <a:chExt cx="524" cy="71"/>
                </a:xfrm>
              </p:grpSpPr>
              <p:sp>
                <p:nvSpPr>
                  <p:cNvPr id="788"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9"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4" name="Rectangle 280"/>
                <p:cNvSpPr>
                  <a:spLocks noChangeArrowheads="1"/>
                </p:cNvSpPr>
                <p:nvPr/>
              </p:nvSpPr>
              <p:spPr bwMode="auto">
                <a:xfrm>
                  <a:off x="418542" y="29575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7" name="Group 281"/>
                <p:cNvGrpSpPr>
                  <a:grpSpLocks/>
                </p:cNvGrpSpPr>
                <p:nvPr/>
              </p:nvGrpSpPr>
              <p:grpSpPr bwMode="auto">
                <a:xfrm>
                  <a:off x="417167" y="3351865"/>
                  <a:ext cx="93708" cy="64059"/>
                  <a:chOff x="3256" y="11013"/>
                  <a:chExt cx="613" cy="71"/>
                </a:xfrm>
              </p:grpSpPr>
              <p:sp>
                <p:nvSpPr>
                  <p:cNvPr id="786"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7"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6" name="Rectangle 284"/>
                <p:cNvSpPr>
                  <a:spLocks noChangeArrowheads="1"/>
                </p:cNvSpPr>
                <p:nvPr/>
              </p:nvSpPr>
              <p:spPr bwMode="auto">
                <a:xfrm>
                  <a:off x="198719" y="3108263"/>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8" name="Group 285"/>
                <p:cNvGrpSpPr>
                  <a:grpSpLocks/>
                </p:cNvGrpSpPr>
                <p:nvPr/>
              </p:nvGrpSpPr>
              <p:grpSpPr bwMode="auto">
                <a:xfrm>
                  <a:off x="417167" y="3108263"/>
                  <a:ext cx="93708" cy="64059"/>
                  <a:chOff x="3256" y="10743"/>
                  <a:chExt cx="613" cy="71"/>
                </a:xfrm>
              </p:grpSpPr>
              <p:sp>
                <p:nvSpPr>
                  <p:cNvPr id="784"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5"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9" name="Group 288"/>
                <p:cNvGrpSpPr>
                  <a:grpSpLocks/>
                </p:cNvGrpSpPr>
                <p:nvPr/>
              </p:nvGrpSpPr>
              <p:grpSpPr bwMode="auto">
                <a:xfrm>
                  <a:off x="164935" y="3199389"/>
                  <a:ext cx="80103" cy="64059"/>
                  <a:chOff x="1606" y="10844"/>
                  <a:chExt cx="524" cy="71"/>
                </a:xfrm>
              </p:grpSpPr>
              <p:sp>
                <p:nvSpPr>
                  <p:cNvPr id="782"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3"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0" name="Group 294"/>
                <p:cNvGrpSpPr>
                  <a:grpSpLocks/>
                </p:cNvGrpSpPr>
                <p:nvPr/>
              </p:nvGrpSpPr>
              <p:grpSpPr bwMode="auto">
                <a:xfrm>
                  <a:off x="201623" y="3415924"/>
                  <a:ext cx="80103" cy="64059"/>
                  <a:chOff x="1846" y="11084"/>
                  <a:chExt cx="524" cy="71"/>
                </a:xfrm>
              </p:grpSpPr>
              <p:sp>
                <p:nvSpPr>
                  <p:cNvPr id="78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0" name="Rectangle 300"/>
                <p:cNvSpPr>
                  <a:spLocks noChangeArrowheads="1"/>
                </p:cNvSpPr>
                <p:nvPr/>
              </p:nvSpPr>
              <p:spPr bwMode="auto">
                <a:xfrm>
                  <a:off x="284325"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1" name="Rectangle 301"/>
                <p:cNvSpPr>
                  <a:spLocks noChangeArrowheads="1"/>
                </p:cNvSpPr>
                <p:nvPr/>
              </p:nvSpPr>
              <p:spPr bwMode="auto">
                <a:xfrm>
                  <a:off x="499104"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2" name="Rectangle 302"/>
                <p:cNvSpPr>
                  <a:spLocks noChangeArrowheads="1"/>
                </p:cNvSpPr>
                <p:nvPr/>
              </p:nvSpPr>
              <p:spPr bwMode="auto">
                <a:xfrm>
                  <a:off x="304503" y="341592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3" name="Rectangle 303"/>
                <p:cNvSpPr>
                  <a:spLocks noChangeArrowheads="1"/>
                </p:cNvSpPr>
                <p:nvPr/>
              </p:nvSpPr>
              <p:spPr bwMode="auto">
                <a:xfrm>
                  <a:off x="1010446" y="3287808"/>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4" name="Rectangle 304"/>
                <p:cNvSpPr>
                  <a:spLocks noChangeArrowheads="1"/>
                </p:cNvSpPr>
                <p:nvPr/>
              </p:nvSpPr>
              <p:spPr bwMode="auto">
                <a:xfrm>
                  <a:off x="207127" y="32878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1" name="Group 308"/>
                <p:cNvGrpSpPr>
                  <a:grpSpLocks/>
                </p:cNvGrpSpPr>
                <p:nvPr/>
              </p:nvGrpSpPr>
              <p:grpSpPr bwMode="auto">
                <a:xfrm>
                  <a:off x="815081" y="3351865"/>
                  <a:ext cx="80103" cy="64059"/>
                  <a:chOff x="1633" y="11977"/>
                  <a:chExt cx="524" cy="71"/>
                </a:xfrm>
              </p:grpSpPr>
              <p:sp>
                <p:nvSpPr>
                  <p:cNvPr id="778"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9"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6" name="Rectangle 311"/>
                <p:cNvSpPr>
                  <a:spLocks noChangeArrowheads="1"/>
                </p:cNvSpPr>
                <p:nvPr/>
              </p:nvSpPr>
              <p:spPr bwMode="auto">
                <a:xfrm>
                  <a:off x="285853" y="3287808"/>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7" name="Rectangle 312"/>
                <p:cNvSpPr>
                  <a:spLocks noChangeArrowheads="1"/>
                </p:cNvSpPr>
                <p:nvPr/>
              </p:nvSpPr>
              <p:spPr bwMode="auto">
                <a:xfrm>
                  <a:off x="405396" y="322374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34" name="Rectangle 313"/>
              <p:cNvSpPr>
                <a:spLocks noChangeArrowheads="1"/>
              </p:cNvSpPr>
              <p:nvPr/>
            </p:nvSpPr>
            <p:spPr bwMode="auto">
              <a:xfrm>
                <a:off x="326975" y="213024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5" name="Rectangle 8"/>
              <p:cNvSpPr>
                <a:spLocks noChangeArrowheads="1"/>
              </p:cNvSpPr>
              <p:nvPr/>
            </p:nvSpPr>
            <p:spPr bwMode="auto">
              <a:xfrm>
                <a:off x="475868" y="1515608"/>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6" name="Rectangle 9"/>
              <p:cNvSpPr>
                <a:spLocks noChangeArrowheads="1"/>
              </p:cNvSpPr>
              <p:nvPr/>
            </p:nvSpPr>
            <p:spPr bwMode="auto">
              <a:xfrm>
                <a:off x="741552" y="157335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7" name="Rectangle 10"/>
              <p:cNvSpPr>
                <a:spLocks noChangeArrowheads="1"/>
              </p:cNvSpPr>
              <p:nvPr/>
            </p:nvSpPr>
            <p:spPr bwMode="auto">
              <a:xfrm>
                <a:off x="1228588" y="1761014"/>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2" name="Group 11"/>
              <p:cNvGrpSpPr>
                <a:grpSpLocks/>
              </p:cNvGrpSpPr>
              <p:nvPr/>
            </p:nvGrpSpPr>
            <p:grpSpPr bwMode="auto">
              <a:xfrm>
                <a:off x="1311748" y="1788080"/>
                <a:ext cx="136052" cy="64059"/>
                <a:chOff x="8966" y="10643"/>
                <a:chExt cx="890" cy="71"/>
              </a:xfrm>
            </p:grpSpPr>
            <p:sp>
              <p:nvSpPr>
                <p:cNvPr id="723"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4"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3" name="Group 14"/>
              <p:cNvGrpSpPr>
                <a:grpSpLocks/>
              </p:cNvGrpSpPr>
              <p:nvPr/>
            </p:nvGrpSpPr>
            <p:grpSpPr bwMode="auto">
              <a:xfrm>
                <a:off x="710214" y="1878303"/>
                <a:ext cx="93708" cy="64059"/>
                <a:chOff x="5031" y="10743"/>
                <a:chExt cx="613" cy="71"/>
              </a:xfrm>
            </p:grpSpPr>
            <p:sp>
              <p:nvSpPr>
                <p:cNvPr id="721"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2"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0" name="Rectangle 17"/>
              <p:cNvSpPr>
                <a:spLocks noChangeArrowheads="1"/>
              </p:cNvSpPr>
              <p:nvPr/>
            </p:nvSpPr>
            <p:spPr bwMode="auto">
              <a:xfrm>
                <a:off x="566977" y="2121906"/>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4" name="Group 18"/>
              <p:cNvGrpSpPr>
                <a:grpSpLocks/>
              </p:cNvGrpSpPr>
              <p:nvPr/>
            </p:nvGrpSpPr>
            <p:grpSpPr bwMode="auto">
              <a:xfrm>
                <a:off x="1010446" y="1695152"/>
                <a:ext cx="93708" cy="65863"/>
                <a:chOff x="7502" y="10743"/>
                <a:chExt cx="613" cy="73"/>
              </a:xfrm>
            </p:grpSpPr>
            <p:sp>
              <p:nvSpPr>
                <p:cNvPr id="719"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0"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2" name="Rectangle 24"/>
              <p:cNvSpPr>
                <a:spLocks noChangeArrowheads="1"/>
              </p:cNvSpPr>
              <p:nvPr/>
            </p:nvSpPr>
            <p:spPr bwMode="auto">
              <a:xfrm>
                <a:off x="1361124" y="1878303"/>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5" name="Group 25"/>
              <p:cNvGrpSpPr>
                <a:grpSpLocks/>
              </p:cNvGrpSpPr>
              <p:nvPr/>
            </p:nvGrpSpPr>
            <p:grpSpPr bwMode="auto">
              <a:xfrm>
                <a:off x="710214" y="2121906"/>
                <a:ext cx="93708" cy="64059"/>
                <a:chOff x="5140" y="10844"/>
                <a:chExt cx="613" cy="71"/>
              </a:xfrm>
            </p:grpSpPr>
            <p:sp>
              <p:nvSpPr>
                <p:cNvPr id="717"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8"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6" name="Group 28"/>
              <p:cNvGrpSpPr>
                <a:grpSpLocks/>
              </p:cNvGrpSpPr>
              <p:nvPr/>
            </p:nvGrpSpPr>
            <p:grpSpPr bwMode="auto">
              <a:xfrm>
                <a:off x="887540" y="1969429"/>
                <a:ext cx="111135" cy="64059"/>
                <a:chOff x="6191" y="10844"/>
                <a:chExt cx="727" cy="71"/>
              </a:xfrm>
            </p:grpSpPr>
            <p:sp>
              <p:nvSpPr>
                <p:cNvPr id="715"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6"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7" name="Group 31"/>
              <p:cNvGrpSpPr>
                <a:grpSpLocks/>
              </p:cNvGrpSpPr>
              <p:nvPr/>
            </p:nvGrpSpPr>
            <p:grpSpPr bwMode="auto">
              <a:xfrm>
                <a:off x="1076943" y="1969429"/>
                <a:ext cx="93708" cy="64059"/>
                <a:chOff x="7430" y="10844"/>
                <a:chExt cx="613" cy="71"/>
              </a:xfrm>
            </p:grpSpPr>
            <p:sp>
              <p:nvSpPr>
                <p:cNvPr id="713"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4"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6" name="Rectangle 34"/>
              <p:cNvSpPr>
                <a:spLocks noChangeArrowheads="1"/>
              </p:cNvSpPr>
              <p:nvPr/>
            </p:nvSpPr>
            <p:spPr bwMode="auto">
              <a:xfrm>
                <a:off x="1361124" y="1969429"/>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7" name="Rectangle 35"/>
              <p:cNvSpPr>
                <a:spLocks noChangeArrowheads="1"/>
              </p:cNvSpPr>
              <p:nvPr/>
            </p:nvSpPr>
            <p:spPr bwMode="auto">
              <a:xfrm>
                <a:off x="616506" y="1969429"/>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8" name="Rectangle 36"/>
              <p:cNvSpPr>
                <a:spLocks noChangeArrowheads="1"/>
              </p:cNvSpPr>
              <p:nvPr/>
            </p:nvSpPr>
            <p:spPr bwMode="auto">
              <a:xfrm>
                <a:off x="504760" y="15092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8" name="Group 37"/>
              <p:cNvGrpSpPr>
                <a:grpSpLocks/>
              </p:cNvGrpSpPr>
              <p:nvPr/>
            </p:nvGrpSpPr>
            <p:grpSpPr bwMode="auto">
              <a:xfrm>
                <a:off x="1206269" y="1969429"/>
                <a:ext cx="116027" cy="64059"/>
                <a:chOff x="8276" y="10844"/>
                <a:chExt cx="759" cy="71"/>
              </a:xfrm>
            </p:grpSpPr>
            <p:sp>
              <p:nvSpPr>
                <p:cNvPr id="711"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2"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0" name="Rectangle 41"/>
              <p:cNvSpPr>
                <a:spLocks noChangeArrowheads="1"/>
              </p:cNvSpPr>
              <p:nvPr/>
            </p:nvSpPr>
            <p:spPr bwMode="auto">
              <a:xfrm>
                <a:off x="840151" y="2121906"/>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1" name="Rectangle 42"/>
              <p:cNvSpPr>
                <a:spLocks noChangeArrowheads="1"/>
              </p:cNvSpPr>
              <p:nvPr/>
            </p:nvSpPr>
            <p:spPr bwMode="auto">
              <a:xfrm>
                <a:off x="727946" y="199379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2" name="Rectangle 43"/>
              <p:cNvSpPr>
                <a:spLocks noChangeArrowheads="1"/>
              </p:cNvSpPr>
              <p:nvPr/>
            </p:nvSpPr>
            <p:spPr bwMode="auto">
              <a:xfrm>
                <a:off x="784813" y="199379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9" name="Group 48"/>
              <p:cNvGrpSpPr>
                <a:grpSpLocks/>
              </p:cNvGrpSpPr>
              <p:nvPr/>
            </p:nvGrpSpPr>
            <p:grpSpPr bwMode="auto">
              <a:xfrm>
                <a:off x="1254423" y="2094839"/>
                <a:ext cx="136052" cy="64059"/>
                <a:chOff x="8966" y="10643"/>
                <a:chExt cx="890" cy="71"/>
              </a:xfrm>
            </p:grpSpPr>
            <p:sp>
              <p:nvSpPr>
                <p:cNvPr id="709"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0"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0" name="Group 54"/>
              <p:cNvGrpSpPr>
                <a:grpSpLocks/>
              </p:cNvGrpSpPr>
              <p:nvPr/>
            </p:nvGrpSpPr>
            <p:grpSpPr bwMode="auto">
              <a:xfrm>
                <a:off x="878674" y="1573350"/>
                <a:ext cx="93708" cy="64059"/>
                <a:chOff x="5031" y="10743"/>
                <a:chExt cx="613" cy="71"/>
              </a:xfrm>
            </p:grpSpPr>
            <p:sp>
              <p:nvSpPr>
                <p:cNvPr id="707"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8"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1" name="Group 65"/>
              <p:cNvGrpSpPr>
                <a:grpSpLocks/>
              </p:cNvGrpSpPr>
              <p:nvPr/>
            </p:nvGrpSpPr>
            <p:grpSpPr bwMode="auto">
              <a:xfrm>
                <a:off x="953426" y="2057847"/>
                <a:ext cx="80103" cy="64059"/>
                <a:chOff x="1393" y="11737"/>
                <a:chExt cx="524" cy="71"/>
              </a:xfrm>
            </p:grpSpPr>
            <p:sp>
              <p:nvSpPr>
                <p:cNvPr id="705"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6"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2" name="Group 68"/>
              <p:cNvGrpSpPr>
                <a:grpSpLocks/>
              </p:cNvGrpSpPr>
              <p:nvPr/>
            </p:nvGrpSpPr>
            <p:grpSpPr bwMode="auto">
              <a:xfrm>
                <a:off x="829298" y="1825072"/>
                <a:ext cx="93708" cy="64059"/>
                <a:chOff x="5140" y="10844"/>
                <a:chExt cx="613" cy="71"/>
              </a:xfrm>
            </p:grpSpPr>
            <p:sp>
              <p:nvSpPr>
                <p:cNvPr id="703"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4"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3" name="Group 74"/>
              <p:cNvGrpSpPr>
                <a:grpSpLocks/>
              </p:cNvGrpSpPr>
              <p:nvPr/>
            </p:nvGrpSpPr>
            <p:grpSpPr bwMode="auto">
              <a:xfrm>
                <a:off x="1104154" y="2094839"/>
                <a:ext cx="93708" cy="64059"/>
                <a:chOff x="7430" y="10844"/>
                <a:chExt cx="613" cy="71"/>
              </a:xfrm>
            </p:grpSpPr>
            <p:sp>
              <p:nvSpPr>
                <p:cNvPr id="701"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2"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8" name="Rectangle 221"/>
              <p:cNvSpPr>
                <a:spLocks noChangeArrowheads="1"/>
              </p:cNvSpPr>
              <p:nvPr/>
            </p:nvSpPr>
            <p:spPr bwMode="auto">
              <a:xfrm>
                <a:off x="1326831" y="1539321"/>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4" name="Group 248"/>
              <p:cNvGrpSpPr>
                <a:grpSpLocks/>
              </p:cNvGrpSpPr>
              <p:nvPr/>
            </p:nvGrpSpPr>
            <p:grpSpPr bwMode="auto">
              <a:xfrm>
                <a:off x="418542" y="1881011"/>
                <a:ext cx="93708" cy="64059"/>
                <a:chOff x="3256" y="11013"/>
                <a:chExt cx="613" cy="71"/>
              </a:xfrm>
            </p:grpSpPr>
            <p:sp>
              <p:nvSpPr>
                <p:cNvPr id="699"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0"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0" name="Rectangle 251"/>
              <p:cNvSpPr>
                <a:spLocks noChangeArrowheads="1"/>
              </p:cNvSpPr>
              <p:nvPr/>
            </p:nvSpPr>
            <p:spPr bwMode="auto">
              <a:xfrm>
                <a:off x="200095" y="16374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5" name="Group 252"/>
              <p:cNvGrpSpPr>
                <a:grpSpLocks/>
              </p:cNvGrpSpPr>
              <p:nvPr/>
            </p:nvGrpSpPr>
            <p:grpSpPr bwMode="auto">
              <a:xfrm>
                <a:off x="418542" y="1637408"/>
                <a:ext cx="93708" cy="64059"/>
                <a:chOff x="3256" y="10743"/>
                <a:chExt cx="613" cy="71"/>
              </a:xfrm>
            </p:grpSpPr>
            <p:sp>
              <p:nvSpPr>
                <p:cNvPr id="697"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8"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6" name="Group 255"/>
              <p:cNvGrpSpPr>
                <a:grpSpLocks/>
              </p:cNvGrpSpPr>
              <p:nvPr/>
            </p:nvGrpSpPr>
            <p:grpSpPr bwMode="auto">
              <a:xfrm>
                <a:off x="166311" y="1728534"/>
                <a:ext cx="80103" cy="64059"/>
                <a:chOff x="1606" y="10844"/>
                <a:chExt cx="524" cy="71"/>
              </a:xfrm>
            </p:grpSpPr>
            <p:sp>
              <p:nvSpPr>
                <p:cNvPr id="695"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6"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7" name="Group 258"/>
              <p:cNvGrpSpPr>
                <a:grpSpLocks/>
              </p:cNvGrpSpPr>
              <p:nvPr/>
            </p:nvGrpSpPr>
            <p:grpSpPr bwMode="auto">
              <a:xfrm>
                <a:off x="405701" y="2009127"/>
                <a:ext cx="78727" cy="64059"/>
                <a:chOff x="3172" y="10844"/>
                <a:chExt cx="515" cy="71"/>
              </a:xfrm>
            </p:grpSpPr>
            <p:sp>
              <p:nvSpPr>
                <p:cNvPr id="693"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4"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8" name="Group 261"/>
              <p:cNvGrpSpPr>
                <a:grpSpLocks/>
              </p:cNvGrpSpPr>
              <p:nvPr/>
            </p:nvGrpSpPr>
            <p:grpSpPr bwMode="auto">
              <a:xfrm>
                <a:off x="202999" y="1945069"/>
                <a:ext cx="80103" cy="64059"/>
                <a:chOff x="1846" y="11084"/>
                <a:chExt cx="524" cy="71"/>
              </a:xfrm>
            </p:grpSpPr>
            <p:sp>
              <p:nvSpPr>
                <p:cNvPr id="691"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2"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9" name="Group 264"/>
              <p:cNvGrpSpPr>
                <a:grpSpLocks/>
              </p:cNvGrpSpPr>
              <p:nvPr/>
            </p:nvGrpSpPr>
            <p:grpSpPr bwMode="auto">
              <a:xfrm>
                <a:off x="239688" y="2161604"/>
                <a:ext cx="80103" cy="64059"/>
                <a:chOff x="2086" y="11324"/>
                <a:chExt cx="524" cy="71"/>
              </a:xfrm>
            </p:grpSpPr>
            <p:sp>
              <p:nvSpPr>
                <p:cNvPr id="689"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0"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6" name="Rectangle 267"/>
              <p:cNvSpPr>
                <a:spLocks noChangeArrowheads="1"/>
              </p:cNvSpPr>
              <p:nvPr/>
            </p:nvSpPr>
            <p:spPr bwMode="auto">
              <a:xfrm>
                <a:off x="285701"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7" name="Rectangle 268"/>
              <p:cNvSpPr>
                <a:spLocks noChangeArrowheads="1"/>
              </p:cNvSpPr>
              <p:nvPr/>
            </p:nvSpPr>
            <p:spPr bwMode="auto">
              <a:xfrm>
                <a:off x="500480"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8" name="Rectangle 269"/>
              <p:cNvSpPr>
                <a:spLocks noChangeArrowheads="1"/>
              </p:cNvSpPr>
              <p:nvPr/>
            </p:nvSpPr>
            <p:spPr bwMode="auto">
              <a:xfrm>
                <a:off x="305879" y="194506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9" name="Rectangle 270"/>
              <p:cNvSpPr>
                <a:spLocks noChangeArrowheads="1"/>
              </p:cNvSpPr>
              <p:nvPr/>
            </p:nvSpPr>
            <p:spPr bwMode="auto">
              <a:xfrm>
                <a:off x="485499" y="200912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0" name="Rectangle 271"/>
              <p:cNvSpPr>
                <a:spLocks noChangeArrowheads="1"/>
              </p:cNvSpPr>
              <p:nvPr/>
            </p:nvSpPr>
            <p:spPr bwMode="auto">
              <a:xfrm>
                <a:off x="208502" y="1816952"/>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0" name="Group 272"/>
              <p:cNvGrpSpPr>
                <a:grpSpLocks/>
              </p:cNvGrpSpPr>
              <p:nvPr/>
            </p:nvGrpSpPr>
            <p:grpSpPr bwMode="auto">
              <a:xfrm>
                <a:off x="326975" y="2097546"/>
                <a:ext cx="78727" cy="64059"/>
                <a:chOff x="3172" y="10844"/>
                <a:chExt cx="515" cy="71"/>
              </a:xfrm>
            </p:grpSpPr>
            <p:sp>
              <p:nvSpPr>
                <p:cNvPr id="687"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8"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1" name="Group 275"/>
              <p:cNvGrpSpPr>
                <a:grpSpLocks/>
              </p:cNvGrpSpPr>
              <p:nvPr/>
            </p:nvGrpSpPr>
            <p:grpSpPr bwMode="auto">
              <a:xfrm>
                <a:off x="152400" y="2073185"/>
                <a:ext cx="80103" cy="64059"/>
                <a:chOff x="1633" y="11977"/>
                <a:chExt cx="524" cy="71"/>
              </a:xfrm>
            </p:grpSpPr>
            <p:sp>
              <p:nvSpPr>
                <p:cNvPr id="685"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6"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73" name="Rectangle 278"/>
              <p:cNvSpPr>
                <a:spLocks noChangeArrowheads="1"/>
              </p:cNvSpPr>
              <p:nvPr/>
            </p:nvSpPr>
            <p:spPr bwMode="auto">
              <a:xfrm>
                <a:off x="287229" y="1816952"/>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4" name="Rectangle 279"/>
              <p:cNvSpPr>
                <a:spLocks noChangeArrowheads="1"/>
              </p:cNvSpPr>
              <p:nvPr/>
            </p:nvSpPr>
            <p:spPr bwMode="auto">
              <a:xfrm>
                <a:off x="406772" y="175289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5" name="Rectangle 280"/>
              <p:cNvSpPr>
                <a:spLocks noChangeArrowheads="1"/>
              </p:cNvSpPr>
              <p:nvPr/>
            </p:nvSpPr>
            <p:spPr bwMode="auto">
              <a:xfrm>
                <a:off x="418542" y="2161604"/>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2" name="Group 291"/>
              <p:cNvGrpSpPr>
                <a:grpSpLocks/>
              </p:cNvGrpSpPr>
              <p:nvPr/>
            </p:nvGrpSpPr>
            <p:grpSpPr bwMode="auto">
              <a:xfrm>
                <a:off x="619563" y="1398319"/>
                <a:ext cx="78727" cy="64059"/>
                <a:chOff x="3172" y="10844"/>
                <a:chExt cx="515" cy="71"/>
              </a:xfrm>
            </p:grpSpPr>
            <p:sp>
              <p:nvSpPr>
                <p:cNvPr id="683"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4"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3" name="Group 297"/>
              <p:cNvGrpSpPr>
                <a:grpSpLocks/>
              </p:cNvGrpSpPr>
              <p:nvPr/>
            </p:nvGrpSpPr>
            <p:grpSpPr bwMode="auto">
              <a:xfrm>
                <a:off x="601219" y="1728534"/>
                <a:ext cx="80103" cy="64059"/>
                <a:chOff x="2086" y="11324"/>
                <a:chExt cx="524" cy="71"/>
              </a:xfrm>
            </p:grpSpPr>
            <p:sp>
              <p:nvSpPr>
                <p:cNvPr id="681"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2"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4" name="Group 305"/>
              <p:cNvGrpSpPr>
                <a:grpSpLocks/>
              </p:cNvGrpSpPr>
              <p:nvPr/>
            </p:nvGrpSpPr>
            <p:grpSpPr bwMode="auto">
              <a:xfrm>
                <a:off x="281420" y="1445234"/>
                <a:ext cx="78727" cy="64059"/>
                <a:chOff x="3172" y="10844"/>
                <a:chExt cx="515" cy="71"/>
              </a:xfrm>
            </p:grpSpPr>
            <p:sp>
              <p:nvSpPr>
                <p:cNvPr id="679"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0"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895" name="587 Grupo"/>
            <p:cNvGrpSpPr/>
            <p:nvPr/>
          </p:nvGrpSpPr>
          <p:grpSpPr>
            <a:xfrm>
              <a:off x="-119627" y="4876800"/>
              <a:ext cx="1692827" cy="228600"/>
              <a:chOff x="-119627" y="4876800"/>
              <a:chExt cx="1692827" cy="228600"/>
            </a:xfrm>
          </p:grpSpPr>
          <p:sp>
            <p:nvSpPr>
              <p:cNvPr id="587" name="586 Rectángulo"/>
              <p:cNvSpPr/>
              <p:nvPr/>
            </p:nvSpPr>
            <p:spPr>
              <a:xfrm>
                <a:off x="0" y="4876800"/>
                <a:ext cx="15732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4" name="Group 139"/>
              <p:cNvGrpSpPr>
                <a:grpSpLocks/>
              </p:cNvGrpSpPr>
              <p:nvPr/>
            </p:nvGrpSpPr>
            <p:grpSpPr bwMode="auto">
              <a:xfrm flipH="1">
                <a:off x="817200" y="4953000"/>
                <a:ext cx="738000" cy="76200"/>
                <a:chOff x="2535" y="15338"/>
                <a:chExt cx="7838" cy="71"/>
              </a:xfrm>
            </p:grpSpPr>
            <p:sp>
              <p:nvSpPr>
                <p:cNvPr id="616"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7"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8"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9"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0"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1"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2"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3"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5" name="Group 139"/>
              <p:cNvGrpSpPr>
                <a:grpSpLocks/>
              </p:cNvGrpSpPr>
              <p:nvPr/>
            </p:nvGrpSpPr>
            <p:grpSpPr bwMode="auto">
              <a:xfrm>
                <a:off x="304800" y="4953000"/>
                <a:ext cx="677115" cy="63328"/>
                <a:chOff x="2535" y="15338"/>
                <a:chExt cx="7838" cy="71"/>
              </a:xfrm>
            </p:grpSpPr>
            <p:sp>
              <p:nvSpPr>
                <p:cNvPr id="608"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9"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0"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1"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2"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3"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4"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5"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6" name="Group 139"/>
              <p:cNvGrpSpPr>
                <a:grpSpLocks/>
              </p:cNvGrpSpPr>
              <p:nvPr/>
            </p:nvGrpSpPr>
            <p:grpSpPr bwMode="auto">
              <a:xfrm flipH="1">
                <a:off x="-119627" y="4953000"/>
                <a:ext cx="805427" cy="76200"/>
                <a:chOff x="2535" y="15338"/>
                <a:chExt cx="7838" cy="71"/>
              </a:xfrm>
            </p:grpSpPr>
            <p:sp>
              <p:nvSpPr>
                <p:cNvPr id="60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8" name="Group 139"/>
              <p:cNvGrpSpPr>
                <a:grpSpLocks/>
              </p:cNvGrpSpPr>
              <p:nvPr/>
            </p:nvGrpSpPr>
            <p:grpSpPr bwMode="auto">
              <a:xfrm flipH="1">
                <a:off x="685800" y="4953000"/>
                <a:ext cx="563799" cy="76200"/>
                <a:chOff x="2535" y="15338"/>
                <a:chExt cx="7838" cy="71"/>
              </a:xfrm>
            </p:grpSpPr>
            <p:sp>
              <p:nvSpPr>
                <p:cNvPr id="59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139" name="588 Grupo"/>
            <p:cNvGrpSpPr/>
            <p:nvPr/>
          </p:nvGrpSpPr>
          <p:grpSpPr>
            <a:xfrm>
              <a:off x="-76200" y="3505200"/>
              <a:ext cx="1603826" cy="990600"/>
              <a:chOff x="-76200" y="3505200"/>
              <a:chExt cx="1603826" cy="990600"/>
            </a:xfrm>
          </p:grpSpPr>
          <p:grpSp>
            <p:nvGrpSpPr>
              <p:cNvPr id="140" name="Group 139"/>
              <p:cNvGrpSpPr>
                <a:grpSpLocks/>
              </p:cNvGrpSpPr>
              <p:nvPr/>
            </p:nvGrpSpPr>
            <p:grpSpPr bwMode="auto">
              <a:xfrm flipH="1">
                <a:off x="-36639" y="3899072"/>
                <a:ext cx="758368" cy="63328"/>
                <a:chOff x="2535" y="15338"/>
                <a:chExt cx="7838" cy="71"/>
              </a:xfrm>
            </p:grpSpPr>
            <p:sp>
              <p:nvSpPr>
                <p:cNvPr id="57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1" name="Group 139"/>
              <p:cNvGrpSpPr>
                <a:grpSpLocks/>
              </p:cNvGrpSpPr>
              <p:nvPr/>
            </p:nvGrpSpPr>
            <p:grpSpPr bwMode="auto">
              <a:xfrm>
                <a:off x="-76200" y="4114800"/>
                <a:ext cx="677115" cy="63328"/>
                <a:chOff x="2535" y="15338"/>
                <a:chExt cx="7838" cy="71"/>
              </a:xfrm>
            </p:grpSpPr>
            <p:sp>
              <p:nvSpPr>
                <p:cNvPr id="57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2" name="Group 139"/>
              <p:cNvGrpSpPr>
                <a:grpSpLocks/>
              </p:cNvGrpSpPr>
              <p:nvPr/>
            </p:nvGrpSpPr>
            <p:grpSpPr bwMode="auto">
              <a:xfrm flipH="1">
                <a:off x="-43427" y="4419600"/>
                <a:ext cx="805427" cy="76200"/>
                <a:chOff x="2535" y="15338"/>
                <a:chExt cx="7838" cy="71"/>
              </a:xfrm>
            </p:grpSpPr>
            <p:sp>
              <p:nvSpPr>
                <p:cNvPr id="56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8" name="Group 139"/>
              <p:cNvGrpSpPr>
                <a:grpSpLocks/>
              </p:cNvGrpSpPr>
              <p:nvPr/>
            </p:nvGrpSpPr>
            <p:grpSpPr bwMode="auto">
              <a:xfrm flipH="1">
                <a:off x="198201" y="3733800"/>
                <a:ext cx="563799" cy="76200"/>
                <a:chOff x="2535" y="15338"/>
                <a:chExt cx="7838" cy="71"/>
              </a:xfrm>
            </p:grpSpPr>
            <p:sp>
              <p:nvSpPr>
                <p:cNvPr id="55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39"/>
              <p:cNvGrpSpPr>
                <a:grpSpLocks/>
              </p:cNvGrpSpPr>
              <p:nvPr/>
            </p:nvGrpSpPr>
            <p:grpSpPr bwMode="auto">
              <a:xfrm>
                <a:off x="990600" y="3810000"/>
                <a:ext cx="537026" cy="76200"/>
                <a:chOff x="2535" y="15338"/>
                <a:chExt cx="7838" cy="71"/>
              </a:xfrm>
            </p:grpSpPr>
            <p:sp>
              <p:nvSpPr>
                <p:cNvPr id="54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0"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1"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3"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4"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3" name="Group 139"/>
              <p:cNvGrpSpPr>
                <a:grpSpLocks/>
              </p:cNvGrpSpPr>
              <p:nvPr/>
            </p:nvGrpSpPr>
            <p:grpSpPr bwMode="auto">
              <a:xfrm flipH="1">
                <a:off x="908441" y="3962400"/>
                <a:ext cx="615559" cy="63328"/>
                <a:chOff x="2535" y="15338"/>
                <a:chExt cx="7838" cy="71"/>
              </a:xfrm>
            </p:grpSpPr>
            <p:sp>
              <p:nvSpPr>
                <p:cNvPr id="53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5" name="Group 139"/>
              <p:cNvGrpSpPr>
                <a:grpSpLocks/>
              </p:cNvGrpSpPr>
              <p:nvPr/>
            </p:nvGrpSpPr>
            <p:grpSpPr bwMode="auto">
              <a:xfrm>
                <a:off x="838200" y="4191000"/>
                <a:ext cx="685800" cy="76200"/>
                <a:chOff x="2535" y="15338"/>
                <a:chExt cx="7838" cy="71"/>
              </a:xfrm>
            </p:grpSpPr>
            <p:sp>
              <p:nvSpPr>
                <p:cNvPr id="53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6" name="Group 139"/>
              <p:cNvGrpSpPr>
                <a:grpSpLocks/>
              </p:cNvGrpSpPr>
              <p:nvPr/>
            </p:nvGrpSpPr>
            <p:grpSpPr bwMode="auto">
              <a:xfrm>
                <a:off x="838200" y="3505200"/>
                <a:ext cx="512545" cy="76200"/>
                <a:chOff x="2535" y="15338"/>
                <a:chExt cx="7838" cy="71"/>
              </a:xfrm>
            </p:grpSpPr>
            <p:sp>
              <p:nvSpPr>
                <p:cNvPr id="52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18" name="Arc 16"/>
              <p:cNvSpPr>
                <a:spLocks/>
              </p:cNvSpPr>
              <p:nvPr/>
            </p:nvSpPr>
            <p:spPr bwMode="auto">
              <a:xfrm rot="10800000" flipV="1">
                <a:off x="762000" y="35814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Arc 17"/>
              <p:cNvSpPr>
                <a:spLocks/>
              </p:cNvSpPr>
              <p:nvPr/>
            </p:nvSpPr>
            <p:spPr bwMode="auto">
              <a:xfrm rot="3563054" flipV="1">
                <a:off x="709100" y="392153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Arc 17"/>
              <p:cNvSpPr>
                <a:spLocks/>
              </p:cNvSpPr>
              <p:nvPr/>
            </p:nvSpPr>
            <p:spPr bwMode="auto">
              <a:xfrm rot="3563054" flipV="1">
                <a:off x="785301" y="377336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Arc 16"/>
              <p:cNvSpPr>
                <a:spLocks/>
              </p:cNvSpPr>
              <p:nvPr/>
            </p:nvSpPr>
            <p:spPr bwMode="auto">
              <a:xfrm rot="10800000" flipV="1">
                <a:off x="762000" y="42672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Arc 17"/>
              <p:cNvSpPr>
                <a:spLocks/>
              </p:cNvSpPr>
              <p:nvPr/>
            </p:nvSpPr>
            <p:spPr bwMode="auto">
              <a:xfrm rot="3563054" flipV="1">
                <a:off x="649599" y="4116622"/>
                <a:ext cx="181999" cy="196734"/>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7" name="586 Grupo"/>
            <p:cNvGrpSpPr/>
            <p:nvPr/>
          </p:nvGrpSpPr>
          <p:grpSpPr>
            <a:xfrm>
              <a:off x="-119627" y="5486400"/>
              <a:ext cx="1415027" cy="533400"/>
              <a:chOff x="-119627" y="5486400"/>
              <a:chExt cx="1415027" cy="533400"/>
            </a:xfrm>
          </p:grpSpPr>
          <p:grpSp>
            <p:nvGrpSpPr>
              <p:cNvPr id="158" name="Group 139"/>
              <p:cNvGrpSpPr>
                <a:grpSpLocks/>
              </p:cNvGrpSpPr>
              <p:nvPr/>
            </p:nvGrpSpPr>
            <p:grpSpPr bwMode="auto">
              <a:xfrm flipH="1">
                <a:off x="-119627" y="5486400"/>
                <a:ext cx="805427" cy="76200"/>
                <a:chOff x="2535" y="15338"/>
                <a:chExt cx="7838" cy="71"/>
              </a:xfrm>
            </p:grpSpPr>
            <p:sp>
              <p:nvSpPr>
                <p:cNvPr id="50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39"/>
              <p:cNvGrpSpPr>
                <a:grpSpLocks/>
              </p:cNvGrpSpPr>
              <p:nvPr/>
            </p:nvGrpSpPr>
            <p:grpSpPr bwMode="auto">
              <a:xfrm flipH="1">
                <a:off x="-119627" y="5638800"/>
                <a:ext cx="805427" cy="76200"/>
                <a:chOff x="2535" y="15338"/>
                <a:chExt cx="7838" cy="71"/>
              </a:xfrm>
            </p:grpSpPr>
            <p:sp>
              <p:nvSpPr>
                <p:cNvPr id="49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5" name="Group 139"/>
              <p:cNvGrpSpPr>
                <a:grpSpLocks/>
              </p:cNvGrpSpPr>
              <p:nvPr/>
            </p:nvGrpSpPr>
            <p:grpSpPr bwMode="auto">
              <a:xfrm flipH="1">
                <a:off x="731601" y="5638800"/>
                <a:ext cx="563799" cy="76200"/>
                <a:chOff x="2535" y="15338"/>
                <a:chExt cx="7838" cy="71"/>
              </a:xfrm>
            </p:grpSpPr>
            <p:sp>
              <p:nvSpPr>
                <p:cNvPr id="48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8"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6" name="Group 139"/>
              <p:cNvGrpSpPr>
                <a:grpSpLocks/>
              </p:cNvGrpSpPr>
              <p:nvPr/>
            </p:nvGrpSpPr>
            <p:grpSpPr bwMode="auto">
              <a:xfrm flipH="1">
                <a:off x="731601" y="5486400"/>
                <a:ext cx="563799" cy="76200"/>
                <a:chOff x="2535" y="15338"/>
                <a:chExt cx="7838" cy="71"/>
              </a:xfrm>
            </p:grpSpPr>
            <p:sp>
              <p:nvSpPr>
                <p:cNvPr id="47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3" name="Group 139"/>
              <p:cNvGrpSpPr>
                <a:grpSpLocks/>
              </p:cNvGrpSpPr>
              <p:nvPr/>
            </p:nvGrpSpPr>
            <p:grpSpPr bwMode="auto">
              <a:xfrm flipH="1">
                <a:off x="731601" y="5791200"/>
                <a:ext cx="563799" cy="76200"/>
                <a:chOff x="2535" y="15338"/>
                <a:chExt cx="7838" cy="71"/>
              </a:xfrm>
            </p:grpSpPr>
            <p:sp>
              <p:nvSpPr>
                <p:cNvPr id="47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4" name="Group 139"/>
              <p:cNvGrpSpPr>
                <a:grpSpLocks/>
              </p:cNvGrpSpPr>
              <p:nvPr/>
            </p:nvGrpSpPr>
            <p:grpSpPr bwMode="auto">
              <a:xfrm flipH="1">
                <a:off x="731601" y="5943600"/>
                <a:ext cx="563799" cy="76200"/>
                <a:chOff x="2535" y="15338"/>
                <a:chExt cx="7838" cy="71"/>
              </a:xfrm>
            </p:grpSpPr>
            <p:sp>
              <p:nvSpPr>
                <p:cNvPr id="46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sp>
        <p:nvSpPr>
          <p:cNvPr id="864" name="863 Rectángulo"/>
          <p:cNvSpPr/>
          <p:nvPr/>
        </p:nvSpPr>
        <p:spPr>
          <a:xfrm>
            <a:off x="1619672" y="1412776"/>
            <a:ext cx="7344816" cy="338554"/>
          </a:xfrm>
          <a:prstGeom prst="rect">
            <a:avLst/>
          </a:prstGeom>
        </p:spPr>
        <p:txBody>
          <a:bodyPr wrap="square">
            <a:spAutoFit/>
          </a:bodyPr>
          <a:lstStyle/>
          <a:p>
            <a:r>
              <a:rPr lang="en-US" sz="1600" dirty="0" smtClean="0"/>
              <a:t>We fix a threshold error above which a base call control is run if a vcf file is provided</a:t>
            </a:r>
          </a:p>
        </p:txBody>
      </p:sp>
      <p:graphicFrame>
        <p:nvGraphicFramePr>
          <p:cNvPr id="896" name="895 Tabla"/>
          <p:cNvGraphicFramePr>
            <a:graphicFrameLocks noGrp="1"/>
          </p:cNvGraphicFramePr>
          <p:nvPr/>
        </p:nvGraphicFramePr>
        <p:xfrm>
          <a:off x="4355976" y="2276872"/>
          <a:ext cx="1727200" cy="2400300"/>
        </p:xfrm>
        <a:graphic>
          <a:graphicData uri="http://schemas.openxmlformats.org/drawingml/2006/table">
            <a:tbl>
              <a:tblPr/>
              <a:tblGrid>
                <a:gridCol w="863600"/>
                <a:gridCol w="863600"/>
              </a:tblGrid>
              <a:tr h="266700">
                <a:tc>
                  <a:txBody>
                    <a:bodyPr/>
                    <a:lstStyle/>
                    <a:p>
                      <a:pPr algn="r" fontAlgn="b"/>
                      <a:r>
                        <a:rPr lang="en-US" sz="16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6700">
                <a:tc>
                  <a:txBody>
                    <a:bodyPr/>
                    <a:lstStyle/>
                    <a:p>
                      <a:pPr algn="r" fontAlgn="b"/>
                      <a:r>
                        <a:rPr lang="en-US" sz="1600" b="0" i="0" u="none" strike="noStrike">
                          <a:solidFill>
                            <a:srgbClr val="000000"/>
                          </a:solidFill>
                          <a:latin typeface="Calibri"/>
                        </a:rPr>
                        <a:t>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0.13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6700">
                <a:tc>
                  <a:txBody>
                    <a:bodyPr/>
                    <a:lstStyle/>
                    <a:p>
                      <a:pPr algn="r" fontAlgn="b"/>
                      <a:r>
                        <a:rPr lang="en-US" sz="1600" b="0" i="0" u="none" strike="noStrike">
                          <a:solidFill>
                            <a:srgbClr val="000000"/>
                          </a:solidFill>
                          <a:latin typeface="Calibri"/>
                        </a:rPr>
                        <a:t>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0.12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6700">
                <a:tc>
                  <a:txBody>
                    <a:bodyPr/>
                    <a:lstStyle/>
                    <a:p>
                      <a:pPr algn="r" fontAlgn="b"/>
                      <a:r>
                        <a:rPr lang="en-US" sz="1600" b="0" i="0" u="none" strike="noStrike">
                          <a:solidFill>
                            <a:srgbClr val="000000"/>
                          </a:solidFill>
                          <a:latin typeface="Calibri"/>
                        </a:rPr>
                        <a:t>0.28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0.33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6700">
                <a:tc>
                  <a:txBody>
                    <a:bodyPr/>
                    <a:lstStyle/>
                    <a:p>
                      <a:pPr algn="r" fontAlgn="b"/>
                      <a:r>
                        <a:rPr lang="en-US" sz="1600" b="0" i="0" u="none" strike="noStrike">
                          <a:solidFill>
                            <a:srgbClr val="000000"/>
                          </a:solidFill>
                          <a:latin typeface="Calibri"/>
                        </a:rPr>
                        <a:t>0.16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0.23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6700">
                <a:tc>
                  <a:txBody>
                    <a:bodyPr/>
                    <a:lstStyle/>
                    <a:p>
                      <a:pPr algn="r" fontAlgn="b"/>
                      <a:r>
                        <a:rPr lang="en-US" sz="16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0.41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6700">
                <a:tc>
                  <a:txBody>
                    <a:bodyPr/>
                    <a:lstStyle/>
                    <a:p>
                      <a:pPr algn="l" fontAlgn="b"/>
                      <a:r>
                        <a:rPr lang="en-US" sz="1600" b="0"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0.72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6700">
                <a:tc>
                  <a:txBody>
                    <a:bodyPr/>
                    <a:lstStyle/>
                    <a:p>
                      <a:pPr algn="l" fontAlgn="b"/>
                      <a:r>
                        <a:rPr lang="en-US" sz="1600" b="0"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latin typeface="Calibri"/>
                        </a:rPr>
                        <a:t>0.18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6700">
                <a:tc>
                  <a:txBody>
                    <a:bodyPr/>
                    <a:lstStyle/>
                    <a:p>
                      <a:pPr algn="l" fontAlgn="b"/>
                      <a:r>
                        <a:rPr lang="en-US" sz="1600" b="0"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latin typeface="Calibri"/>
                        </a:rPr>
                        <a:t>0.61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898" name="897 Rectángulo"/>
          <p:cNvSpPr/>
          <p:nvPr/>
        </p:nvSpPr>
        <p:spPr>
          <a:xfrm>
            <a:off x="3491880" y="1916832"/>
            <a:ext cx="2736304" cy="338554"/>
          </a:xfrm>
          <a:prstGeom prst="rect">
            <a:avLst/>
          </a:prstGeom>
        </p:spPr>
        <p:txBody>
          <a:bodyPr wrap="square">
            <a:spAutoFit/>
          </a:bodyPr>
          <a:lstStyle/>
          <a:p>
            <a:r>
              <a:rPr lang="en-US" sz="1600" dirty="0" smtClean="0"/>
              <a:t>Min contig     =1                =2</a:t>
            </a:r>
          </a:p>
        </p:txBody>
      </p:sp>
      <p:sp>
        <p:nvSpPr>
          <p:cNvPr id="899" name="898 Rectángulo"/>
          <p:cNvSpPr/>
          <p:nvPr/>
        </p:nvSpPr>
        <p:spPr>
          <a:xfrm>
            <a:off x="1763688" y="5157192"/>
            <a:ext cx="7200800" cy="584775"/>
          </a:xfrm>
          <a:prstGeom prst="rect">
            <a:avLst/>
          </a:prstGeom>
        </p:spPr>
        <p:txBody>
          <a:bodyPr wrap="square">
            <a:spAutoFit/>
          </a:bodyPr>
          <a:lstStyle/>
          <a:p>
            <a:r>
              <a:rPr lang="en-US" sz="1600" dirty="0" smtClean="0"/>
              <a:t>If the ratio distance error is  &gt; 0.1 a base call check is run for the contigs with lowest ploidy estimation</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3" name="412 Imagen" descr="SimulatedBaseCallDist2ndclusterDepthThresh8.jpg"/>
          <p:cNvPicPr>
            <a:picLocks noChangeAspect="1"/>
          </p:cNvPicPr>
          <p:nvPr/>
        </p:nvPicPr>
        <p:blipFill>
          <a:blip r:embed="rId3" cstate="print"/>
          <a:stretch>
            <a:fillRect/>
          </a:stretch>
        </p:blipFill>
        <p:spPr>
          <a:xfrm>
            <a:off x="3646512" y="4005064"/>
            <a:ext cx="3733800" cy="2800350"/>
          </a:xfrm>
          <a:prstGeom prst="rect">
            <a:avLst/>
          </a:prstGeom>
        </p:spPr>
      </p:pic>
      <p:pic>
        <p:nvPicPr>
          <p:cNvPr id="412" name="411 Imagen" descr="SimulatedBaseCallDist1stclusterDepthThresh8.jpg"/>
          <p:cNvPicPr>
            <a:picLocks noChangeAspect="1"/>
          </p:cNvPicPr>
          <p:nvPr/>
        </p:nvPicPr>
        <p:blipFill>
          <a:blip r:embed="rId4" cstate="print"/>
          <a:stretch>
            <a:fillRect/>
          </a:stretch>
        </p:blipFill>
        <p:spPr>
          <a:xfrm>
            <a:off x="3646512" y="1196752"/>
            <a:ext cx="3733800" cy="2800350"/>
          </a:xfrm>
          <a:prstGeom prst="rect">
            <a:avLst/>
          </a:prstGeom>
        </p:spPr>
      </p:pic>
      <p:pic>
        <p:nvPicPr>
          <p:cNvPr id="411" name="410 Imagen" descr="readsDistribution.jpg"/>
          <p:cNvPicPr>
            <a:picLocks noChangeAspect="1"/>
          </p:cNvPicPr>
          <p:nvPr/>
        </p:nvPicPr>
        <p:blipFill>
          <a:blip r:embed="rId5" cstate="print"/>
          <a:srcRect l="3780" t="6300" r="39521" b="2351"/>
          <a:stretch>
            <a:fillRect/>
          </a:stretch>
        </p:blipFill>
        <p:spPr>
          <a:xfrm>
            <a:off x="1475656" y="4149080"/>
            <a:ext cx="1440160" cy="1008112"/>
          </a:xfrm>
          <a:prstGeom prst="rect">
            <a:avLst/>
          </a:prstGeom>
        </p:spPr>
      </p:pic>
      <p:pic>
        <p:nvPicPr>
          <p:cNvPr id="410" name="409 Imagen" descr="readsDistribution.jpg"/>
          <p:cNvPicPr>
            <a:picLocks noChangeAspect="1"/>
          </p:cNvPicPr>
          <p:nvPr/>
        </p:nvPicPr>
        <p:blipFill>
          <a:blip r:embed="rId5" cstate="print"/>
          <a:srcRect l="3780" t="6300" r="39521" b="2351"/>
          <a:stretch>
            <a:fillRect/>
          </a:stretch>
        </p:blipFill>
        <p:spPr>
          <a:xfrm>
            <a:off x="1475656" y="1484784"/>
            <a:ext cx="1440160" cy="1008112"/>
          </a:xfrm>
          <a:prstGeom prst="rect">
            <a:avLst/>
          </a:prstGeom>
        </p:spPr>
      </p:pic>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Base call verification: Simulated Data</a:t>
            </a:r>
            <a:endParaRPr dirty="0"/>
          </a:p>
        </p:txBody>
      </p:sp>
      <p:sp>
        <p:nvSpPr>
          <p:cNvPr id="426" name="CustomShape 1"/>
          <p:cNvSpPr/>
          <p:nvPr/>
        </p:nvSpPr>
        <p:spPr>
          <a:xfrm>
            <a:off x="-41637" y="0"/>
            <a:ext cx="1455642" cy="6858000"/>
          </a:xfrm>
          <a:prstGeom prst="rect">
            <a:avLst/>
          </a:prstGeom>
          <a:solidFill>
            <a:srgbClr val="0FA1E3"/>
          </a:solidFill>
          <a:ln w="9360">
            <a:noFill/>
          </a:ln>
        </p:spPr>
        <p:style>
          <a:lnRef idx="0">
            <a:scrgbClr r="0" g="0" b="0"/>
          </a:lnRef>
          <a:fillRef idx="0">
            <a:scrgbClr r="0" g="0" b="0"/>
          </a:fillRef>
          <a:effectRef idx="0">
            <a:scrgbClr r="0" g="0" b="0"/>
          </a:effectRef>
          <a:fontRef idx="minor"/>
        </p:style>
      </p:sp>
      <p:grpSp>
        <p:nvGrpSpPr>
          <p:cNvPr id="2" name="137 Grupo"/>
          <p:cNvGrpSpPr/>
          <p:nvPr/>
        </p:nvGrpSpPr>
        <p:grpSpPr>
          <a:xfrm>
            <a:off x="-108520" y="1259490"/>
            <a:ext cx="1513770" cy="4246984"/>
            <a:chOff x="-119627" y="1398319"/>
            <a:chExt cx="1647253" cy="4621481"/>
          </a:xfrm>
        </p:grpSpPr>
        <p:grpSp>
          <p:nvGrpSpPr>
            <p:cNvPr id="3" name="520 Grupo"/>
            <p:cNvGrpSpPr/>
            <p:nvPr/>
          </p:nvGrpSpPr>
          <p:grpSpPr>
            <a:xfrm>
              <a:off x="76200" y="1398319"/>
              <a:ext cx="1434956" cy="1794790"/>
              <a:chOff x="76200" y="1398319"/>
              <a:chExt cx="1434956" cy="1794790"/>
            </a:xfrm>
          </p:grpSpPr>
          <p:sp>
            <p:nvSpPr>
              <p:cNvPr id="624" name="Rectangle 215"/>
              <p:cNvSpPr>
                <a:spLocks noChangeArrowheads="1"/>
              </p:cNvSpPr>
              <p:nvPr/>
            </p:nvSpPr>
            <p:spPr bwMode="auto">
              <a:xfrm>
                <a:off x="186190"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5" name="Rectangle 216"/>
              <p:cNvSpPr>
                <a:spLocks noChangeArrowheads="1"/>
              </p:cNvSpPr>
              <p:nvPr/>
            </p:nvSpPr>
            <p:spPr bwMode="auto">
              <a:xfrm>
                <a:off x="448944" y="2064299"/>
                <a:ext cx="10298"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6" name="Rectangle 217"/>
              <p:cNvSpPr>
                <a:spLocks noChangeArrowheads="1"/>
              </p:cNvSpPr>
              <p:nvPr/>
            </p:nvSpPr>
            <p:spPr bwMode="auto">
              <a:xfrm>
                <a:off x="707355"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7" name="Rectangle 218"/>
              <p:cNvSpPr>
                <a:spLocks noChangeArrowheads="1"/>
              </p:cNvSpPr>
              <p:nvPr/>
            </p:nvSpPr>
            <p:spPr bwMode="auto">
              <a:xfrm>
                <a:off x="894324" y="2064299"/>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8" name="Rectangle 219"/>
              <p:cNvSpPr>
                <a:spLocks noChangeArrowheads="1"/>
              </p:cNvSpPr>
              <p:nvPr/>
            </p:nvSpPr>
            <p:spPr bwMode="auto">
              <a:xfrm>
                <a:off x="1099314" y="2064299"/>
                <a:ext cx="10459"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9" name="Rectangle 220"/>
              <p:cNvSpPr>
                <a:spLocks noChangeArrowheads="1"/>
              </p:cNvSpPr>
              <p:nvPr/>
            </p:nvSpPr>
            <p:spPr bwMode="auto">
              <a:xfrm>
                <a:off x="1255551" y="2064299"/>
                <a:ext cx="3250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0" name="Rectangle 221"/>
              <p:cNvSpPr>
                <a:spLocks noChangeArrowheads="1"/>
              </p:cNvSpPr>
              <p:nvPr/>
            </p:nvSpPr>
            <p:spPr bwMode="auto">
              <a:xfrm>
                <a:off x="1326831" y="1971370"/>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 name="Group 222"/>
              <p:cNvGrpSpPr>
                <a:grpSpLocks/>
              </p:cNvGrpSpPr>
              <p:nvPr/>
            </p:nvGrpSpPr>
            <p:grpSpPr bwMode="auto">
              <a:xfrm>
                <a:off x="186184" y="2015188"/>
                <a:ext cx="1210865" cy="64058"/>
                <a:chOff x="2745" y="15338"/>
                <a:chExt cx="7525" cy="71"/>
              </a:xfrm>
            </p:grpSpPr>
            <p:sp>
              <p:nvSpPr>
                <p:cNvPr id="850"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1"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2"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3"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4"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5"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6"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 name="Group 245"/>
              <p:cNvGrpSpPr>
                <a:grpSpLocks/>
              </p:cNvGrpSpPr>
              <p:nvPr/>
            </p:nvGrpSpPr>
            <p:grpSpPr bwMode="auto">
              <a:xfrm>
                <a:off x="878674" y="2132954"/>
                <a:ext cx="93708" cy="64059"/>
                <a:chOff x="7359" y="10643"/>
                <a:chExt cx="613" cy="71"/>
              </a:xfrm>
            </p:grpSpPr>
            <p:sp>
              <p:nvSpPr>
                <p:cNvPr id="848"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9"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 name="519 Grupo"/>
              <p:cNvGrpSpPr/>
              <p:nvPr/>
            </p:nvGrpSpPr>
            <p:grpSpPr>
              <a:xfrm>
                <a:off x="76200" y="2133600"/>
                <a:ext cx="1434956" cy="1059509"/>
                <a:chOff x="76200" y="2674291"/>
                <a:chExt cx="1434956" cy="1059509"/>
              </a:xfrm>
            </p:grpSpPr>
            <p:grpSp>
              <p:nvGrpSpPr>
                <p:cNvPr id="7" name="Group 139"/>
                <p:cNvGrpSpPr>
                  <a:grpSpLocks/>
                </p:cNvGrpSpPr>
                <p:nvPr/>
              </p:nvGrpSpPr>
              <p:grpSpPr bwMode="auto">
                <a:xfrm>
                  <a:off x="76200" y="3670472"/>
                  <a:ext cx="1434956" cy="63328"/>
                  <a:chOff x="2535" y="15338"/>
                  <a:chExt cx="7838" cy="71"/>
                </a:xfrm>
              </p:grpSpPr>
              <p:sp>
                <p:nvSpPr>
                  <p:cNvPr id="84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 name="Group 139"/>
                <p:cNvGrpSpPr>
                  <a:grpSpLocks/>
                </p:cNvGrpSpPr>
                <p:nvPr/>
              </p:nvGrpSpPr>
              <p:grpSpPr bwMode="auto">
                <a:xfrm>
                  <a:off x="76200" y="3505200"/>
                  <a:ext cx="1066800" cy="76200"/>
                  <a:chOff x="2535" y="15338"/>
                  <a:chExt cx="7838" cy="71"/>
                </a:xfrm>
              </p:grpSpPr>
              <p:sp>
                <p:nvSpPr>
                  <p:cNvPr id="83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 name="Group 14"/>
                <p:cNvGrpSpPr>
                  <a:grpSpLocks/>
                </p:cNvGrpSpPr>
                <p:nvPr/>
              </p:nvGrpSpPr>
              <p:grpSpPr bwMode="auto">
                <a:xfrm>
                  <a:off x="710214" y="2674291"/>
                  <a:ext cx="93708" cy="64059"/>
                  <a:chOff x="5031" y="10743"/>
                  <a:chExt cx="613" cy="71"/>
                </a:xfrm>
              </p:grpSpPr>
              <p:sp>
                <p:nvSpPr>
                  <p:cNvPr id="8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28" name="Rectangle 17"/>
                <p:cNvSpPr>
                  <a:spLocks noChangeArrowheads="1"/>
                </p:cNvSpPr>
                <p:nvPr/>
              </p:nvSpPr>
              <p:spPr bwMode="auto">
                <a:xfrm>
                  <a:off x="566977" y="2917894"/>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 name="Group 21"/>
                <p:cNvGrpSpPr>
                  <a:grpSpLocks/>
                </p:cNvGrpSpPr>
                <p:nvPr/>
              </p:nvGrpSpPr>
              <p:grpSpPr bwMode="auto">
                <a:xfrm>
                  <a:off x="1104154" y="3044206"/>
                  <a:ext cx="93708" cy="65863"/>
                  <a:chOff x="8491" y="10743"/>
                  <a:chExt cx="613" cy="73"/>
                </a:xfrm>
              </p:grpSpPr>
              <p:sp>
                <p:nvSpPr>
                  <p:cNvPr id="828"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9"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0" name="Rectangle 24"/>
                <p:cNvSpPr>
                  <a:spLocks noChangeArrowheads="1"/>
                </p:cNvSpPr>
                <p:nvPr/>
              </p:nvSpPr>
              <p:spPr bwMode="auto">
                <a:xfrm>
                  <a:off x="1361124" y="267429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 name="Group 25"/>
                <p:cNvGrpSpPr>
                  <a:grpSpLocks/>
                </p:cNvGrpSpPr>
                <p:nvPr/>
              </p:nvGrpSpPr>
              <p:grpSpPr bwMode="auto">
                <a:xfrm>
                  <a:off x="710214" y="2917894"/>
                  <a:ext cx="93708" cy="64059"/>
                  <a:chOff x="5140" y="10844"/>
                  <a:chExt cx="613" cy="71"/>
                </a:xfrm>
              </p:grpSpPr>
              <p:sp>
                <p:nvSpPr>
                  <p:cNvPr id="826"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7"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 name="Group 28"/>
                <p:cNvGrpSpPr>
                  <a:grpSpLocks/>
                </p:cNvGrpSpPr>
                <p:nvPr/>
              </p:nvGrpSpPr>
              <p:grpSpPr bwMode="auto">
                <a:xfrm>
                  <a:off x="887540" y="2765417"/>
                  <a:ext cx="111135" cy="64059"/>
                  <a:chOff x="6191" y="10844"/>
                  <a:chExt cx="727" cy="71"/>
                </a:xfrm>
              </p:grpSpPr>
              <p:sp>
                <p:nvSpPr>
                  <p:cNvPr id="824"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5"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 name="Group 31"/>
                <p:cNvGrpSpPr>
                  <a:grpSpLocks/>
                </p:cNvGrpSpPr>
                <p:nvPr/>
              </p:nvGrpSpPr>
              <p:grpSpPr bwMode="auto">
                <a:xfrm>
                  <a:off x="1076943" y="2765417"/>
                  <a:ext cx="93708" cy="64059"/>
                  <a:chOff x="7430" y="10844"/>
                  <a:chExt cx="613" cy="71"/>
                </a:xfrm>
              </p:grpSpPr>
              <p:sp>
                <p:nvSpPr>
                  <p:cNvPr id="822"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3"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4" name="Rectangle 34"/>
                <p:cNvSpPr>
                  <a:spLocks noChangeArrowheads="1"/>
                </p:cNvSpPr>
                <p:nvPr/>
              </p:nvSpPr>
              <p:spPr bwMode="auto">
                <a:xfrm>
                  <a:off x="1361124" y="276541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5" name="Rectangle 35"/>
                <p:cNvSpPr>
                  <a:spLocks noChangeArrowheads="1"/>
                </p:cNvSpPr>
                <p:nvPr/>
              </p:nvSpPr>
              <p:spPr bwMode="auto">
                <a:xfrm>
                  <a:off x="616506" y="276541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4" name="Group 37"/>
                <p:cNvGrpSpPr>
                  <a:grpSpLocks/>
                </p:cNvGrpSpPr>
                <p:nvPr/>
              </p:nvGrpSpPr>
              <p:grpSpPr bwMode="auto">
                <a:xfrm>
                  <a:off x="1206269" y="2765417"/>
                  <a:ext cx="116027" cy="64059"/>
                  <a:chOff x="8276" y="10844"/>
                  <a:chExt cx="759" cy="71"/>
                </a:xfrm>
              </p:grpSpPr>
              <p:sp>
                <p:nvSpPr>
                  <p:cNvPr id="820"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1"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7" name="Rectangle 41"/>
                <p:cNvSpPr>
                  <a:spLocks noChangeArrowheads="1"/>
                </p:cNvSpPr>
                <p:nvPr/>
              </p:nvSpPr>
              <p:spPr bwMode="auto">
                <a:xfrm>
                  <a:off x="840151" y="2917894"/>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8" name="Rectangle 42"/>
                <p:cNvSpPr>
                  <a:spLocks noChangeArrowheads="1"/>
                </p:cNvSpPr>
                <p:nvPr/>
              </p:nvSpPr>
              <p:spPr bwMode="auto">
                <a:xfrm>
                  <a:off x="727946" y="2789777"/>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9" name="Rectangle 43"/>
                <p:cNvSpPr>
                  <a:spLocks noChangeArrowheads="1"/>
                </p:cNvSpPr>
                <p:nvPr/>
              </p:nvSpPr>
              <p:spPr bwMode="auto">
                <a:xfrm>
                  <a:off x="784813" y="278977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 name="Group 44"/>
                <p:cNvGrpSpPr>
                  <a:grpSpLocks/>
                </p:cNvGrpSpPr>
                <p:nvPr/>
              </p:nvGrpSpPr>
              <p:grpSpPr bwMode="auto">
                <a:xfrm>
                  <a:off x="866292" y="2981952"/>
                  <a:ext cx="93708" cy="64059"/>
                  <a:chOff x="7359" y="10643"/>
                  <a:chExt cx="613" cy="71"/>
                </a:xfrm>
              </p:grpSpPr>
              <p:sp>
                <p:nvSpPr>
                  <p:cNvPr id="818"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9"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1" name="Rectangle 47"/>
                <p:cNvSpPr>
                  <a:spLocks noChangeArrowheads="1"/>
                </p:cNvSpPr>
                <p:nvPr/>
              </p:nvSpPr>
              <p:spPr bwMode="auto">
                <a:xfrm>
                  <a:off x="1214066" y="2980147"/>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6" name="Group 48"/>
                <p:cNvGrpSpPr>
                  <a:grpSpLocks/>
                </p:cNvGrpSpPr>
                <p:nvPr/>
              </p:nvGrpSpPr>
              <p:grpSpPr bwMode="auto">
                <a:xfrm>
                  <a:off x="1254423" y="2890827"/>
                  <a:ext cx="136052" cy="64059"/>
                  <a:chOff x="8966" y="10643"/>
                  <a:chExt cx="890" cy="71"/>
                </a:xfrm>
              </p:grpSpPr>
              <p:sp>
                <p:nvSpPr>
                  <p:cNvPr id="816"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7"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 name="Group 51"/>
                <p:cNvGrpSpPr>
                  <a:grpSpLocks/>
                </p:cNvGrpSpPr>
                <p:nvPr/>
              </p:nvGrpSpPr>
              <p:grpSpPr bwMode="auto">
                <a:xfrm>
                  <a:off x="716023" y="3046010"/>
                  <a:ext cx="93708" cy="64059"/>
                  <a:chOff x="3256" y="10743"/>
                  <a:chExt cx="613" cy="71"/>
                </a:xfrm>
              </p:grpSpPr>
              <p:sp>
                <p:nvSpPr>
                  <p:cNvPr id="814"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5"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4" name="Rectangle 57"/>
                <p:cNvSpPr>
                  <a:spLocks noChangeArrowheads="1"/>
                </p:cNvSpPr>
                <p:nvPr/>
              </p:nvSpPr>
              <p:spPr bwMode="auto">
                <a:xfrm>
                  <a:off x="619563" y="304601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8" name="Group 58"/>
                <p:cNvGrpSpPr>
                  <a:grpSpLocks/>
                </p:cNvGrpSpPr>
                <p:nvPr/>
              </p:nvGrpSpPr>
              <p:grpSpPr bwMode="auto">
                <a:xfrm>
                  <a:off x="987210" y="2981952"/>
                  <a:ext cx="93708" cy="65863"/>
                  <a:chOff x="7502" y="10743"/>
                  <a:chExt cx="613" cy="73"/>
                </a:xfrm>
              </p:grpSpPr>
              <p:sp>
                <p:nvSpPr>
                  <p:cNvPr id="812"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3"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 name="Group 61"/>
                <p:cNvGrpSpPr>
                  <a:grpSpLocks/>
                </p:cNvGrpSpPr>
                <p:nvPr/>
              </p:nvGrpSpPr>
              <p:grpSpPr bwMode="auto">
                <a:xfrm>
                  <a:off x="1160715" y="3198487"/>
                  <a:ext cx="93708" cy="65863"/>
                  <a:chOff x="8491" y="10743"/>
                  <a:chExt cx="613" cy="73"/>
                </a:xfrm>
              </p:grpSpPr>
              <p:sp>
                <p:nvSpPr>
                  <p:cNvPr id="810"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1"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7" name="Rectangle 64"/>
                <p:cNvSpPr>
                  <a:spLocks noChangeArrowheads="1"/>
                </p:cNvSpPr>
                <p:nvPr/>
              </p:nvSpPr>
              <p:spPr bwMode="auto">
                <a:xfrm>
                  <a:off x="1289735" y="307037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0" name="Group 65"/>
                <p:cNvGrpSpPr>
                  <a:grpSpLocks/>
                </p:cNvGrpSpPr>
                <p:nvPr/>
              </p:nvGrpSpPr>
              <p:grpSpPr bwMode="auto">
                <a:xfrm>
                  <a:off x="953426" y="2853835"/>
                  <a:ext cx="80103" cy="64059"/>
                  <a:chOff x="1393" y="11737"/>
                  <a:chExt cx="524" cy="71"/>
                </a:xfrm>
              </p:grpSpPr>
              <p:sp>
                <p:nvSpPr>
                  <p:cNvPr id="808"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9"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1" name="Group 71"/>
                <p:cNvGrpSpPr>
                  <a:grpSpLocks/>
                </p:cNvGrpSpPr>
                <p:nvPr/>
              </p:nvGrpSpPr>
              <p:grpSpPr bwMode="auto">
                <a:xfrm>
                  <a:off x="833119" y="3110068"/>
                  <a:ext cx="111135" cy="64059"/>
                  <a:chOff x="6191" y="10844"/>
                  <a:chExt cx="727" cy="71"/>
                </a:xfrm>
              </p:grpSpPr>
              <p:sp>
                <p:nvSpPr>
                  <p:cNvPr id="806"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7"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2" name="Group 74"/>
                <p:cNvGrpSpPr>
                  <a:grpSpLocks/>
                </p:cNvGrpSpPr>
                <p:nvPr/>
              </p:nvGrpSpPr>
              <p:grpSpPr bwMode="auto">
                <a:xfrm>
                  <a:off x="1104154" y="2890827"/>
                  <a:ext cx="93708" cy="64059"/>
                  <a:chOff x="7430" y="10844"/>
                  <a:chExt cx="613" cy="71"/>
                </a:xfrm>
              </p:grpSpPr>
              <p:sp>
                <p:nvSpPr>
                  <p:cNvPr id="804"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5"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1" name="Rectangle 77"/>
                <p:cNvSpPr>
                  <a:spLocks noChangeArrowheads="1"/>
                </p:cNvSpPr>
                <p:nvPr/>
              </p:nvSpPr>
              <p:spPr bwMode="auto">
                <a:xfrm>
                  <a:off x="1275212" y="3200292"/>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3" name="Group 78"/>
                <p:cNvGrpSpPr>
                  <a:grpSpLocks/>
                </p:cNvGrpSpPr>
                <p:nvPr/>
              </p:nvGrpSpPr>
              <p:grpSpPr bwMode="auto">
                <a:xfrm>
                  <a:off x="1367697" y="3134429"/>
                  <a:ext cx="80103" cy="64059"/>
                  <a:chOff x="1873" y="12217"/>
                  <a:chExt cx="524" cy="71"/>
                </a:xfrm>
              </p:grpSpPr>
              <p:sp>
                <p:nvSpPr>
                  <p:cNvPr id="802"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3"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3" name="Rectangle 81"/>
                <p:cNvSpPr>
                  <a:spLocks noChangeArrowheads="1"/>
                </p:cNvSpPr>
                <p:nvPr/>
              </p:nvSpPr>
              <p:spPr bwMode="auto">
                <a:xfrm>
                  <a:off x="689729" y="3198487"/>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54" name="Rectangle 82"/>
                <p:cNvSpPr>
                  <a:spLocks noChangeArrowheads="1"/>
                </p:cNvSpPr>
                <p:nvPr/>
              </p:nvSpPr>
              <p:spPr bwMode="auto">
                <a:xfrm>
                  <a:off x="566977" y="319848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4" name="Group 83"/>
                <p:cNvGrpSpPr>
                  <a:grpSpLocks/>
                </p:cNvGrpSpPr>
                <p:nvPr/>
              </p:nvGrpSpPr>
              <p:grpSpPr bwMode="auto">
                <a:xfrm>
                  <a:off x="964891" y="3110068"/>
                  <a:ext cx="116027" cy="64059"/>
                  <a:chOff x="8276" y="10844"/>
                  <a:chExt cx="759" cy="71"/>
                </a:xfrm>
              </p:grpSpPr>
              <p:sp>
                <p:nvSpPr>
                  <p:cNvPr id="800"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1"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8"/>
                <p:cNvGrpSpPr>
                  <a:grpSpLocks/>
                </p:cNvGrpSpPr>
                <p:nvPr/>
              </p:nvGrpSpPr>
              <p:grpSpPr bwMode="auto">
                <a:xfrm>
                  <a:off x="418542" y="2676998"/>
                  <a:ext cx="93708" cy="64059"/>
                  <a:chOff x="3256" y="11013"/>
                  <a:chExt cx="613" cy="71"/>
                </a:xfrm>
              </p:grpSpPr>
              <p:sp>
                <p:nvSpPr>
                  <p:cNvPr id="798"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9"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6" name="Group 258"/>
                <p:cNvGrpSpPr>
                  <a:grpSpLocks/>
                </p:cNvGrpSpPr>
                <p:nvPr/>
              </p:nvGrpSpPr>
              <p:grpSpPr bwMode="auto">
                <a:xfrm>
                  <a:off x="405701" y="2805115"/>
                  <a:ext cx="78727" cy="64059"/>
                  <a:chOff x="3172" y="10844"/>
                  <a:chExt cx="515" cy="71"/>
                </a:xfrm>
              </p:grpSpPr>
              <p:sp>
                <p:nvSpPr>
                  <p:cNvPr id="796"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7"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1"/>
                <p:cNvGrpSpPr>
                  <a:grpSpLocks/>
                </p:cNvGrpSpPr>
                <p:nvPr/>
              </p:nvGrpSpPr>
              <p:grpSpPr bwMode="auto">
                <a:xfrm>
                  <a:off x="202999" y="2741056"/>
                  <a:ext cx="80103" cy="64059"/>
                  <a:chOff x="1846" y="11084"/>
                  <a:chExt cx="524" cy="71"/>
                </a:xfrm>
              </p:grpSpPr>
              <p:sp>
                <p:nvSpPr>
                  <p:cNvPr id="794"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5"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8" name="Group 264"/>
                <p:cNvGrpSpPr>
                  <a:grpSpLocks/>
                </p:cNvGrpSpPr>
                <p:nvPr/>
              </p:nvGrpSpPr>
              <p:grpSpPr bwMode="auto">
                <a:xfrm>
                  <a:off x="239688" y="2957592"/>
                  <a:ext cx="80103" cy="64059"/>
                  <a:chOff x="2086" y="11324"/>
                  <a:chExt cx="524" cy="71"/>
                </a:xfrm>
              </p:grpSpPr>
              <p:sp>
                <p:nvSpPr>
                  <p:cNvPr id="792"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3"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0" name="Rectangle 269"/>
                <p:cNvSpPr>
                  <a:spLocks noChangeArrowheads="1"/>
                </p:cNvSpPr>
                <p:nvPr/>
              </p:nvSpPr>
              <p:spPr bwMode="auto">
                <a:xfrm>
                  <a:off x="305879" y="2741056"/>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61" name="Rectangle 270"/>
                <p:cNvSpPr>
                  <a:spLocks noChangeArrowheads="1"/>
                </p:cNvSpPr>
                <p:nvPr/>
              </p:nvSpPr>
              <p:spPr bwMode="auto">
                <a:xfrm>
                  <a:off x="485499" y="2805115"/>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9" name="Group 272"/>
                <p:cNvGrpSpPr>
                  <a:grpSpLocks/>
                </p:cNvGrpSpPr>
                <p:nvPr/>
              </p:nvGrpSpPr>
              <p:grpSpPr bwMode="auto">
                <a:xfrm>
                  <a:off x="326975" y="2893533"/>
                  <a:ext cx="78727" cy="64059"/>
                  <a:chOff x="3172" y="10844"/>
                  <a:chExt cx="515" cy="71"/>
                </a:xfrm>
              </p:grpSpPr>
              <p:sp>
                <p:nvSpPr>
                  <p:cNvPr id="790"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1"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0" name="Group 275"/>
                <p:cNvGrpSpPr>
                  <a:grpSpLocks/>
                </p:cNvGrpSpPr>
                <p:nvPr/>
              </p:nvGrpSpPr>
              <p:grpSpPr bwMode="auto">
                <a:xfrm>
                  <a:off x="152400" y="2869173"/>
                  <a:ext cx="80103" cy="64059"/>
                  <a:chOff x="1633" y="11977"/>
                  <a:chExt cx="524" cy="71"/>
                </a:xfrm>
              </p:grpSpPr>
              <p:sp>
                <p:nvSpPr>
                  <p:cNvPr id="788"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9"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4" name="Rectangle 280"/>
                <p:cNvSpPr>
                  <a:spLocks noChangeArrowheads="1"/>
                </p:cNvSpPr>
                <p:nvPr/>
              </p:nvSpPr>
              <p:spPr bwMode="auto">
                <a:xfrm>
                  <a:off x="418542" y="29575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1" name="Group 281"/>
                <p:cNvGrpSpPr>
                  <a:grpSpLocks/>
                </p:cNvGrpSpPr>
                <p:nvPr/>
              </p:nvGrpSpPr>
              <p:grpSpPr bwMode="auto">
                <a:xfrm>
                  <a:off x="417167" y="3351865"/>
                  <a:ext cx="93708" cy="64059"/>
                  <a:chOff x="3256" y="11013"/>
                  <a:chExt cx="613" cy="71"/>
                </a:xfrm>
              </p:grpSpPr>
              <p:sp>
                <p:nvSpPr>
                  <p:cNvPr id="786"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7"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6" name="Rectangle 284"/>
                <p:cNvSpPr>
                  <a:spLocks noChangeArrowheads="1"/>
                </p:cNvSpPr>
                <p:nvPr/>
              </p:nvSpPr>
              <p:spPr bwMode="auto">
                <a:xfrm>
                  <a:off x="198719" y="3108263"/>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36" name="Group 285"/>
                <p:cNvGrpSpPr>
                  <a:grpSpLocks/>
                </p:cNvGrpSpPr>
                <p:nvPr/>
              </p:nvGrpSpPr>
              <p:grpSpPr bwMode="auto">
                <a:xfrm>
                  <a:off x="417167" y="3108263"/>
                  <a:ext cx="93708" cy="64059"/>
                  <a:chOff x="3256" y="10743"/>
                  <a:chExt cx="613" cy="71"/>
                </a:xfrm>
              </p:grpSpPr>
              <p:sp>
                <p:nvSpPr>
                  <p:cNvPr id="784"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5"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0" name="Group 288"/>
                <p:cNvGrpSpPr>
                  <a:grpSpLocks/>
                </p:cNvGrpSpPr>
                <p:nvPr/>
              </p:nvGrpSpPr>
              <p:grpSpPr bwMode="auto">
                <a:xfrm>
                  <a:off x="164935" y="3199389"/>
                  <a:ext cx="80103" cy="64059"/>
                  <a:chOff x="1606" y="10844"/>
                  <a:chExt cx="524" cy="71"/>
                </a:xfrm>
              </p:grpSpPr>
              <p:sp>
                <p:nvSpPr>
                  <p:cNvPr id="782"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3"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2" name="Group 294"/>
                <p:cNvGrpSpPr>
                  <a:grpSpLocks/>
                </p:cNvGrpSpPr>
                <p:nvPr/>
              </p:nvGrpSpPr>
              <p:grpSpPr bwMode="auto">
                <a:xfrm>
                  <a:off x="201623" y="3415924"/>
                  <a:ext cx="80103" cy="64059"/>
                  <a:chOff x="1846" y="11084"/>
                  <a:chExt cx="524" cy="71"/>
                </a:xfrm>
              </p:grpSpPr>
              <p:sp>
                <p:nvSpPr>
                  <p:cNvPr id="78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0" name="Rectangle 300"/>
                <p:cNvSpPr>
                  <a:spLocks noChangeArrowheads="1"/>
                </p:cNvSpPr>
                <p:nvPr/>
              </p:nvSpPr>
              <p:spPr bwMode="auto">
                <a:xfrm>
                  <a:off x="284325"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1" name="Rectangle 301"/>
                <p:cNvSpPr>
                  <a:spLocks noChangeArrowheads="1"/>
                </p:cNvSpPr>
                <p:nvPr/>
              </p:nvSpPr>
              <p:spPr bwMode="auto">
                <a:xfrm>
                  <a:off x="499104"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2" name="Rectangle 302"/>
                <p:cNvSpPr>
                  <a:spLocks noChangeArrowheads="1"/>
                </p:cNvSpPr>
                <p:nvPr/>
              </p:nvSpPr>
              <p:spPr bwMode="auto">
                <a:xfrm>
                  <a:off x="304503" y="341592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3" name="Rectangle 303"/>
                <p:cNvSpPr>
                  <a:spLocks noChangeArrowheads="1"/>
                </p:cNvSpPr>
                <p:nvPr/>
              </p:nvSpPr>
              <p:spPr bwMode="auto">
                <a:xfrm>
                  <a:off x="1010446" y="3287808"/>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4" name="Rectangle 304"/>
                <p:cNvSpPr>
                  <a:spLocks noChangeArrowheads="1"/>
                </p:cNvSpPr>
                <p:nvPr/>
              </p:nvSpPr>
              <p:spPr bwMode="auto">
                <a:xfrm>
                  <a:off x="207127" y="32878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3" name="Group 308"/>
                <p:cNvGrpSpPr>
                  <a:grpSpLocks/>
                </p:cNvGrpSpPr>
                <p:nvPr/>
              </p:nvGrpSpPr>
              <p:grpSpPr bwMode="auto">
                <a:xfrm>
                  <a:off x="815081" y="3351865"/>
                  <a:ext cx="80103" cy="64059"/>
                  <a:chOff x="1633" y="11977"/>
                  <a:chExt cx="524" cy="71"/>
                </a:xfrm>
              </p:grpSpPr>
              <p:sp>
                <p:nvSpPr>
                  <p:cNvPr id="778"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9"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6" name="Rectangle 311"/>
                <p:cNvSpPr>
                  <a:spLocks noChangeArrowheads="1"/>
                </p:cNvSpPr>
                <p:nvPr/>
              </p:nvSpPr>
              <p:spPr bwMode="auto">
                <a:xfrm>
                  <a:off x="285853" y="3287808"/>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7" name="Rectangle 312"/>
                <p:cNvSpPr>
                  <a:spLocks noChangeArrowheads="1"/>
                </p:cNvSpPr>
                <p:nvPr/>
              </p:nvSpPr>
              <p:spPr bwMode="auto">
                <a:xfrm>
                  <a:off x="405396" y="322374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34" name="Rectangle 313"/>
              <p:cNvSpPr>
                <a:spLocks noChangeArrowheads="1"/>
              </p:cNvSpPr>
              <p:nvPr/>
            </p:nvSpPr>
            <p:spPr bwMode="auto">
              <a:xfrm>
                <a:off x="326975" y="213024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5" name="Rectangle 8"/>
              <p:cNvSpPr>
                <a:spLocks noChangeArrowheads="1"/>
              </p:cNvSpPr>
              <p:nvPr/>
            </p:nvSpPr>
            <p:spPr bwMode="auto">
              <a:xfrm>
                <a:off x="475868" y="1515608"/>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6" name="Rectangle 9"/>
              <p:cNvSpPr>
                <a:spLocks noChangeArrowheads="1"/>
              </p:cNvSpPr>
              <p:nvPr/>
            </p:nvSpPr>
            <p:spPr bwMode="auto">
              <a:xfrm>
                <a:off x="741552" y="157335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7" name="Rectangle 10"/>
              <p:cNvSpPr>
                <a:spLocks noChangeArrowheads="1"/>
              </p:cNvSpPr>
              <p:nvPr/>
            </p:nvSpPr>
            <p:spPr bwMode="auto">
              <a:xfrm>
                <a:off x="1228588" y="1761014"/>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5" name="Group 11"/>
              <p:cNvGrpSpPr>
                <a:grpSpLocks/>
              </p:cNvGrpSpPr>
              <p:nvPr/>
            </p:nvGrpSpPr>
            <p:grpSpPr bwMode="auto">
              <a:xfrm>
                <a:off x="1311748" y="1788080"/>
                <a:ext cx="136052" cy="64059"/>
                <a:chOff x="8966" y="10643"/>
                <a:chExt cx="890" cy="71"/>
              </a:xfrm>
            </p:grpSpPr>
            <p:sp>
              <p:nvSpPr>
                <p:cNvPr id="723"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4"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6" name="Group 14"/>
              <p:cNvGrpSpPr>
                <a:grpSpLocks/>
              </p:cNvGrpSpPr>
              <p:nvPr/>
            </p:nvGrpSpPr>
            <p:grpSpPr bwMode="auto">
              <a:xfrm>
                <a:off x="710214" y="1878303"/>
                <a:ext cx="93708" cy="64059"/>
                <a:chOff x="5031" y="10743"/>
                <a:chExt cx="613" cy="71"/>
              </a:xfrm>
            </p:grpSpPr>
            <p:sp>
              <p:nvSpPr>
                <p:cNvPr id="721"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2"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0" name="Rectangle 17"/>
              <p:cNvSpPr>
                <a:spLocks noChangeArrowheads="1"/>
              </p:cNvSpPr>
              <p:nvPr/>
            </p:nvSpPr>
            <p:spPr bwMode="auto">
              <a:xfrm>
                <a:off x="566977" y="2121906"/>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8" name="Group 18"/>
              <p:cNvGrpSpPr>
                <a:grpSpLocks/>
              </p:cNvGrpSpPr>
              <p:nvPr/>
            </p:nvGrpSpPr>
            <p:grpSpPr bwMode="auto">
              <a:xfrm>
                <a:off x="1010446" y="1695152"/>
                <a:ext cx="93708" cy="65863"/>
                <a:chOff x="7502" y="10743"/>
                <a:chExt cx="613" cy="73"/>
              </a:xfrm>
            </p:grpSpPr>
            <p:sp>
              <p:nvSpPr>
                <p:cNvPr id="719"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0"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2" name="Rectangle 24"/>
              <p:cNvSpPr>
                <a:spLocks noChangeArrowheads="1"/>
              </p:cNvSpPr>
              <p:nvPr/>
            </p:nvSpPr>
            <p:spPr bwMode="auto">
              <a:xfrm>
                <a:off x="1361124" y="1878303"/>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9" name="Group 25"/>
              <p:cNvGrpSpPr>
                <a:grpSpLocks/>
              </p:cNvGrpSpPr>
              <p:nvPr/>
            </p:nvGrpSpPr>
            <p:grpSpPr bwMode="auto">
              <a:xfrm>
                <a:off x="710214" y="2121906"/>
                <a:ext cx="93708" cy="64059"/>
                <a:chOff x="5140" y="10844"/>
                <a:chExt cx="613" cy="71"/>
              </a:xfrm>
            </p:grpSpPr>
            <p:sp>
              <p:nvSpPr>
                <p:cNvPr id="717"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8"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0" name="Group 28"/>
              <p:cNvGrpSpPr>
                <a:grpSpLocks/>
              </p:cNvGrpSpPr>
              <p:nvPr/>
            </p:nvGrpSpPr>
            <p:grpSpPr bwMode="auto">
              <a:xfrm>
                <a:off x="887540" y="1969429"/>
                <a:ext cx="111135" cy="64059"/>
                <a:chOff x="6191" y="10844"/>
                <a:chExt cx="727" cy="71"/>
              </a:xfrm>
            </p:grpSpPr>
            <p:sp>
              <p:nvSpPr>
                <p:cNvPr id="715"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6"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2" name="Group 31"/>
              <p:cNvGrpSpPr>
                <a:grpSpLocks/>
              </p:cNvGrpSpPr>
              <p:nvPr/>
            </p:nvGrpSpPr>
            <p:grpSpPr bwMode="auto">
              <a:xfrm>
                <a:off x="1076943" y="1969429"/>
                <a:ext cx="93708" cy="64059"/>
                <a:chOff x="7430" y="10844"/>
                <a:chExt cx="613" cy="71"/>
              </a:xfrm>
            </p:grpSpPr>
            <p:sp>
              <p:nvSpPr>
                <p:cNvPr id="713"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4"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6" name="Rectangle 34"/>
              <p:cNvSpPr>
                <a:spLocks noChangeArrowheads="1"/>
              </p:cNvSpPr>
              <p:nvPr/>
            </p:nvSpPr>
            <p:spPr bwMode="auto">
              <a:xfrm>
                <a:off x="1361124" y="1969429"/>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7" name="Rectangle 35"/>
              <p:cNvSpPr>
                <a:spLocks noChangeArrowheads="1"/>
              </p:cNvSpPr>
              <p:nvPr/>
            </p:nvSpPr>
            <p:spPr bwMode="auto">
              <a:xfrm>
                <a:off x="616506" y="1969429"/>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8" name="Rectangle 36"/>
              <p:cNvSpPr>
                <a:spLocks noChangeArrowheads="1"/>
              </p:cNvSpPr>
              <p:nvPr/>
            </p:nvSpPr>
            <p:spPr bwMode="auto">
              <a:xfrm>
                <a:off x="504760" y="15092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5" name="Group 37"/>
              <p:cNvGrpSpPr>
                <a:grpSpLocks/>
              </p:cNvGrpSpPr>
              <p:nvPr/>
            </p:nvGrpSpPr>
            <p:grpSpPr bwMode="auto">
              <a:xfrm>
                <a:off x="1206269" y="1969429"/>
                <a:ext cx="116027" cy="64059"/>
                <a:chOff x="8276" y="10844"/>
                <a:chExt cx="759" cy="71"/>
              </a:xfrm>
            </p:grpSpPr>
            <p:sp>
              <p:nvSpPr>
                <p:cNvPr id="711"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2"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0" name="Rectangle 41"/>
              <p:cNvSpPr>
                <a:spLocks noChangeArrowheads="1"/>
              </p:cNvSpPr>
              <p:nvPr/>
            </p:nvSpPr>
            <p:spPr bwMode="auto">
              <a:xfrm>
                <a:off x="840151" y="2121906"/>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1" name="Rectangle 42"/>
              <p:cNvSpPr>
                <a:spLocks noChangeArrowheads="1"/>
              </p:cNvSpPr>
              <p:nvPr/>
            </p:nvSpPr>
            <p:spPr bwMode="auto">
              <a:xfrm>
                <a:off x="727946" y="199379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2" name="Rectangle 43"/>
              <p:cNvSpPr>
                <a:spLocks noChangeArrowheads="1"/>
              </p:cNvSpPr>
              <p:nvPr/>
            </p:nvSpPr>
            <p:spPr bwMode="auto">
              <a:xfrm>
                <a:off x="784813" y="199379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6" name="Group 48"/>
              <p:cNvGrpSpPr>
                <a:grpSpLocks/>
              </p:cNvGrpSpPr>
              <p:nvPr/>
            </p:nvGrpSpPr>
            <p:grpSpPr bwMode="auto">
              <a:xfrm>
                <a:off x="1254423" y="2094839"/>
                <a:ext cx="136052" cy="64059"/>
                <a:chOff x="8966" y="10643"/>
                <a:chExt cx="890" cy="71"/>
              </a:xfrm>
            </p:grpSpPr>
            <p:sp>
              <p:nvSpPr>
                <p:cNvPr id="709"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0"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7" name="Group 54"/>
              <p:cNvGrpSpPr>
                <a:grpSpLocks/>
              </p:cNvGrpSpPr>
              <p:nvPr/>
            </p:nvGrpSpPr>
            <p:grpSpPr bwMode="auto">
              <a:xfrm>
                <a:off x="878674" y="1573350"/>
                <a:ext cx="93708" cy="64059"/>
                <a:chOff x="5031" y="10743"/>
                <a:chExt cx="613" cy="71"/>
              </a:xfrm>
            </p:grpSpPr>
            <p:sp>
              <p:nvSpPr>
                <p:cNvPr id="707"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8"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8" name="Group 65"/>
              <p:cNvGrpSpPr>
                <a:grpSpLocks/>
              </p:cNvGrpSpPr>
              <p:nvPr/>
            </p:nvGrpSpPr>
            <p:grpSpPr bwMode="auto">
              <a:xfrm>
                <a:off x="953426" y="2057847"/>
                <a:ext cx="80103" cy="64059"/>
                <a:chOff x="1393" y="11737"/>
                <a:chExt cx="524" cy="71"/>
              </a:xfrm>
            </p:grpSpPr>
            <p:sp>
              <p:nvSpPr>
                <p:cNvPr id="705"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6"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9" name="Group 68"/>
              <p:cNvGrpSpPr>
                <a:grpSpLocks/>
              </p:cNvGrpSpPr>
              <p:nvPr/>
            </p:nvGrpSpPr>
            <p:grpSpPr bwMode="auto">
              <a:xfrm>
                <a:off x="829298" y="1825072"/>
                <a:ext cx="93708" cy="64059"/>
                <a:chOff x="5140" y="10844"/>
                <a:chExt cx="613" cy="71"/>
              </a:xfrm>
            </p:grpSpPr>
            <p:sp>
              <p:nvSpPr>
                <p:cNvPr id="703"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4"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2" name="Group 74"/>
              <p:cNvGrpSpPr>
                <a:grpSpLocks/>
              </p:cNvGrpSpPr>
              <p:nvPr/>
            </p:nvGrpSpPr>
            <p:grpSpPr bwMode="auto">
              <a:xfrm>
                <a:off x="1104154" y="2094839"/>
                <a:ext cx="93708" cy="64059"/>
                <a:chOff x="7430" y="10844"/>
                <a:chExt cx="613" cy="71"/>
              </a:xfrm>
            </p:grpSpPr>
            <p:sp>
              <p:nvSpPr>
                <p:cNvPr id="701"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2"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8" name="Rectangle 221"/>
              <p:cNvSpPr>
                <a:spLocks noChangeArrowheads="1"/>
              </p:cNvSpPr>
              <p:nvPr/>
            </p:nvSpPr>
            <p:spPr bwMode="auto">
              <a:xfrm>
                <a:off x="1326831" y="1539321"/>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3" name="Group 248"/>
              <p:cNvGrpSpPr>
                <a:grpSpLocks/>
              </p:cNvGrpSpPr>
              <p:nvPr/>
            </p:nvGrpSpPr>
            <p:grpSpPr bwMode="auto">
              <a:xfrm>
                <a:off x="418542" y="1881011"/>
                <a:ext cx="93708" cy="64059"/>
                <a:chOff x="3256" y="11013"/>
                <a:chExt cx="613" cy="71"/>
              </a:xfrm>
            </p:grpSpPr>
            <p:sp>
              <p:nvSpPr>
                <p:cNvPr id="699"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0"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0" name="Rectangle 251"/>
              <p:cNvSpPr>
                <a:spLocks noChangeArrowheads="1"/>
              </p:cNvSpPr>
              <p:nvPr/>
            </p:nvSpPr>
            <p:spPr bwMode="auto">
              <a:xfrm>
                <a:off x="200095" y="16374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5" name="Group 252"/>
              <p:cNvGrpSpPr>
                <a:grpSpLocks/>
              </p:cNvGrpSpPr>
              <p:nvPr/>
            </p:nvGrpSpPr>
            <p:grpSpPr bwMode="auto">
              <a:xfrm>
                <a:off x="418542" y="1637408"/>
                <a:ext cx="93708" cy="64059"/>
                <a:chOff x="3256" y="10743"/>
                <a:chExt cx="613" cy="71"/>
              </a:xfrm>
            </p:grpSpPr>
            <p:sp>
              <p:nvSpPr>
                <p:cNvPr id="697"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8"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7" name="Group 255"/>
              <p:cNvGrpSpPr>
                <a:grpSpLocks/>
              </p:cNvGrpSpPr>
              <p:nvPr/>
            </p:nvGrpSpPr>
            <p:grpSpPr bwMode="auto">
              <a:xfrm>
                <a:off x="166311" y="1728534"/>
                <a:ext cx="80103" cy="64059"/>
                <a:chOff x="1606" y="10844"/>
                <a:chExt cx="524" cy="71"/>
              </a:xfrm>
            </p:grpSpPr>
            <p:sp>
              <p:nvSpPr>
                <p:cNvPr id="695"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6"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8" name="Group 258"/>
              <p:cNvGrpSpPr>
                <a:grpSpLocks/>
              </p:cNvGrpSpPr>
              <p:nvPr/>
            </p:nvGrpSpPr>
            <p:grpSpPr bwMode="auto">
              <a:xfrm>
                <a:off x="405701" y="2009127"/>
                <a:ext cx="78727" cy="64059"/>
                <a:chOff x="3172" y="10844"/>
                <a:chExt cx="515" cy="71"/>
              </a:xfrm>
            </p:grpSpPr>
            <p:sp>
              <p:nvSpPr>
                <p:cNvPr id="693"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4"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9" name="Group 261"/>
              <p:cNvGrpSpPr>
                <a:grpSpLocks/>
              </p:cNvGrpSpPr>
              <p:nvPr/>
            </p:nvGrpSpPr>
            <p:grpSpPr bwMode="auto">
              <a:xfrm>
                <a:off x="202999" y="1945069"/>
                <a:ext cx="80103" cy="64059"/>
                <a:chOff x="1846" y="11084"/>
                <a:chExt cx="524" cy="71"/>
              </a:xfrm>
            </p:grpSpPr>
            <p:sp>
              <p:nvSpPr>
                <p:cNvPr id="691"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2"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5" name="Group 264"/>
              <p:cNvGrpSpPr>
                <a:grpSpLocks/>
              </p:cNvGrpSpPr>
              <p:nvPr/>
            </p:nvGrpSpPr>
            <p:grpSpPr bwMode="auto">
              <a:xfrm>
                <a:off x="239688" y="2161604"/>
                <a:ext cx="80103" cy="64059"/>
                <a:chOff x="2086" y="11324"/>
                <a:chExt cx="524" cy="71"/>
              </a:xfrm>
            </p:grpSpPr>
            <p:sp>
              <p:nvSpPr>
                <p:cNvPr id="689"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0"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6" name="Rectangle 267"/>
              <p:cNvSpPr>
                <a:spLocks noChangeArrowheads="1"/>
              </p:cNvSpPr>
              <p:nvPr/>
            </p:nvSpPr>
            <p:spPr bwMode="auto">
              <a:xfrm>
                <a:off x="285701"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7" name="Rectangle 268"/>
              <p:cNvSpPr>
                <a:spLocks noChangeArrowheads="1"/>
              </p:cNvSpPr>
              <p:nvPr/>
            </p:nvSpPr>
            <p:spPr bwMode="auto">
              <a:xfrm>
                <a:off x="500480"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8" name="Rectangle 269"/>
              <p:cNvSpPr>
                <a:spLocks noChangeArrowheads="1"/>
              </p:cNvSpPr>
              <p:nvPr/>
            </p:nvSpPr>
            <p:spPr bwMode="auto">
              <a:xfrm>
                <a:off x="305879" y="194506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9" name="Rectangle 270"/>
              <p:cNvSpPr>
                <a:spLocks noChangeArrowheads="1"/>
              </p:cNvSpPr>
              <p:nvPr/>
            </p:nvSpPr>
            <p:spPr bwMode="auto">
              <a:xfrm>
                <a:off x="485499" y="200912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0" name="Rectangle 271"/>
              <p:cNvSpPr>
                <a:spLocks noChangeArrowheads="1"/>
              </p:cNvSpPr>
              <p:nvPr/>
            </p:nvSpPr>
            <p:spPr bwMode="auto">
              <a:xfrm>
                <a:off x="208502" y="1816952"/>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57" name="Group 272"/>
              <p:cNvGrpSpPr>
                <a:grpSpLocks/>
              </p:cNvGrpSpPr>
              <p:nvPr/>
            </p:nvGrpSpPr>
            <p:grpSpPr bwMode="auto">
              <a:xfrm>
                <a:off x="326975" y="2097546"/>
                <a:ext cx="78727" cy="64059"/>
                <a:chOff x="3172" y="10844"/>
                <a:chExt cx="515" cy="71"/>
              </a:xfrm>
            </p:grpSpPr>
            <p:sp>
              <p:nvSpPr>
                <p:cNvPr id="687"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8"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8" name="Group 275"/>
              <p:cNvGrpSpPr>
                <a:grpSpLocks/>
              </p:cNvGrpSpPr>
              <p:nvPr/>
            </p:nvGrpSpPr>
            <p:grpSpPr bwMode="auto">
              <a:xfrm>
                <a:off x="152400" y="2073185"/>
                <a:ext cx="80103" cy="64059"/>
                <a:chOff x="1633" y="11977"/>
                <a:chExt cx="524" cy="71"/>
              </a:xfrm>
            </p:grpSpPr>
            <p:sp>
              <p:nvSpPr>
                <p:cNvPr id="685"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6"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73" name="Rectangle 278"/>
              <p:cNvSpPr>
                <a:spLocks noChangeArrowheads="1"/>
              </p:cNvSpPr>
              <p:nvPr/>
            </p:nvSpPr>
            <p:spPr bwMode="auto">
              <a:xfrm>
                <a:off x="287229" y="1816952"/>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4" name="Rectangle 279"/>
              <p:cNvSpPr>
                <a:spLocks noChangeArrowheads="1"/>
              </p:cNvSpPr>
              <p:nvPr/>
            </p:nvSpPr>
            <p:spPr bwMode="auto">
              <a:xfrm>
                <a:off x="406772" y="175289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5" name="Rectangle 280"/>
              <p:cNvSpPr>
                <a:spLocks noChangeArrowheads="1"/>
              </p:cNvSpPr>
              <p:nvPr/>
            </p:nvSpPr>
            <p:spPr bwMode="auto">
              <a:xfrm>
                <a:off x="418542" y="2161604"/>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59" name="Group 291"/>
              <p:cNvGrpSpPr>
                <a:grpSpLocks/>
              </p:cNvGrpSpPr>
              <p:nvPr/>
            </p:nvGrpSpPr>
            <p:grpSpPr bwMode="auto">
              <a:xfrm>
                <a:off x="619563" y="1398319"/>
                <a:ext cx="78727" cy="64059"/>
                <a:chOff x="3172" y="10844"/>
                <a:chExt cx="515" cy="71"/>
              </a:xfrm>
            </p:grpSpPr>
            <p:sp>
              <p:nvSpPr>
                <p:cNvPr id="683"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4"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0" name="Group 297"/>
              <p:cNvGrpSpPr>
                <a:grpSpLocks/>
              </p:cNvGrpSpPr>
              <p:nvPr/>
            </p:nvGrpSpPr>
            <p:grpSpPr bwMode="auto">
              <a:xfrm>
                <a:off x="601219" y="1728534"/>
                <a:ext cx="80103" cy="64059"/>
                <a:chOff x="2086" y="11324"/>
                <a:chExt cx="524" cy="71"/>
              </a:xfrm>
            </p:grpSpPr>
            <p:sp>
              <p:nvSpPr>
                <p:cNvPr id="681"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2"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1" name="Group 305"/>
              <p:cNvGrpSpPr>
                <a:grpSpLocks/>
              </p:cNvGrpSpPr>
              <p:nvPr/>
            </p:nvGrpSpPr>
            <p:grpSpPr bwMode="auto">
              <a:xfrm>
                <a:off x="281420" y="1445234"/>
                <a:ext cx="78727" cy="64059"/>
                <a:chOff x="3172" y="10844"/>
                <a:chExt cx="515" cy="71"/>
              </a:xfrm>
            </p:grpSpPr>
            <p:sp>
              <p:nvSpPr>
                <p:cNvPr id="679"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0"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862" name="587 Grupo"/>
            <p:cNvGrpSpPr/>
            <p:nvPr/>
          </p:nvGrpSpPr>
          <p:grpSpPr>
            <a:xfrm>
              <a:off x="-119627" y="4876800"/>
              <a:ext cx="1602138" cy="228600"/>
              <a:chOff x="-119627" y="4876800"/>
              <a:chExt cx="1602138" cy="228600"/>
            </a:xfrm>
          </p:grpSpPr>
          <p:sp>
            <p:nvSpPr>
              <p:cNvPr id="587" name="586 Rectángulo"/>
              <p:cNvSpPr/>
              <p:nvPr/>
            </p:nvSpPr>
            <p:spPr>
              <a:xfrm>
                <a:off x="-119627" y="4876800"/>
                <a:ext cx="15732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3" name="Group 139"/>
              <p:cNvGrpSpPr>
                <a:grpSpLocks/>
              </p:cNvGrpSpPr>
              <p:nvPr/>
            </p:nvGrpSpPr>
            <p:grpSpPr bwMode="auto">
              <a:xfrm flipH="1">
                <a:off x="744511" y="4953000"/>
                <a:ext cx="738000" cy="76200"/>
                <a:chOff x="3307" y="15338"/>
                <a:chExt cx="7838" cy="71"/>
              </a:xfrm>
            </p:grpSpPr>
            <p:sp>
              <p:nvSpPr>
                <p:cNvPr id="616" name="Rectangle 140"/>
                <p:cNvSpPr>
                  <a:spLocks noChangeArrowheads="1"/>
                </p:cNvSpPr>
                <p:nvPr/>
              </p:nvSpPr>
              <p:spPr bwMode="auto">
                <a:xfrm>
                  <a:off x="3307"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7" name="Rectangle 141"/>
                <p:cNvSpPr>
                  <a:spLocks noChangeArrowheads="1"/>
                </p:cNvSpPr>
                <p:nvPr/>
              </p:nvSpPr>
              <p:spPr bwMode="auto">
                <a:xfrm>
                  <a:off x="4062"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8"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9"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0"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1"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2"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3"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5" name="Group 139"/>
              <p:cNvGrpSpPr>
                <a:grpSpLocks/>
              </p:cNvGrpSpPr>
              <p:nvPr/>
            </p:nvGrpSpPr>
            <p:grpSpPr bwMode="auto">
              <a:xfrm>
                <a:off x="304800" y="4953000"/>
                <a:ext cx="677115" cy="63328"/>
                <a:chOff x="2535" y="15338"/>
                <a:chExt cx="7838" cy="71"/>
              </a:xfrm>
            </p:grpSpPr>
            <p:sp>
              <p:nvSpPr>
                <p:cNvPr id="608"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9"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0"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1"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2"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3"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4"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5"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6" name="Group 139"/>
              <p:cNvGrpSpPr>
                <a:grpSpLocks/>
              </p:cNvGrpSpPr>
              <p:nvPr/>
            </p:nvGrpSpPr>
            <p:grpSpPr bwMode="auto">
              <a:xfrm flipH="1">
                <a:off x="-119627" y="4953000"/>
                <a:ext cx="805427" cy="76200"/>
                <a:chOff x="2535" y="15338"/>
                <a:chExt cx="7838" cy="71"/>
              </a:xfrm>
            </p:grpSpPr>
            <p:sp>
              <p:nvSpPr>
                <p:cNvPr id="60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7" name="Group 139"/>
              <p:cNvGrpSpPr>
                <a:grpSpLocks/>
              </p:cNvGrpSpPr>
              <p:nvPr/>
            </p:nvGrpSpPr>
            <p:grpSpPr bwMode="auto">
              <a:xfrm flipH="1">
                <a:off x="685800" y="4953000"/>
                <a:ext cx="563799" cy="76200"/>
                <a:chOff x="2535" y="15338"/>
                <a:chExt cx="7838" cy="71"/>
              </a:xfrm>
            </p:grpSpPr>
            <p:sp>
              <p:nvSpPr>
                <p:cNvPr id="59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868" name="588 Grupo"/>
            <p:cNvGrpSpPr/>
            <p:nvPr/>
          </p:nvGrpSpPr>
          <p:grpSpPr>
            <a:xfrm>
              <a:off x="-76200" y="3505200"/>
              <a:ext cx="1603826" cy="990600"/>
              <a:chOff x="-76200" y="3505200"/>
              <a:chExt cx="1603826" cy="990600"/>
            </a:xfrm>
          </p:grpSpPr>
          <p:grpSp>
            <p:nvGrpSpPr>
              <p:cNvPr id="869" name="Group 139"/>
              <p:cNvGrpSpPr>
                <a:grpSpLocks/>
              </p:cNvGrpSpPr>
              <p:nvPr/>
            </p:nvGrpSpPr>
            <p:grpSpPr bwMode="auto">
              <a:xfrm flipH="1">
                <a:off x="-36639" y="3899072"/>
                <a:ext cx="758368" cy="63328"/>
                <a:chOff x="2535" y="15338"/>
                <a:chExt cx="7838" cy="71"/>
              </a:xfrm>
            </p:grpSpPr>
            <p:sp>
              <p:nvSpPr>
                <p:cNvPr id="57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0" name="Group 139"/>
              <p:cNvGrpSpPr>
                <a:grpSpLocks/>
              </p:cNvGrpSpPr>
              <p:nvPr/>
            </p:nvGrpSpPr>
            <p:grpSpPr bwMode="auto">
              <a:xfrm>
                <a:off x="-76200" y="4114800"/>
                <a:ext cx="677115" cy="63328"/>
                <a:chOff x="2535" y="15338"/>
                <a:chExt cx="7838" cy="71"/>
              </a:xfrm>
            </p:grpSpPr>
            <p:sp>
              <p:nvSpPr>
                <p:cNvPr id="57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1" name="Group 139"/>
              <p:cNvGrpSpPr>
                <a:grpSpLocks/>
              </p:cNvGrpSpPr>
              <p:nvPr/>
            </p:nvGrpSpPr>
            <p:grpSpPr bwMode="auto">
              <a:xfrm flipH="1">
                <a:off x="-43427" y="4419600"/>
                <a:ext cx="805427" cy="76200"/>
                <a:chOff x="2535" y="15338"/>
                <a:chExt cx="7838" cy="71"/>
              </a:xfrm>
            </p:grpSpPr>
            <p:sp>
              <p:nvSpPr>
                <p:cNvPr id="56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2" name="Group 139"/>
              <p:cNvGrpSpPr>
                <a:grpSpLocks/>
              </p:cNvGrpSpPr>
              <p:nvPr/>
            </p:nvGrpSpPr>
            <p:grpSpPr bwMode="auto">
              <a:xfrm flipH="1">
                <a:off x="198201" y="3733800"/>
                <a:ext cx="563799" cy="76200"/>
                <a:chOff x="2535" y="15338"/>
                <a:chExt cx="7838" cy="71"/>
              </a:xfrm>
            </p:grpSpPr>
            <p:sp>
              <p:nvSpPr>
                <p:cNvPr id="55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3" name="Group 139"/>
              <p:cNvGrpSpPr>
                <a:grpSpLocks/>
              </p:cNvGrpSpPr>
              <p:nvPr/>
            </p:nvGrpSpPr>
            <p:grpSpPr bwMode="auto">
              <a:xfrm>
                <a:off x="990600" y="3810000"/>
                <a:ext cx="537026" cy="76200"/>
                <a:chOff x="2535" y="15338"/>
                <a:chExt cx="7838" cy="71"/>
              </a:xfrm>
            </p:grpSpPr>
            <p:sp>
              <p:nvSpPr>
                <p:cNvPr id="54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0"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1"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3"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4"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4" name="Group 139"/>
              <p:cNvGrpSpPr>
                <a:grpSpLocks/>
              </p:cNvGrpSpPr>
              <p:nvPr/>
            </p:nvGrpSpPr>
            <p:grpSpPr bwMode="auto">
              <a:xfrm flipH="1">
                <a:off x="908441" y="3962400"/>
                <a:ext cx="615559" cy="63328"/>
                <a:chOff x="2535" y="15338"/>
                <a:chExt cx="7838" cy="71"/>
              </a:xfrm>
            </p:grpSpPr>
            <p:sp>
              <p:nvSpPr>
                <p:cNvPr id="53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5" name="Group 139"/>
              <p:cNvGrpSpPr>
                <a:grpSpLocks/>
              </p:cNvGrpSpPr>
              <p:nvPr/>
            </p:nvGrpSpPr>
            <p:grpSpPr bwMode="auto">
              <a:xfrm>
                <a:off x="838200" y="4191000"/>
                <a:ext cx="685800" cy="76200"/>
                <a:chOff x="2535" y="15338"/>
                <a:chExt cx="7838" cy="71"/>
              </a:xfrm>
            </p:grpSpPr>
            <p:sp>
              <p:nvSpPr>
                <p:cNvPr id="53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6" name="Group 139"/>
              <p:cNvGrpSpPr>
                <a:grpSpLocks/>
              </p:cNvGrpSpPr>
              <p:nvPr/>
            </p:nvGrpSpPr>
            <p:grpSpPr bwMode="auto">
              <a:xfrm>
                <a:off x="838200" y="3505200"/>
                <a:ext cx="512545" cy="76200"/>
                <a:chOff x="2535" y="15338"/>
                <a:chExt cx="7838" cy="71"/>
              </a:xfrm>
            </p:grpSpPr>
            <p:sp>
              <p:nvSpPr>
                <p:cNvPr id="52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18" name="Arc 16"/>
              <p:cNvSpPr>
                <a:spLocks/>
              </p:cNvSpPr>
              <p:nvPr/>
            </p:nvSpPr>
            <p:spPr bwMode="auto">
              <a:xfrm rot="10800000" flipV="1">
                <a:off x="762000" y="35814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Arc 17"/>
              <p:cNvSpPr>
                <a:spLocks/>
              </p:cNvSpPr>
              <p:nvPr/>
            </p:nvSpPr>
            <p:spPr bwMode="auto">
              <a:xfrm rot="3563054" flipV="1">
                <a:off x="709100" y="392153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Arc 17"/>
              <p:cNvSpPr>
                <a:spLocks/>
              </p:cNvSpPr>
              <p:nvPr/>
            </p:nvSpPr>
            <p:spPr bwMode="auto">
              <a:xfrm rot="3563054" flipV="1">
                <a:off x="785301" y="377336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Arc 16"/>
              <p:cNvSpPr>
                <a:spLocks/>
              </p:cNvSpPr>
              <p:nvPr/>
            </p:nvSpPr>
            <p:spPr bwMode="auto">
              <a:xfrm rot="10800000" flipV="1">
                <a:off x="762000" y="42672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Arc 17"/>
              <p:cNvSpPr>
                <a:spLocks/>
              </p:cNvSpPr>
              <p:nvPr/>
            </p:nvSpPr>
            <p:spPr bwMode="auto">
              <a:xfrm rot="3563054" flipV="1">
                <a:off x="649599" y="4116622"/>
                <a:ext cx="181999" cy="196734"/>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77" name="586 Grupo"/>
            <p:cNvGrpSpPr/>
            <p:nvPr/>
          </p:nvGrpSpPr>
          <p:grpSpPr>
            <a:xfrm>
              <a:off x="-119627" y="5486400"/>
              <a:ext cx="1415027" cy="533400"/>
              <a:chOff x="-119627" y="5486400"/>
              <a:chExt cx="1415027" cy="533400"/>
            </a:xfrm>
          </p:grpSpPr>
          <p:grpSp>
            <p:nvGrpSpPr>
              <p:cNvPr id="878" name="Group 139"/>
              <p:cNvGrpSpPr>
                <a:grpSpLocks/>
              </p:cNvGrpSpPr>
              <p:nvPr/>
            </p:nvGrpSpPr>
            <p:grpSpPr bwMode="auto">
              <a:xfrm flipH="1">
                <a:off x="-119627" y="5486400"/>
                <a:ext cx="805427" cy="76200"/>
                <a:chOff x="2535" y="15338"/>
                <a:chExt cx="7838" cy="71"/>
              </a:xfrm>
            </p:grpSpPr>
            <p:sp>
              <p:nvSpPr>
                <p:cNvPr id="50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9" name="Group 139"/>
              <p:cNvGrpSpPr>
                <a:grpSpLocks/>
              </p:cNvGrpSpPr>
              <p:nvPr/>
            </p:nvGrpSpPr>
            <p:grpSpPr bwMode="auto">
              <a:xfrm flipH="1">
                <a:off x="-119627" y="5638800"/>
                <a:ext cx="805427" cy="76200"/>
                <a:chOff x="2535" y="15338"/>
                <a:chExt cx="7838" cy="71"/>
              </a:xfrm>
            </p:grpSpPr>
            <p:sp>
              <p:nvSpPr>
                <p:cNvPr id="49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0" name="Group 139"/>
              <p:cNvGrpSpPr>
                <a:grpSpLocks/>
              </p:cNvGrpSpPr>
              <p:nvPr/>
            </p:nvGrpSpPr>
            <p:grpSpPr bwMode="auto">
              <a:xfrm flipH="1">
                <a:off x="731601" y="5638800"/>
                <a:ext cx="563799" cy="76200"/>
                <a:chOff x="2535" y="15338"/>
                <a:chExt cx="7838" cy="71"/>
              </a:xfrm>
            </p:grpSpPr>
            <p:sp>
              <p:nvSpPr>
                <p:cNvPr id="48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8"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1" name="Group 139"/>
              <p:cNvGrpSpPr>
                <a:grpSpLocks/>
              </p:cNvGrpSpPr>
              <p:nvPr/>
            </p:nvGrpSpPr>
            <p:grpSpPr bwMode="auto">
              <a:xfrm flipH="1">
                <a:off x="731601" y="5486400"/>
                <a:ext cx="563799" cy="76200"/>
                <a:chOff x="2535" y="15338"/>
                <a:chExt cx="7838" cy="71"/>
              </a:xfrm>
            </p:grpSpPr>
            <p:sp>
              <p:nvSpPr>
                <p:cNvPr id="47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2" name="Group 139"/>
              <p:cNvGrpSpPr>
                <a:grpSpLocks/>
              </p:cNvGrpSpPr>
              <p:nvPr/>
            </p:nvGrpSpPr>
            <p:grpSpPr bwMode="auto">
              <a:xfrm flipH="1">
                <a:off x="731601" y="5791200"/>
                <a:ext cx="563799" cy="76200"/>
                <a:chOff x="2535" y="15338"/>
                <a:chExt cx="7838" cy="71"/>
              </a:xfrm>
            </p:grpSpPr>
            <p:sp>
              <p:nvSpPr>
                <p:cNvPr id="47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3" name="Group 139"/>
              <p:cNvGrpSpPr>
                <a:grpSpLocks/>
              </p:cNvGrpSpPr>
              <p:nvPr/>
            </p:nvGrpSpPr>
            <p:grpSpPr bwMode="auto">
              <a:xfrm flipH="1">
                <a:off x="731601" y="5943600"/>
                <a:ext cx="563799" cy="76200"/>
                <a:chOff x="2535" y="15338"/>
                <a:chExt cx="7838" cy="71"/>
              </a:xfrm>
            </p:grpSpPr>
            <p:sp>
              <p:nvSpPr>
                <p:cNvPr id="46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sp>
        <p:nvSpPr>
          <p:cNvPr id="899" name="898 Rectángulo"/>
          <p:cNvSpPr/>
          <p:nvPr/>
        </p:nvSpPr>
        <p:spPr>
          <a:xfrm>
            <a:off x="1403648" y="2476053"/>
            <a:ext cx="1721497" cy="1384995"/>
          </a:xfrm>
          <a:prstGeom prst="rect">
            <a:avLst/>
          </a:prstGeom>
        </p:spPr>
        <p:txBody>
          <a:bodyPr wrap="none">
            <a:spAutoFit/>
          </a:bodyPr>
          <a:lstStyle/>
          <a:p>
            <a:r>
              <a:rPr lang="en-US" sz="1200" b="1" dirty="0" smtClean="0"/>
              <a:t>1</a:t>
            </a:r>
            <a:r>
              <a:rPr lang="en-US" sz="1200" b="1" baseline="30000" dirty="0" smtClean="0"/>
              <a:t>st</a:t>
            </a:r>
            <a:r>
              <a:rPr lang="en-US" sz="1200" b="1" dirty="0" smtClean="0"/>
              <a:t> CLUSTER</a:t>
            </a:r>
          </a:p>
          <a:p>
            <a:endParaRPr lang="en-US" sz="1200" dirty="0" smtClean="0"/>
          </a:p>
          <a:p>
            <a:r>
              <a:rPr lang="en-US" sz="1200" dirty="0" smtClean="0"/>
              <a:t>Length examined 745 Kb</a:t>
            </a:r>
          </a:p>
          <a:p>
            <a:r>
              <a:rPr lang="en-US" sz="1200" dirty="0" smtClean="0"/>
              <a:t>2514 variation positions </a:t>
            </a:r>
          </a:p>
          <a:p>
            <a:endParaRPr lang="en-US" sz="1200" dirty="0" smtClean="0"/>
          </a:p>
          <a:p>
            <a:r>
              <a:rPr lang="en-US" sz="1200" dirty="0" smtClean="0"/>
              <a:t>2514 with depth &gt; 93</a:t>
            </a:r>
          </a:p>
          <a:p>
            <a:r>
              <a:rPr lang="en-US" sz="1200" dirty="0" smtClean="0"/>
              <a:t>Coverage mean: X 243</a:t>
            </a:r>
            <a:endParaRPr lang="en-US" sz="1200" dirty="0"/>
          </a:p>
        </p:txBody>
      </p:sp>
      <p:sp>
        <p:nvSpPr>
          <p:cNvPr id="903" name="902 Rectángulo"/>
          <p:cNvSpPr/>
          <p:nvPr/>
        </p:nvSpPr>
        <p:spPr>
          <a:xfrm>
            <a:off x="1403648" y="5140349"/>
            <a:ext cx="1807546" cy="1384995"/>
          </a:xfrm>
          <a:prstGeom prst="rect">
            <a:avLst/>
          </a:prstGeom>
        </p:spPr>
        <p:txBody>
          <a:bodyPr wrap="none">
            <a:spAutoFit/>
          </a:bodyPr>
          <a:lstStyle/>
          <a:p>
            <a:r>
              <a:rPr lang="en-US" sz="1200" b="1" dirty="0" smtClean="0"/>
              <a:t>2</a:t>
            </a:r>
            <a:r>
              <a:rPr lang="en-US" sz="1200" b="1" baseline="30000" dirty="0" smtClean="0"/>
              <a:t>nd</a:t>
            </a:r>
            <a:r>
              <a:rPr lang="en-US" sz="1200" b="1" dirty="0" smtClean="0"/>
              <a:t> CLUSTER</a:t>
            </a:r>
          </a:p>
          <a:p>
            <a:endParaRPr lang="en-US" sz="1200" dirty="0" smtClean="0"/>
          </a:p>
          <a:p>
            <a:r>
              <a:rPr lang="en-US" sz="1200" dirty="0" smtClean="0"/>
              <a:t>Length examined 2.57 Mb</a:t>
            </a:r>
          </a:p>
          <a:p>
            <a:r>
              <a:rPr lang="en-US" sz="1200" dirty="0" smtClean="0"/>
              <a:t>3918 </a:t>
            </a:r>
            <a:r>
              <a:rPr lang="en-US" sz="1200" dirty="0" err="1" smtClean="0"/>
              <a:t>var</a:t>
            </a:r>
            <a:r>
              <a:rPr lang="en-US" sz="1200" dirty="0" smtClean="0"/>
              <a:t> positions </a:t>
            </a:r>
          </a:p>
          <a:p>
            <a:endParaRPr lang="en-US" sz="1200" dirty="0" smtClean="0"/>
          </a:p>
          <a:p>
            <a:r>
              <a:rPr lang="en-US" sz="1200" dirty="0" smtClean="0"/>
              <a:t>3916 with depth &gt; 93 </a:t>
            </a:r>
          </a:p>
          <a:p>
            <a:r>
              <a:rPr lang="en-US" sz="1200" dirty="0" smtClean="0"/>
              <a:t>Coverage mean: X 371</a:t>
            </a:r>
            <a:endParaRPr lang="en-US" sz="1200" dirty="0"/>
          </a:p>
        </p:txBody>
      </p:sp>
      <p:sp>
        <p:nvSpPr>
          <p:cNvPr id="906" name="905 Rectángulo redondeado"/>
          <p:cNvSpPr/>
          <p:nvPr/>
        </p:nvSpPr>
        <p:spPr>
          <a:xfrm>
            <a:off x="1547664" y="1484784"/>
            <a:ext cx="304800" cy="986408"/>
          </a:xfrm>
          <a:prstGeom prst="roundRect">
            <a:avLst/>
          </a:prstGeom>
          <a:solidFill>
            <a:srgbClr val="FFFF00">
              <a:alpha val="12000"/>
            </a:srgbClr>
          </a:solidFill>
          <a:ln>
            <a:solidFill>
              <a:srgbClr val="FFFF00">
                <a:alpha val="7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7" name="906 Rectángulo redondeado"/>
          <p:cNvSpPr/>
          <p:nvPr/>
        </p:nvSpPr>
        <p:spPr>
          <a:xfrm>
            <a:off x="1835696" y="4149080"/>
            <a:ext cx="304800" cy="986408"/>
          </a:xfrm>
          <a:prstGeom prst="roundRect">
            <a:avLst/>
          </a:prstGeom>
          <a:solidFill>
            <a:srgbClr val="FFFF00">
              <a:alpha val="12000"/>
            </a:srgbClr>
          </a:solidFill>
          <a:ln>
            <a:solidFill>
              <a:srgbClr val="FFFF00">
                <a:alpha val="7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413 Rectángulo"/>
          <p:cNvSpPr/>
          <p:nvPr/>
        </p:nvSpPr>
        <p:spPr>
          <a:xfrm>
            <a:off x="4172641" y="1556792"/>
            <a:ext cx="986039" cy="461665"/>
          </a:xfrm>
          <a:prstGeom prst="rect">
            <a:avLst/>
          </a:prstGeom>
        </p:spPr>
        <p:txBody>
          <a:bodyPr wrap="none">
            <a:spAutoFit/>
          </a:bodyPr>
          <a:lstStyle/>
          <a:p>
            <a:r>
              <a:rPr lang="en-US" sz="1200" b="1" dirty="0" smtClean="0"/>
              <a:t>Diploid </a:t>
            </a:r>
          </a:p>
          <a:p>
            <a:r>
              <a:rPr lang="en-US" sz="1200" b="1" dirty="0" smtClean="0"/>
              <a:t>Distribution </a:t>
            </a:r>
            <a:endParaRPr lang="en-US" sz="1200" dirty="0"/>
          </a:p>
        </p:txBody>
      </p:sp>
      <p:sp>
        <p:nvSpPr>
          <p:cNvPr id="415" name="414 Rectángulo"/>
          <p:cNvSpPr/>
          <p:nvPr/>
        </p:nvSpPr>
        <p:spPr>
          <a:xfrm>
            <a:off x="4222576" y="4509120"/>
            <a:ext cx="986039" cy="461665"/>
          </a:xfrm>
          <a:prstGeom prst="rect">
            <a:avLst/>
          </a:prstGeom>
        </p:spPr>
        <p:txBody>
          <a:bodyPr wrap="none">
            <a:spAutoFit/>
          </a:bodyPr>
          <a:lstStyle/>
          <a:p>
            <a:r>
              <a:rPr lang="en-US" sz="1200" b="1" dirty="0" smtClean="0"/>
              <a:t>Triploid </a:t>
            </a:r>
          </a:p>
          <a:p>
            <a:r>
              <a:rPr lang="en-US" sz="1200" b="1" dirty="0" smtClean="0"/>
              <a:t>Distribution </a:t>
            </a:r>
            <a:endParaRPr lang="en-US" sz="1200" dirty="0"/>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6" name="415 Imagen" descr="SimulatedBaseCallDist3rdClusterDepthThresh8.jpg"/>
          <p:cNvPicPr>
            <a:picLocks noChangeAspect="1"/>
          </p:cNvPicPr>
          <p:nvPr/>
        </p:nvPicPr>
        <p:blipFill>
          <a:blip r:embed="rId3" cstate="print"/>
          <a:stretch>
            <a:fillRect/>
          </a:stretch>
        </p:blipFill>
        <p:spPr>
          <a:xfrm>
            <a:off x="3646512" y="1268760"/>
            <a:ext cx="3733800" cy="2800350"/>
          </a:xfrm>
          <a:prstGeom prst="rect">
            <a:avLst/>
          </a:prstGeom>
        </p:spPr>
      </p:pic>
      <p:pic>
        <p:nvPicPr>
          <p:cNvPr id="410" name="409 Imagen" descr="readsDistribution.jpg"/>
          <p:cNvPicPr>
            <a:picLocks noChangeAspect="1"/>
          </p:cNvPicPr>
          <p:nvPr/>
        </p:nvPicPr>
        <p:blipFill>
          <a:blip r:embed="rId4" cstate="print"/>
          <a:srcRect l="3780" t="6300" r="39521" b="2351"/>
          <a:stretch>
            <a:fillRect/>
          </a:stretch>
        </p:blipFill>
        <p:spPr>
          <a:xfrm>
            <a:off x="1475656" y="1484784"/>
            <a:ext cx="1440160" cy="1008112"/>
          </a:xfrm>
          <a:prstGeom prst="rect">
            <a:avLst/>
          </a:prstGeom>
        </p:spPr>
      </p:pic>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Base call verification: Simulated Data</a:t>
            </a:r>
            <a:endParaRPr dirty="0"/>
          </a:p>
        </p:txBody>
      </p:sp>
      <p:sp>
        <p:nvSpPr>
          <p:cNvPr id="426" name="CustomShape 1"/>
          <p:cNvSpPr/>
          <p:nvPr/>
        </p:nvSpPr>
        <p:spPr>
          <a:xfrm>
            <a:off x="-41637" y="0"/>
            <a:ext cx="1455642" cy="6858000"/>
          </a:xfrm>
          <a:prstGeom prst="rect">
            <a:avLst/>
          </a:prstGeom>
          <a:solidFill>
            <a:srgbClr val="0FA1E3"/>
          </a:solidFill>
          <a:ln w="9360">
            <a:noFill/>
          </a:ln>
        </p:spPr>
        <p:style>
          <a:lnRef idx="0">
            <a:scrgbClr r="0" g="0" b="0"/>
          </a:lnRef>
          <a:fillRef idx="0">
            <a:scrgbClr r="0" g="0" b="0"/>
          </a:fillRef>
          <a:effectRef idx="0">
            <a:scrgbClr r="0" g="0" b="0"/>
          </a:effectRef>
          <a:fontRef idx="minor"/>
        </p:style>
      </p:sp>
      <p:grpSp>
        <p:nvGrpSpPr>
          <p:cNvPr id="2" name="137 Grupo"/>
          <p:cNvGrpSpPr/>
          <p:nvPr/>
        </p:nvGrpSpPr>
        <p:grpSpPr>
          <a:xfrm>
            <a:off x="-108520" y="1259490"/>
            <a:ext cx="1513770" cy="4246984"/>
            <a:chOff x="-119627" y="1398319"/>
            <a:chExt cx="1647253" cy="4621481"/>
          </a:xfrm>
        </p:grpSpPr>
        <p:grpSp>
          <p:nvGrpSpPr>
            <p:cNvPr id="3" name="520 Grupo"/>
            <p:cNvGrpSpPr/>
            <p:nvPr/>
          </p:nvGrpSpPr>
          <p:grpSpPr>
            <a:xfrm>
              <a:off x="76200" y="1398319"/>
              <a:ext cx="1434956" cy="1794790"/>
              <a:chOff x="76200" y="1398319"/>
              <a:chExt cx="1434956" cy="1794790"/>
            </a:xfrm>
          </p:grpSpPr>
          <p:sp>
            <p:nvSpPr>
              <p:cNvPr id="624" name="Rectangle 215"/>
              <p:cNvSpPr>
                <a:spLocks noChangeArrowheads="1"/>
              </p:cNvSpPr>
              <p:nvPr/>
            </p:nvSpPr>
            <p:spPr bwMode="auto">
              <a:xfrm>
                <a:off x="186190"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5" name="Rectangle 216"/>
              <p:cNvSpPr>
                <a:spLocks noChangeArrowheads="1"/>
              </p:cNvSpPr>
              <p:nvPr/>
            </p:nvSpPr>
            <p:spPr bwMode="auto">
              <a:xfrm>
                <a:off x="448944" y="2064299"/>
                <a:ext cx="10298"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6" name="Rectangle 217"/>
              <p:cNvSpPr>
                <a:spLocks noChangeArrowheads="1"/>
              </p:cNvSpPr>
              <p:nvPr/>
            </p:nvSpPr>
            <p:spPr bwMode="auto">
              <a:xfrm>
                <a:off x="707355"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7" name="Rectangle 218"/>
              <p:cNvSpPr>
                <a:spLocks noChangeArrowheads="1"/>
              </p:cNvSpPr>
              <p:nvPr/>
            </p:nvSpPr>
            <p:spPr bwMode="auto">
              <a:xfrm>
                <a:off x="894324" y="2064299"/>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8" name="Rectangle 219"/>
              <p:cNvSpPr>
                <a:spLocks noChangeArrowheads="1"/>
              </p:cNvSpPr>
              <p:nvPr/>
            </p:nvSpPr>
            <p:spPr bwMode="auto">
              <a:xfrm>
                <a:off x="1099314" y="2064299"/>
                <a:ext cx="10459"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9" name="Rectangle 220"/>
              <p:cNvSpPr>
                <a:spLocks noChangeArrowheads="1"/>
              </p:cNvSpPr>
              <p:nvPr/>
            </p:nvSpPr>
            <p:spPr bwMode="auto">
              <a:xfrm>
                <a:off x="1255551" y="2064299"/>
                <a:ext cx="3250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0" name="Rectangle 221"/>
              <p:cNvSpPr>
                <a:spLocks noChangeArrowheads="1"/>
              </p:cNvSpPr>
              <p:nvPr/>
            </p:nvSpPr>
            <p:spPr bwMode="auto">
              <a:xfrm>
                <a:off x="1326831" y="1971370"/>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 name="Group 222"/>
              <p:cNvGrpSpPr>
                <a:grpSpLocks/>
              </p:cNvGrpSpPr>
              <p:nvPr/>
            </p:nvGrpSpPr>
            <p:grpSpPr bwMode="auto">
              <a:xfrm>
                <a:off x="186184" y="2015188"/>
                <a:ext cx="1210865" cy="64058"/>
                <a:chOff x="2745" y="15338"/>
                <a:chExt cx="7525" cy="71"/>
              </a:xfrm>
            </p:grpSpPr>
            <p:sp>
              <p:nvSpPr>
                <p:cNvPr id="850"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1"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2"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3"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4"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5"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6"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 name="Group 245"/>
              <p:cNvGrpSpPr>
                <a:grpSpLocks/>
              </p:cNvGrpSpPr>
              <p:nvPr/>
            </p:nvGrpSpPr>
            <p:grpSpPr bwMode="auto">
              <a:xfrm>
                <a:off x="878674" y="2132954"/>
                <a:ext cx="93708" cy="64059"/>
                <a:chOff x="7359" y="10643"/>
                <a:chExt cx="613" cy="71"/>
              </a:xfrm>
            </p:grpSpPr>
            <p:sp>
              <p:nvSpPr>
                <p:cNvPr id="848"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9"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 name="519 Grupo"/>
              <p:cNvGrpSpPr/>
              <p:nvPr/>
            </p:nvGrpSpPr>
            <p:grpSpPr>
              <a:xfrm>
                <a:off x="76200" y="2133600"/>
                <a:ext cx="1434956" cy="1059509"/>
                <a:chOff x="76200" y="2674291"/>
                <a:chExt cx="1434956" cy="1059509"/>
              </a:xfrm>
            </p:grpSpPr>
            <p:grpSp>
              <p:nvGrpSpPr>
                <p:cNvPr id="7" name="Group 139"/>
                <p:cNvGrpSpPr>
                  <a:grpSpLocks/>
                </p:cNvGrpSpPr>
                <p:nvPr/>
              </p:nvGrpSpPr>
              <p:grpSpPr bwMode="auto">
                <a:xfrm>
                  <a:off x="76200" y="3670472"/>
                  <a:ext cx="1434956" cy="63328"/>
                  <a:chOff x="2535" y="15338"/>
                  <a:chExt cx="7838" cy="71"/>
                </a:xfrm>
              </p:grpSpPr>
              <p:sp>
                <p:nvSpPr>
                  <p:cNvPr id="84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 name="Group 139"/>
                <p:cNvGrpSpPr>
                  <a:grpSpLocks/>
                </p:cNvGrpSpPr>
                <p:nvPr/>
              </p:nvGrpSpPr>
              <p:grpSpPr bwMode="auto">
                <a:xfrm>
                  <a:off x="76200" y="3505200"/>
                  <a:ext cx="1066800" cy="76200"/>
                  <a:chOff x="2535" y="15338"/>
                  <a:chExt cx="7838" cy="71"/>
                </a:xfrm>
              </p:grpSpPr>
              <p:sp>
                <p:nvSpPr>
                  <p:cNvPr id="83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 name="Group 14"/>
                <p:cNvGrpSpPr>
                  <a:grpSpLocks/>
                </p:cNvGrpSpPr>
                <p:nvPr/>
              </p:nvGrpSpPr>
              <p:grpSpPr bwMode="auto">
                <a:xfrm>
                  <a:off x="710214" y="2674291"/>
                  <a:ext cx="93708" cy="64059"/>
                  <a:chOff x="5031" y="10743"/>
                  <a:chExt cx="613" cy="71"/>
                </a:xfrm>
              </p:grpSpPr>
              <p:sp>
                <p:nvSpPr>
                  <p:cNvPr id="8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28" name="Rectangle 17"/>
                <p:cNvSpPr>
                  <a:spLocks noChangeArrowheads="1"/>
                </p:cNvSpPr>
                <p:nvPr/>
              </p:nvSpPr>
              <p:spPr bwMode="auto">
                <a:xfrm>
                  <a:off x="566977" y="2917894"/>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 name="Group 21"/>
                <p:cNvGrpSpPr>
                  <a:grpSpLocks/>
                </p:cNvGrpSpPr>
                <p:nvPr/>
              </p:nvGrpSpPr>
              <p:grpSpPr bwMode="auto">
                <a:xfrm>
                  <a:off x="1104154" y="3044206"/>
                  <a:ext cx="93708" cy="65863"/>
                  <a:chOff x="8491" y="10743"/>
                  <a:chExt cx="613" cy="73"/>
                </a:xfrm>
              </p:grpSpPr>
              <p:sp>
                <p:nvSpPr>
                  <p:cNvPr id="828"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9"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0" name="Rectangle 24"/>
                <p:cNvSpPr>
                  <a:spLocks noChangeArrowheads="1"/>
                </p:cNvSpPr>
                <p:nvPr/>
              </p:nvSpPr>
              <p:spPr bwMode="auto">
                <a:xfrm>
                  <a:off x="1361124" y="267429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 name="Group 25"/>
                <p:cNvGrpSpPr>
                  <a:grpSpLocks/>
                </p:cNvGrpSpPr>
                <p:nvPr/>
              </p:nvGrpSpPr>
              <p:grpSpPr bwMode="auto">
                <a:xfrm>
                  <a:off x="710214" y="2917894"/>
                  <a:ext cx="93708" cy="64059"/>
                  <a:chOff x="5140" y="10844"/>
                  <a:chExt cx="613" cy="71"/>
                </a:xfrm>
              </p:grpSpPr>
              <p:sp>
                <p:nvSpPr>
                  <p:cNvPr id="826"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7"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 name="Group 28"/>
                <p:cNvGrpSpPr>
                  <a:grpSpLocks/>
                </p:cNvGrpSpPr>
                <p:nvPr/>
              </p:nvGrpSpPr>
              <p:grpSpPr bwMode="auto">
                <a:xfrm>
                  <a:off x="887540" y="2765417"/>
                  <a:ext cx="111135" cy="64059"/>
                  <a:chOff x="6191" y="10844"/>
                  <a:chExt cx="727" cy="71"/>
                </a:xfrm>
              </p:grpSpPr>
              <p:sp>
                <p:nvSpPr>
                  <p:cNvPr id="824"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5"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 name="Group 31"/>
                <p:cNvGrpSpPr>
                  <a:grpSpLocks/>
                </p:cNvGrpSpPr>
                <p:nvPr/>
              </p:nvGrpSpPr>
              <p:grpSpPr bwMode="auto">
                <a:xfrm>
                  <a:off x="1076943" y="2765417"/>
                  <a:ext cx="93708" cy="64059"/>
                  <a:chOff x="7430" y="10844"/>
                  <a:chExt cx="613" cy="71"/>
                </a:xfrm>
              </p:grpSpPr>
              <p:sp>
                <p:nvSpPr>
                  <p:cNvPr id="822"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3"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4" name="Rectangle 34"/>
                <p:cNvSpPr>
                  <a:spLocks noChangeArrowheads="1"/>
                </p:cNvSpPr>
                <p:nvPr/>
              </p:nvSpPr>
              <p:spPr bwMode="auto">
                <a:xfrm>
                  <a:off x="1361124" y="276541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5" name="Rectangle 35"/>
                <p:cNvSpPr>
                  <a:spLocks noChangeArrowheads="1"/>
                </p:cNvSpPr>
                <p:nvPr/>
              </p:nvSpPr>
              <p:spPr bwMode="auto">
                <a:xfrm>
                  <a:off x="616506" y="276541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4" name="Group 37"/>
                <p:cNvGrpSpPr>
                  <a:grpSpLocks/>
                </p:cNvGrpSpPr>
                <p:nvPr/>
              </p:nvGrpSpPr>
              <p:grpSpPr bwMode="auto">
                <a:xfrm>
                  <a:off x="1206269" y="2765417"/>
                  <a:ext cx="116027" cy="64059"/>
                  <a:chOff x="8276" y="10844"/>
                  <a:chExt cx="759" cy="71"/>
                </a:xfrm>
              </p:grpSpPr>
              <p:sp>
                <p:nvSpPr>
                  <p:cNvPr id="820"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1"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7" name="Rectangle 41"/>
                <p:cNvSpPr>
                  <a:spLocks noChangeArrowheads="1"/>
                </p:cNvSpPr>
                <p:nvPr/>
              </p:nvSpPr>
              <p:spPr bwMode="auto">
                <a:xfrm>
                  <a:off x="840151" y="2917894"/>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8" name="Rectangle 42"/>
                <p:cNvSpPr>
                  <a:spLocks noChangeArrowheads="1"/>
                </p:cNvSpPr>
                <p:nvPr/>
              </p:nvSpPr>
              <p:spPr bwMode="auto">
                <a:xfrm>
                  <a:off x="727946" y="2789777"/>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9" name="Rectangle 43"/>
                <p:cNvSpPr>
                  <a:spLocks noChangeArrowheads="1"/>
                </p:cNvSpPr>
                <p:nvPr/>
              </p:nvSpPr>
              <p:spPr bwMode="auto">
                <a:xfrm>
                  <a:off x="784813" y="278977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 name="Group 44"/>
                <p:cNvGrpSpPr>
                  <a:grpSpLocks/>
                </p:cNvGrpSpPr>
                <p:nvPr/>
              </p:nvGrpSpPr>
              <p:grpSpPr bwMode="auto">
                <a:xfrm>
                  <a:off x="866292" y="2981952"/>
                  <a:ext cx="93708" cy="64059"/>
                  <a:chOff x="7359" y="10643"/>
                  <a:chExt cx="613" cy="71"/>
                </a:xfrm>
              </p:grpSpPr>
              <p:sp>
                <p:nvSpPr>
                  <p:cNvPr id="818"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9"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1" name="Rectangle 47"/>
                <p:cNvSpPr>
                  <a:spLocks noChangeArrowheads="1"/>
                </p:cNvSpPr>
                <p:nvPr/>
              </p:nvSpPr>
              <p:spPr bwMode="auto">
                <a:xfrm>
                  <a:off x="1214066" y="2980147"/>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6" name="Group 48"/>
                <p:cNvGrpSpPr>
                  <a:grpSpLocks/>
                </p:cNvGrpSpPr>
                <p:nvPr/>
              </p:nvGrpSpPr>
              <p:grpSpPr bwMode="auto">
                <a:xfrm>
                  <a:off x="1254423" y="2890827"/>
                  <a:ext cx="136052" cy="64059"/>
                  <a:chOff x="8966" y="10643"/>
                  <a:chExt cx="890" cy="71"/>
                </a:xfrm>
              </p:grpSpPr>
              <p:sp>
                <p:nvSpPr>
                  <p:cNvPr id="816"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7"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 name="Group 51"/>
                <p:cNvGrpSpPr>
                  <a:grpSpLocks/>
                </p:cNvGrpSpPr>
                <p:nvPr/>
              </p:nvGrpSpPr>
              <p:grpSpPr bwMode="auto">
                <a:xfrm>
                  <a:off x="716023" y="3046010"/>
                  <a:ext cx="93708" cy="64059"/>
                  <a:chOff x="3256" y="10743"/>
                  <a:chExt cx="613" cy="71"/>
                </a:xfrm>
              </p:grpSpPr>
              <p:sp>
                <p:nvSpPr>
                  <p:cNvPr id="814"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5"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4" name="Rectangle 57"/>
                <p:cNvSpPr>
                  <a:spLocks noChangeArrowheads="1"/>
                </p:cNvSpPr>
                <p:nvPr/>
              </p:nvSpPr>
              <p:spPr bwMode="auto">
                <a:xfrm>
                  <a:off x="619563" y="304601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8" name="Group 58"/>
                <p:cNvGrpSpPr>
                  <a:grpSpLocks/>
                </p:cNvGrpSpPr>
                <p:nvPr/>
              </p:nvGrpSpPr>
              <p:grpSpPr bwMode="auto">
                <a:xfrm>
                  <a:off x="987210" y="2981952"/>
                  <a:ext cx="93708" cy="65863"/>
                  <a:chOff x="7502" y="10743"/>
                  <a:chExt cx="613" cy="73"/>
                </a:xfrm>
              </p:grpSpPr>
              <p:sp>
                <p:nvSpPr>
                  <p:cNvPr id="812"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3"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 name="Group 61"/>
                <p:cNvGrpSpPr>
                  <a:grpSpLocks/>
                </p:cNvGrpSpPr>
                <p:nvPr/>
              </p:nvGrpSpPr>
              <p:grpSpPr bwMode="auto">
                <a:xfrm>
                  <a:off x="1160715" y="3198487"/>
                  <a:ext cx="93708" cy="65863"/>
                  <a:chOff x="8491" y="10743"/>
                  <a:chExt cx="613" cy="73"/>
                </a:xfrm>
              </p:grpSpPr>
              <p:sp>
                <p:nvSpPr>
                  <p:cNvPr id="810"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1"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7" name="Rectangle 64"/>
                <p:cNvSpPr>
                  <a:spLocks noChangeArrowheads="1"/>
                </p:cNvSpPr>
                <p:nvPr/>
              </p:nvSpPr>
              <p:spPr bwMode="auto">
                <a:xfrm>
                  <a:off x="1289735" y="307037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0" name="Group 65"/>
                <p:cNvGrpSpPr>
                  <a:grpSpLocks/>
                </p:cNvGrpSpPr>
                <p:nvPr/>
              </p:nvGrpSpPr>
              <p:grpSpPr bwMode="auto">
                <a:xfrm>
                  <a:off x="953426" y="2853835"/>
                  <a:ext cx="80103" cy="64059"/>
                  <a:chOff x="1393" y="11737"/>
                  <a:chExt cx="524" cy="71"/>
                </a:xfrm>
              </p:grpSpPr>
              <p:sp>
                <p:nvSpPr>
                  <p:cNvPr id="808"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9"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1" name="Group 71"/>
                <p:cNvGrpSpPr>
                  <a:grpSpLocks/>
                </p:cNvGrpSpPr>
                <p:nvPr/>
              </p:nvGrpSpPr>
              <p:grpSpPr bwMode="auto">
                <a:xfrm>
                  <a:off x="833119" y="3110068"/>
                  <a:ext cx="111135" cy="64059"/>
                  <a:chOff x="6191" y="10844"/>
                  <a:chExt cx="727" cy="71"/>
                </a:xfrm>
              </p:grpSpPr>
              <p:sp>
                <p:nvSpPr>
                  <p:cNvPr id="806"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7"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2" name="Group 74"/>
                <p:cNvGrpSpPr>
                  <a:grpSpLocks/>
                </p:cNvGrpSpPr>
                <p:nvPr/>
              </p:nvGrpSpPr>
              <p:grpSpPr bwMode="auto">
                <a:xfrm>
                  <a:off x="1104154" y="2890827"/>
                  <a:ext cx="93708" cy="64059"/>
                  <a:chOff x="7430" y="10844"/>
                  <a:chExt cx="613" cy="71"/>
                </a:xfrm>
              </p:grpSpPr>
              <p:sp>
                <p:nvSpPr>
                  <p:cNvPr id="804"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5"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1" name="Rectangle 77"/>
                <p:cNvSpPr>
                  <a:spLocks noChangeArrowheads="1"/>
                </p:cNvSpPr>
                <p:nvPr/>
              </p:nvSpPr>
              <p:spPr bwMode="auto">
                <a:xfrm>
                  <a:off x="1275212" y="3200292"/>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3" name="Group 78"/>
                <p:cNvGrpSpPr>
                  <a:grpSpLocks/>
                </p:cNvGrpSpPr>
                <p:nvPr/>
              </p:nvGrpSpPr>
              <p:grpSpPr bwMode="auto">
                <a:xfrm>
                  <a:off x="1367697" y="3134429"/>
                  <a:ext cx="80103" cy="64059"/>
                  <a:chOff x="1873" y="12217"/>
                  <a:chExt cx="524" cy="71"/>
                </a:xfrm>
              </p:grpSpPr>
              <p:sp>
                <p:nvSpPr>
                  <p:cNvPr id="802"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3"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3" name="Rectangle 81"/>
                <p:cNvSpPr>
                  <a:spLocks noChangeArrowheads="1"/>
                </p:cNvSpPr>
                <p:nvPr/>
              </p:nvSpPr>
              <p:spPr bwMode="auto">
                <a:xfrm>
                  <a:off x="689729" y="3198487"/>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54" name="Rectangle 82"/>
                <p:cNvSpPr>
                  <a:spLocks noChangeArrowheads="1"/>
                </p:cNvSpPr>
                <p:nvPr/>
              </p:nvSpPr>
              <p:spPr bwMode="auto">
                <a:xfrm>
                  <a:off x="566977" y="319848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4" name="Group 83"/>
                <p:cNvGrpSpPr>
                  <a:grpSpLocks/>
                </p:cNvGrpSpPr>
                <p:nvPr/>
              </p:nvGrpSpPr>
              <p:grpSpPr bwMode="auto">
                <a:xfrm>
                  <a:off x="964891" y="3110068"/>
                  <a:ext cx="116027" cy="64059"/>
                  <a:chOff x="8276" y="10844"/>
                  <a:chExt cx="759" cy="71"/>
                </a:xfrm>
              </p:grpSpPr>
              <p:sp>
                <p:nvSpPr>
                  <p:cNvPr id="800"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1"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8"/>
                <p:cNvGrpSpPr>
                  <a:grpSpLocks/>
                </p:cNvGrpSpPr>
                <p:nvPr/>
              </p:nvGrpSpPr>
              <p:grpSpPr bwMode="auto">
                <a:xfrm>
                  <a:off x="418542" y="2676998"/>
                  <a:ext cx="93708" cy="64059"/>
                  <a:chOff x="3256" y="11013"/>
                  <a:chExt cx="613" cy="71"/>
                </a:xfrm>
              </p:grpSpPr>
              <p:sp>
                <p:nvSpPr>
                  <p:cNvPr id="798"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9"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6" name="Group 258"/>
                <p:cNvGrpSpPr>
                  <a:grpSpLocks/>
                </p:cNvGrpSpPr>
                <p:nvPr/>
              </p:nvGrpSpPr>
              <p:grpSpPr bwMode="auto">
                <a:xfrm>
                  <a:off x="405701" y="2805115"/>
                  <a:ext cx="78727" cy="64059"/>
                  <a:chOff x="3172" y="10844"/>
                  <a:chExt cx="515" cy="71"/>
                </a:xfrm>
              </p:grpSpPr>
              <p:sp>
                <p:nvSpPr>
                  <p:cNvPr id="796"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7"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1"/>
                <p:cNvGrpSpPr>
                  <a:grpSpLocks/>
                </p:cNvGrpSpPr>
                <p:nvPr/>
              </p:nvGrpSpPr>
              <p:grpSpPr bwMode="auto">
                <a:xfrm>
                  <a:off x="202999" y="2741056"/>
                  <a:ext cx="80103" cy="64059"/>
                  <a:chOff x="1846" y="11084"/>
                  <a:chExt cx="524" cy="71"/>
                </a:xfrm>
              </p:grpSpPr>
              <p:sp>
                <p:nvSpPr>
                  <p:cNvPr id="794"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5"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8" name="Group 264"/>
                <p:cNvGrpSpPr>
                  <a:grpSpLocks/>
                </p:cNvGrpSpPr>
                <p:nvPr/>
              </p:nvGrpSpPr>
              <p:grpSpPr bwMode="auto">
                <a:xfrm>
                  <a:off x="239688" y="2957592"/>
                  <a:ext cx="80103" cy="64059"/>
                  <a:chOff x="2086" y="11324"/>
                  <a:chExt cx="524" cy="71"/>
                </a:xfrm>
              </p:grpSpPr>
              <p:sp>
                <p:nvSpPr>
                  <p:cNvPr id="792"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3"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0" name="Rectangle 269"/>
                <p:cNvSpPr>
                  <a:spLocks noChangeArrowheads="1"/>
                </p:cNvSpPr>
                <p:nvPr/>
              </p:nvSpPr>
              <p:spPr bwMode="auto">
                <a:xfrm>
                  <a:off x="305879" y="2741056"/>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61" name="Rectangle 270"/>
                <p:cNvSpPr>
                  <a:spLocks noChangeArrowheads="1"/>
                </p:cNvSpPr>
                <p:nvPr/>
              </p:nvSpPr>
              <p:spPr bwMode="auto">
                <a:xfrm>
                  <a:off x="485499" y="2805115"/>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9" name="Group 272"/>
                <p:cNvGrpSpPr>
                  <a:grpSpLocks/>
                </p:cNvGrpSpPr>
                <p:nvPr/>
              </p:nvGrpSpPr>
              <p:grpSpPr bwMode="auto">
                <a:xfrm>
                  <a:off x="326975" y="2893533"/>
                  <a:ext cx="78727" cy="64059"/>
                  <a:chOff x="3172" y="10844"/>
                  <a:chExt cx="515" cy="71"/>
                </a:xfrm>
              </p:grpSpPr>
              <p:sp>
                <p:nvSpPr>
                  <p:cNvPr id="790"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1"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0" name="Group 275"/>
                <p:cNvGrpSpPr>
                  <a:grpSpLocks/>
                </p:cNvGrpSpPr>
                <p:nvPr/>
              </p:nvGrpSpPr>
              <p:grpSpPr bwMode="auto">
                <a:xfrm>
                  <a:off x="152400" y="2869173"/>
                  <a:ext cx="80103" cy="64059"/>
                  <a:chOff x="1633" y="11977"/>
                  <a:chExt cx="524" cy="71"/>
                </a:xfrm>
              </p:grpSpPr>
              <p:sp>
                <p:nvSpPr>
                  <p:cNvPr id="788"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9"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4" name="Rectangle 280"/>
                <p:cNvSpPr>
                  <a:spLocks noChangeArrowheads="1"/>
                </p:cNvSpPr>
                <p:nvPr/>
              </p:nvSpPr>
              <p:spPr bwMode="auto">
                <a:xfrm>
                  <a:off x="418542" y="29575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1" name="Group 281"/>
                <p:cNvGrpSpPr>
                  <a:grpSpLocks/>
                </p:cNvGrpSpPr>
                <p:nvPr/>
              </p:nvGrpSpPr>
              <p:grpSpPr bwMode="auto">
                <a:xfrm>
                  <a:off x="417167" y="3351865"/>
                  <a:ext cx="93708" cy="64059"/>
                  <a:chOff x="3256" y="11013"/>
                  <a:chExt cx="613" cy="71"/>
                </a:xfrm>
              </p:grpSpPr>
              <p:sp>
                <p:nvSpPr>
                  <p:cNvPr id="786"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7"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6" name="Rectangle 284"/>
                <p:cNvSpPr>
                  <a:spLocks noChangeArrowheads="1"/>
                </p:cNvSpPr>
                <p:nvPr/>
              </p:nvSpPr>
              <p:spPr bwMode="auto">
                <a:xfrm>
                  <a:off x="198719" y="3108263"/>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36" name="Group 285"/>
                <p:cNvGrpSpPr>
                  <a:grpSpLocks/>
                </p:cNvGrpSpPr>
                <p:nvPr/>
              </p:nvGrpSpPr>
              <p:grpSpPr bwMode="auto">
                <a:xfrm>
                  <a:off x="417167" y="3108263"/>
                  <a:ext cx="93708" cy="64059"/>
                  <a:chOff x="3256" y="10743"/>
                  <a:chExt cx="613" cy="71"/>
                </a:xfrm>
              </p:grpSpPr>
              <p:sp>
                <p:nvSpPr>
                  <p:cNvPr id="784"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5"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0" name="Group 288"/>
                <p:cNvGrpSpPr>
                  <a:grpSpLocks/>
                </p:cNvGrpSpPr>
                <p:nvPr/>
              </p:nvGrpSpPr>
              <p:grpSpPr bwMode="auto">
                <a:xfrm>
                  <a:off x="164935" y="3199389"/>
                  <a:ext cx="80103" cy="64059"/>
                  <a:chOff x="1606" y="10844"/>
                  <a:chExt cx="524" cy="71"/>
                </a:xfrm>
              </p:grpSpPr>
              <p:sp>
                <p:nvSpPr>
                  <p:cNvPr id="782"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3"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2" name="Group 294"/>
                <p:cNvGrpSpPr>
                  <a:grpSpLocks/>
                </p:cNvGrpSpPr>
                <p:nvPr/>
              </p:nvGrpSpPr>
              <p:grpSpPr bwMode="auto">
                <a:xfrm>
                  <a:off x="201623" y="3415924"/>
                  <a:ext cx="80103" cy="64059"/>
                  <a:chOff x="1846" y="11084"/>
                  <a:chExt cx="524" cy="71"/>
                </a:xfrm>
              </p:grpSpPr>
              <p:sp>
                <p:nvSpPr>
                  <p:cNvPr id="78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0" name="Rectangle 300"/>
                <p:cNvSpPr>
                  <a:spLocks noChangeArrowheads="1"/>
                </p:cNvSpPr>
                <p:nvPr/>
              </p:nvSpPr>
              <p:spPr bwMode="auto">
                <a:xfrm>
                  <a:off x="284325"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1" name="Rectangle 301"/>
                <p:cNvSpPr>
                  <a:spLocks noChangeArrowheads="1"/>
                </p:cNvSpPr>
                <p:nvPr/>
              </p:nvSpPr>
              <p:spPr bwMode="auto">
                <a:xfrm>
                  <a:off x="499104"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2" name="Rectangle 302"/>
                <p:cNvSpPr>
                  <a:spLocks noChangeArrowheads="1"/>
                </p:cNvSpPr>
                <p:nvPr/>
              </p:nvSpPr>
              <p:spPr bwMode="auto">
                <a:xfrm>
                  <a:off x="304503" y="341592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3" name="Rectangle 303"/>
                <p:cNvSpPr>
                  <a:spLocks noChangeArrowheads="1"/>
                </p:cNvSpPr>
                <p:nvPr/>
              </p:nvSpPr>
              <p:spPr bwMode="auto">
                <a:xfrm>
                  <a:off x="1010446" y="3287808"/>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4" name="Rectangle 304"/>
                <p:cNvSpPr>
                  <a:spLocks noChangeArrowheads="1"/>
                </p:cNvSpPr>
                <p:nvPr/>
              </p:nvSpPr>
              <p:spPr bwMode="auto">
                <a:xfrm>
                  <a:off x="207127" y="32878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3" name="Group 308"/>
                <p:cNvGrpSpPr>
                  <a:grpSpLocks/>
                </p:cNvGrpSpPr>
                <p:nvPr/>
              </p:nvGrpSpPr>
              <p:grpSpPr bwMode="auto">
                <a:xfrm>
                  <a:off x="815081" y="3351865"/>
                  <a:ext cx="80103" cy="64059"/>
                  <a:chOff x="1633" y="11977"/>
                  <a:chExt cx="524" cy="71"/>
                </a:xfrm>
              </p:grpSpPr>
              <p:sp>
                <p:nvSpPr>
                  <p:cNvPr id="778"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9"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6" name="Rectangle 311"/>
                <p:cNvSpPr>
                  <a:spLocks noChangeArrowheads="1"/>
                </p:cNvSpPr>
                <p:nvPr/>
              </p:nvSpPr>
              <p:spPr bwMode="auto">
                <a:xfrm>
                  <a:off x="285853" y="3287808"/>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7" name="Rectangle 312"/>
                <p:cNvSpPr>
                  <a:spLocks noChangeArrowheads="1"/>
                </p:cNvSpPr>
                <p:nvPr/>
              </p:nvSpPr>
              <p:spPr bwMode="auto">
                <a:xfrm>
                  <a:off x="405396" y="322374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34" name="Rectangle 313"/>
              <p:cNvSpPr>
                <a:spLocks noChangeArrowheads="1"/>
              </p:cNvSpPr>
              <p:nvPr/>
            </p:nvSpPr>
            <p:spPr bwMode="auto">
              <a:xfrm>
                <a:off x="326975" y="213024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5" name="Rectangle 8"/>
              <p:cNvSpPr>
                <a:spLocks noChangeArrowheads="1"/>
              </p:cNvSpPr>
              <p:nvPr/>
            </p:nvSpPr>
            <p:spPr bwMode="auto">
              <a:xfrm>
                <a:off x="475868" y="1515608"/>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6" name="Rectangle 9"/>
              <p:cNvSpPr>
                <a:spLocks noChangeArrowheads="1"/>
              </p:cNvSpPr>
              <p:nvPr/>
            </p:nvSpPr>
            <p:spPr bwMode="auto">
              <a:xfrm>
                <a:off x="741552" y="157335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7" name="Rectangle 10"/>
              <p:cNvSpPr>
                <a:spLocks noChangeArrowheads="1"/>
              </p:cNvSpPr>
              <p:nvPr/>
            </p:nvSpPr>
            <p:spPr bwMode="auto">
              <a:xfrm>
                <a:off x="1228588" y="1761014"/>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5" name="Group 11"/>
              <p:cNvGrpSpPr>
                <a:grpSpLocks/>
              </p:cNvGrpSpPr>
              <p:nvPr/>
            </p:nvGrpSpPr>
            <p:grpSpPr bwMode="auto">
              <a:xfrm>
                <a:off x="1311748" y="1788080"/>
                <a:ext cx="136052" cy="64059"/>
                <a:chOff x="8966" y="10643"/>
                <a:chExt cx="890" cy="71"/>
              </a:xfrm>
            </p:grpSpPr>
            <p:sp>
              <p:nvSpPr>
                <p:cNvPr id="723"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4"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6" name="Group 14"/>
              <p:cNvGrpSpPr>
                <a:grpSpLocks/>
              </p:cNvGrpSpPr>
              <p:nvPr/>
            </p:nvGrpSpPr>
            <p:grpSpPr bwMode="auto">
              <a:xfrm>
                <a:off x="710214" y="1878303"/>
                <a:ext cx="93708" cy="64059"/>
                <a:chOff x="5031" y="10743"/>
                <a:chExt cx="613" cy="71"/>
              </a:xfrm>
            </p:grpSpPr>
            <p:sp>
              <p:nvSpPr>
                <p:cNvPr id="721"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2"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0" name="Rectangle 17"/>
              <p:cNvSpPr>
                <a:spLocks noChangeArrowheads="1"/>
              </p:cNvSpPr>
              <p:nvPr/>
            </p:nvSpPr>
            <p:spPr bwMode="auto">
              <a:xfrm>
                <a:off x="566977" y="2121906"/>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8" name="Group 18"/>
              <p:cNvGrpSpPr>
                <a:grpSpLocks/>
              </p:cNvGrpSpPr>
              <p:nvPr/>
            </p:nvGrpSpPr>
            <p:grpSpPr bwMode="auto">
              <a:xfrm>
                <a:off x="1010446" y="1695152"/>
                <a:ext cx="93708" cy="65863"/>
                <a:chOff x="7502" y="10743"/>
                <a:chExt cx="613" cy="73"/>
              </a:xfrm>
            </p:grpSpPr>
            <p:sp>
              <p:nvSpPr>
                <p:cNvPr id="719"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0"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2" name="Rectangle 24"/>
              <p:cNvSpPr>
                <a:spLocks noChangeArrowheads="1"/>
              </p:cNvSpPr>
              <p:nvPr/>
            </p:nvSpPr>
            <p:spPr bwMode="auto">
              <a:xfrm>
                <a:off x="1361124" y="1878303"/>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9" name="Group 25"/>
              <p:cNvGrpSpPr>
                <a:grpSpLocks/>
              </p:cNvGrpSpPr>
              <p:nvPr/>
            </p:nvGrpSpPr>
            <p:grpSpPr bwMode="auto">
              <a:xfrm>
                <a:off x="710214" y="2121906"/>
                <a:ext cx="93708" cy="64059"/>
                <a:chOff x="5140" y="10844"/>
                <a:chExt cx="613" cy="71"/>
              </a:xfrm>
            </p:grpSpPr>
            <p:sp>
              <p:nvSpPr>
                <p:cNvPr id="717"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8"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0" name="Group 28"/>
              <p:cNvGrpSpPr>
                <a:grpSpLocks/>
              </p:cNvGrpSpPr>
              <p:nvPr/>
            </p:nvGrpSpPr>
            <p:grpSpPr bwMode="auto">
              <a:xfrm>
                <a:off x="887540" y="1969429"/>
                <a:ext cx="111135" cy="64059"/>
                <a:chOff x="6191" y="10844"/>
                <a:chExt cx="727" cy="71"/>
              </a:xfrm>
            </p:grpSpPr>
            <p:sp>
              <p:nvSpPr>
                <p:cNvPr id="715"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6"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2" name="Group 31"/>
              <p:cNvGrpSpPr>
                <a:grpSpLocks/>
              </p:cNvGrpSpPr>
              <p:nvPr/>
            </p:nvGrpSpPr>
            <p:grpSpPr bwMode="auto">
              <a:xfrm>
                <a:off x="1076943" y="1969429"/>
                <a:ext cx="93708" cy="64059"/>
                <a:chOff x="7430" y="10844"/>
                <a:chExt cx="613" cy="71"/>
              </a:xfrm>
            </p:grpSpPr>
            <p:sp>
              <p:nvSpPr>
                <p:cNvPr id="713"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4"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6" name="Rectangle 34"/>
              <p:cNvSpPr>
                <a:spLocks noChangeArrowheads="1"/>
              </p:cNvSpPr>
              <p:nvPr/>
            </p:nvSpPr>
            <p:spPr bwMode="auto">
              <a:xfrm>
                <a:off x="1361124" y="1969429"/>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7" name="Rectangle 35"/>
              <p:cNvSpPr>
                <a:spLocks noChangeArrowheads="1"/>
              </p:cNvSpPr>
              <p:nvPr/>
            </p:nvSpPr>
            <p:spPr bwMode="auto">
              <a:xfrm>
                <a:off x="616506" y="1969429"/>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8" name="Rectangle 36"/>
              <p:cNvSpPr>
                <a:spLocks noChangeArrowheads="1"/>
              </p:cNvSpPr>
              <p:nvPr/>
            </p:nvSpPr>
            <p:spPr bwMode="auto">
              <a:xfrm>
                <a:off x="504760" y="15092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5" name="Group 37"/>
              <p:cNvGrpSpPr>
                <a:grpSpLocks/>
              </p:cNvGrpSpPr>
              <p:nvPr/>
            </p:nvGrpSpPr>
            <p:grpSpPr bwMode="auto">
              <a:xfrm>
                <a:off x="1206269" y="1969429"/>
                <a:ext cx="116027" cy="64059"/>
                <a:chOff x="8276" y="10844"/>
                <a:chExt cx="759" cy="71"/>
              </a:xfrm>
            </p:grpSpPr>
            <p:sp>
              <p:nvSpPr>
                <p:cNvPr id="711"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2"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0" name="Rectangle 41"/>
              <p:cNvSpPr>
                <a:spLocks noChangeArrowheads="1"/>
              </p:cNvSpPr>
              <p:nvPr/>
            </p:nvSpPr>
            <p:spPr bwMode="auto">
              <a:xfrm>
                <a:off x="840151" y="2121906"/>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1" name="Rectangle 42"/>
              <p:cNvSpPr>
                <a:spLocks noChangeArrowheads="1"/>
              </p:cNvSpPr>
              <p:nvPr/>
            </p:nvSpPr>
            <p:spPr bwMode="auto">
              <a:xfrm>
                <a:off x="727946" y="199379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2" name="Rectangle 43"/>
              <p:cNvSpPr>
                <a:spLocks noChangeArrowheads="1"/>
              </p:cNvSpPr>
              <p:nvPr/>
            </p:nvSpPr>
            <p:spPr bwMode="auto">
              <a:xfrm>
                <a:off x="784813" y="199379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6" name="Group 48"/>
              <p:cNvGrpSpPr>
                <a:grpSpLocks/>
              </p:cNvGrpSpPr>
              <p:nvPr/>
            </p:nvGrpSpPr>
            <p:grpSpPr bwMode="auto">
              <a:xfrm>
                <a:off x="1254423" y="2094839"/>
                <a:ext cx="136052" cy="64059"/>
                <a:chOff x="8966" y="10643"/>
                <a:chExt cx="890" cy="71"/>
              </a:xfrm>
            </p:grpSpPr>
            <p:sp>
              <p:nvSpPr>
                <p:cNvPr id="709"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0"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7" name="Group 54"/>
              <p:cNvGrpSpPr>
                <a:grpSpLocks/>
              </p:cNvGrpSpPr>
              <p:nvPr/>
            </p:nvGrpSpPr>
            <p:grpSpPr bwMode="auto">
              <a:xfrm>
                <a:off x="878674" y="1573350"/>
                <a:ext cx="93708" cy="64059"/>
                <a:chOff x="5031" y="10743"/>
                <a:chExt cx="613" cy="71"/>
              </a:xfrm>
            </p:grpSpPr>
            <p:sp>
              <p:nvSpPr>
                <p:cNvPr id="707"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8"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8" name="Group 65"/>
              <p:cNvGrpSpPr>
                <a:grpSpLocks/>
              </p:cNvGrpSpPr>
              <p:nvPr/>
            </p:nvGrpSpPr>
            <p:grpSpPr bwMode="auto">
              <a:xfrm>
                <a:off x="953426" y="2057847"/>
                <a:ext cx="80103" cy="64059"/>
                <a:chOff x="1393" y="11737"/>
                <a:chExt cx="524" cy="71"/>
              </a:xfrm>
            </p:grpSpPr>
            <p:sp>
              <p:nvSpPr>
                <p:cNvPr id="705"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6"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9" name="Group 68"/>
              <p:cNvGrpSpPr>
                <a:grpSpLocks/>
              </p:cNvGrpSpPr>
              <p:nvPr/>
            </p:nvGrpSpPr>
            <p:grpSpPr bwMode="auto">
              <a:xfrm>
                <a:off x="829298" y="1825072"/>
                <a:ext cx="93708" cy="64059"/>
                <a:chOff x="5140" y="10844"/>
                <a:chExt cx="613" cy="71"/>
              </a:xfrm>
            </p:grpSpPr>
            <p:sp>
              <p:nvSpPr>
                <p:cNvPr id="703"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4"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2" name="Group 74"/>
              <p:cNvGrpSpPr>
                <a:grpSpLocks/>
              </p:cNvGrpSpPr>
              <p:nvPr/>
            </p:nvGrpSpPr>
            <p:grpSpPr bwMode="auto">
              <a:xfrm>
                <a:off x="1104154" y="2094839"/>
                <a:ext cx="93708" cy="64059"/>
                <a:chOff x="7430" y="10844"/>
                <a:chExt cx="613" cy="71"/>
              </a:xfrm>
            </p:grpSpPr>
            <p:sp>
              <p:nvSpPr>
                <p:cNvPr id="701"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2"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8" name="Rectangle 221"/>
              <p:cNvSpPr>
                <a:spLocks noChangeArrowheads="1"/>
              </p:cNvSpPr>
              <p:nvPr/>
            </p:nvSpPr>
            <p:spPr bwMode="auto">
              <a:xfrm>
                <a:off x="1326831" y="1539321"/>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3" name="Group 248"/>
              <p:cNvGrpSpPr>
                <a:grpSpLocks/>
              </p:cNvGrpSpPr>
              <p:nvPr/>
            </p:nvGrpSpPr>
            <p:grpSpPr bwMode="auto">
              <a:xfrm>
                <a:off x="418542" y="1881011"/>
                <a:ext cx="93708" cy="64059"/>
                <a:chOff x="3256" y="11013"/>
                <a:chExt cx="613" cy="71"/>
              </a:xfrm>
            </p:grpSpPr>
            <p:sp>
              <p:nvSpPr>
                <p:cNvPr id="699"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0"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0" name="Rectangle 251"/>
              <p:cNvSpPr>
                <a:spLocks noChangeArrowheads="1"/>
              </p:cNvSpPr>
              <p:nvPr/>
            </p:nvSpPr>
            <p:spPr bwMode="auto">
              <a:xfrm>
                <a:off x="200095" y="16374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5" name="Group 252"/>
              <p:cNvGrpSpPr>
                <a:grpSpLocks/>
              </p:cNvGrpSpPr>
              <p:nvPr/>
            </p:nvGrpSpPr>
            <p:grpSpPr bwMode="auto">
              <a:xfrm>
                <a:off x="418542" y="1637408"/>
                <a:ext cx="93708" cy="64059"/>
                <a:chOff x="3256" y="10743"/>
                <a:chExt cx="613" cy="71"/>
              </a:xfrm>
            </p:grpSpPr>
            <p:sp>
              <p:nvSpPr>
                <p:cNvPr id="697"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8"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7" name="Group 255"/>
              <p:cNvGrpSpPr>
                <a:grpSpLocks/>
              </p:cNvGrpSpPr>
              <p:nvPr/>
            </p:nvGrpSpPr>
            <p:grpSpPr bwMode="auto">
              <a:xfrm>
                <a:off x="166311" y="1728534"/>
                <a:ext cx="80103" cy="64059"/>
                <a:chOff x="1606" y="10844"/>
                <a:chExt cx="524" cy="71"/>
              </a:xfrm>
            </p:grpSpPr>
            <p:sp>
              <p:nvSpPr>
                <p:cNvPr id="695"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6"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8" name="Group 258"/>
              <p:cNvGrpSpPr>
                <a:grpSpLocks/>
              </p:cNvGrpSpPr>
              <p:nvPr/>
            </p:nvGrpSpPr>
            <p:grpSpPr bwMode="auto">
              <a:xfrm>
                <a:off x="405701" y="2009127"/>
                <a:ext cx="78727" cy="64059"/>
                <a:chOff x="3172" y="10844"/>
                <a:chExt cx="515" cy="71"/>
              </a:xfrm>
            </p:grpSpPr>
            <p:sp>
              <p:nvSpPr>
                <p:cNvPr id="693"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4"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9" name="Group 261"/>
              <p:cNvGrpSpPr>
                <a:grpSpLocks/>
              </p:cNvGrpSpPr>
              <p:nvPr/>
            </p:nvGrpSpPr>
            <p:grpSpPr bwMode="auto">
              <a:xfrm>
                <a:off x="202999" y="1945069"/>
                <a:ext cx="80103" cy="64059"/>
                <a:chOff x="1846" y="11084"/>
                <a:chExt cx="524" cy="71"/>
              </a:xfrm>
            </p:grpSpPr>
            <p:sp>
              <p:nvSpPr>
                <p:cNvPr id="691"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2"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5" name="Group 264"/>
              <p:cNvGrpSpPr>
                <a:grpSpLocks/>
              </p:cNvGrpSpPr>
              <p:nvPr/>
            </p:nvGrpSpPr>
            <p:grpSpPr bwMode="auto">
              <a:xfrm>
                <a:off x="239688" y="2161604"/>
                <a:ext cx="80103" cy="64059"/>
                <a:chOff x="2086" y="11324"/>
                <a:chExt cx="524" cy="71"/>
              </a:xfrm>
            </p:grpSpPr>
            <p:sp>
              <p:nvSpPr>
                <p:cNvPr id="689"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0"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6" name="Rectangle 267"/>
              <p:cNvSpPr>
                <a:spLocks noChangeArrowheads="1"/>
              </p:cNvSpPr>
              <p:nvPr/>
            </p:nvSpPr>
            <p:spPr bwMode="auto">
              <a:xfrm>
                <a:off x="285701"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7" name="Rectangle 268"/>
              <p:cNvSpPr>
                <a:spLocks noChangeArrowheads="1"/>
              </p:cNvSpPr>
              <p:nvPr/>
            </p:nvSpPr>
            <p:spPr bwMode="auto">
              <a:xfrm>
                <a:off x="500480"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8" name="Rectangle 269"/>
              <p:cNvSpPr>
                <a:spLocks noChangeArrowheads="1"/>
              </p:cNvSpPr>
              <p:nvPr/>
            </p:nvSpPr>
            <p:spPr bwMode="auto">
              <a:xfrm>
                <a:off x="305879" y="194506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9" name="Rectangle 270"/>
              <p:cNvSpPr>
                <a:spLocks noChangeArrowheads="1"/>
              </p:cNvSpPr>
              <p:nvPr/>
            </p:nvSpPr>
            <p:spPr bwMode="auto">
              <a:xfrm>
                <a:off x="485499" y="200912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0" name="Rectangle 271"/>
              <p:cNvSpPr>
                <a:spLocks noChangeArrowheads="1"/>
              </p:cNvSpPr>
              <p:nvPr/>
            </p:nvSpPr>
            <p:spPr bwMode="auto">
              <a:xfrm>
                <a:off x="208502" y="1816952"/>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57" name="Group 272"/>
              <p:cNvGrpSpPr>
                <a:grpSpLocks/>
              </p:cNvGrpSpPr>
              <p:nvPr/>
            </p:nvGrpSpPr>
            <p:grpSpPr bwMode="auto">
              <a:xfrm>
                <a:off x="326975" y="2097546"/>
                <a:ext cx="78727" cy="64059"/>
                <a:chOff x="3172" y="10844"/>
                <a:chExt cx="515" cy="71"/>
              </a:xfrm>
            </p:grpSpPr>
            <p:sp>
              <p:nvSpPr>
                <p:cNvPr id="687"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8"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8" name="Group 275"/>
              <p:cNvGrpSpPr>
                <a:grpSpLocks/>
              </p:cNvGrpSpPr>
              <p:nvPr/>
            </p:nvGrpSpPr>
            <p:grpSpPr bwMode="auto">
              <a:xfrm>
                <a:off x="152400" y="2073185"/>
                <a:ext cx="80103" cy="64059"/>
                <a:chOff x="1633" y="11977"/>
                <a:chExt cx="524" cy="71"/>
              </a:xfrm>
            </p:grpSpPr>
            <p:sp>
              <p:nvSpPr>
                <p:cNvPr id="685"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6"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73" name="Rectangle 278"/>
              <p:cNvSpPr>
                <a:spLocks noChangeArrowheads="1"/>
              </p:cNvSpPr>
              <p:nvPr/>
            </p:nvSpPr>
            <p:spPr bwMode="auto">
              <a:xfrm>
                <a:off x="287229" y="1816952"/>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4" name="Rectangle 279"/>
              <p:cNvSpPr>
                <a:spLocks noChangeArrowheads="1"/>
              </p:cNvSpPr>
              <p:nvPr/>
            </p:nvSpPr>
            <p:spPr bwMode="auto">
              <a:xfrm>
                <a:off x="406772" y="175289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5" name="Rectangle 280"/>
              <p:cNvSpPr>
                <a:spLocks noChangeArrowheads="1"/>
              </p:cNvSpPr>
              <p:nvPr/>
            </p:nvSpPr>
            <p:spPr bwMode="auto">
              <a:xfrm>
                <a:off x="418542" y="2161604"/>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59" name="Group 291"/>
              <p:cNvGrpSpPr>
                <a:grpSpLocks/>
              </p:cNvGrpSpPr>
              <p:nvPr/>
            </p:nvGrpSpPr>
            <p:grpSpPr bwMode="auto">
              <a:xfrm>
                <a:off x="619563" y="1398319"/>
                <a:ext cx="78727" cy="64059"/>
                <a:chOff x="3172" y="10844"/>
                <a:chExt cx="515" cy="71"/>
              </a:xfrm>
            </p:grpSpPr>
            <p:sp>
              <p:nvSpPr>
                <p:cNvPr id="683"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4"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0" name="Group 297"/>
              <p:cNvGrpSpPr>
                <a:grpSpLocks/>
              </p:cNvGrpSpPr>
              <p:nvPr/>
            </p:nvGrpSpPr>
            <p:grpSpPr bwMode="auto">
              <a:xfrm>
                <a:off x="601219" y="1728534"/>
                <a:ext cx="80103" cy="64059"/>
                <a:chOff x="2086" y="11324"/>
                <a:chExt cx="524" cy="71"/>
              </a:xfrm>
            </p:grpSpPr>
            <p:sp>
              <p:nvSpPr>
                <p:cNvPr id="681"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2"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1" name="Group 305"/>
              <p:cNvGrpSpPr>
                <a:grpSpLocks/>
              </p:cNvGrpSpPr>
              <p:nvPr/>
            </p:nvGrpSpPr>
            <p:grpSpPr bwMode="auto">
              <a:xfrm>
                <a:off x="281420" y="1445234"/>
                <a:ext cx="78727" cy="64059"/>
                <a:chOff x="3172" y="10844"/>
                <a:chExt cx="515" cy="71"/>
              </a:xfrm>
            </p:grpSpPr>
            <p:sp>
              <p:nvSpPr>
                <p:cNvPr id="679"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0"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862" name="587 Grupo"/>
            <p:cNvGrpSpPr/>
            <p:nvPr/>
          </p:nvGrpSpPr>
          <p:grpSpPr>
            <a:xfrm>
              <a:off x="-119627" y="4876800"/>
              <a:ext cx="1602138" cy="228600"/>
              <a:chOff x="-119627" y="4876800"/>
              <a:chExt cx="1602138" cy="228600"/>
            </a:xfrm>
          </p:grpSpPr>
          <p:sp>
            <p:nvSpPr>
              <p:cNvPr id="587" name="586 Rectángulo"/>
              <p:cNvSpPr/>
              <p:nvPr/>
            </p:nvSpPr>
            <p:spPr>
              <a:xfrm>
                <a:off x="-119627" y="4876800"/>
                <a:ext cx="15732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3" name="Group 139"/>
              <p:cNvGrpSpPr>
                <a:grpSpLocks/>
              </p:cNvGrpSpPr>
              <p:nvPr/>
            </p:nvGrpSpPr>
            <p:grpSpPr bwMode="auto">
              <a:xfrm flipH="1">
                <a:off x="744511" y="4953000"/>
                <a:ext cx="738000" cy="76200"/>
                <a:chOff x="3307" y="15338"/>
                <a:chExt cx="7838" cy="71"/>
              </a:xfrm>
            </p:grpSpPr>
            <p:sp>
              <p:nvSpPr>
                <p:cNvPr id="616" name="Rectangle 140"/>
                <p:cNvSpPr>
                  <a:spLocks noChangeArrowheads="1"/>
                </p:cNvSpPr>
                <p:nvPr/>
              </p:nvSpPr>
              <p:spPr bwMode="auto">
                <a:xfrm>
                  <a:off x="3307"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7" name="Rectangle 141"/>
                <p:cNvSpPr>
                  <a:spLocks noChangeArrowheads="1"/>
                </p:cNvSpPr>
                <p:nvPr/>
              </p:nvSpPr>
              <p:spPr bwMode="auto">
                <a:xfrm>
                  <a:off x="4062"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8"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9"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0"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1"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2"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3"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6" name="Group 139"/>
              <p:cNvGrpSpPr>
                <a:grpSpLocks/>
              </p:cNvGrpSpPr>
              <p:nvPr/>
            </p:nvGrpSpPr>
            <p:grpSpPr bwMode="auto">
              <a:xfrm>
                <a:off x="304800" y="4953000"/>
                <a:ext cx="677115" cy="63328"/>
                <a:chOff x="2535" y="15338"/>
                <a:chExt cx="7838" cy="71"/>
              </a:xfrm>
            </p:grpSpPr>
            <p:sp>
              <p:nvSpPr>
                <p:cNvPr id="608"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9"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0"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1"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2"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3"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4"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5"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7" name="Group 139"/>
              <p:cNvGrpSpPr>
                <a:grpSpLocks/>
              </p:cNvGrpSpPr>
              <p:nvPr/>
            </p:nvGrpSpPr>
            <p:grpSpPr bwMode="auto">
              <a:xfrm flipH="1">
                <a:off x="-119627" y="4953000"/>
                <a:ext cx="805427" cy="76200"/>
                <a:chOff x="2535" y="15338"/>
                <a:chExt cx="7838" cy="71"/>
              </a:xfrm>
            </p:grpSpPr>
            <p:sp>
              <p:nvSpPr>
                <p:cNvPr id="60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8" name="Group 139"/>
              <p:cNvGrpSpPr>
                <a:grpSpLocks/>
              </p:cNvGrpSpPr>
              <p:nvPr/>
            </p:nvGrpSpPr>
            <p:grpSpPr bwMode="auto">
              <a:xfrm flipH="1">
                <a:off x="685800" y="4953000"/>
                <a:ext cx="563799" cy="76200"/>
                <a:chOff x="2535" y="15338"/>
                <a:chExt cx="7838" cy="71"/>
              </a:xfrm>
            </p:grpSpPr>
            <p:sp>
              <p:nvSpPr>
                <p:cNvPr id="59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900" name="588 Grupo"/>
            <p:cNvGrpSpPr/>
            <p:nvPr/>
          </p:nvGrpSpPr>
          <p:grpSpPr>
            <a:xfrm>
              <a:off x="-76200" y="3505200"/>
              <a:ext cx="1603826" cy="990600"/>
              <a:chOff x="-76200" y="3505200"/>
              <a:chExt cx="1603826" cy="990600"/>
            </a:xfrm>
          </p:grpSpPr>
          <p:grpSp>
            <p:nvGrpSpPr>
              <p:cNvPr id="901" name="Group 139"/>
              <p:cNvGrpSpPr>
                <a:grpSpLocks/>
              </p:cNvGrpSpPr>
              <p:nvPr/>
            </p:nvGrpSpPr>
            <p:grpSpPr bwMode="auto">
              <a:xfrm flipH="1">
                <a:off x="-36639" y="3899072"/>
                <a:ext cx="758368" cy="63328"/>
                <a:chOff x="2535" y="15338"/>
                <a:chExt cx="7838" cy="71"/>
              </a:xfrm>
            </p:grpSpPr>
            <p:sp>
              <p:nvSpPr>
                <p:cNvPr id="57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2" name="Group 139"/>
              <p:cNvGrpSpPr>
                <a:grpSpLocks/>
              </p:cNvGrpSpPr>
              <p:nvPr/>
            </p:nvGrpSpPr>
            <p:grpSpPr bwMode="auto">
              <a:xfrm>
                <a:off x="-76200" y="4114800"/>
                <a:ext cx="677115" cy="63328"/>
                <a:chOff x="2535" y="15338"/>
                <a:chExt cx="7838" cy="71"/>
              </a:xfrm>
            </p:grpSpPr>
            <p:sp>
              <p:nvSpPr>
                <p:cNvPr id="57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4" name="Group 139"/>
              <p:cNvGrpSpPr>
                <a:grpSpLocks/>
              </p:cNvGrpSpPr>
              <p:nvPr/>
            </p:nvGrpSpPr>
            <p:grpSpPr bwMode="auto">
              <a:xfrm flipH="1">
                <a:off x="-43427" y="4419600"/>
                <a:ext cx="805427" cy="76200"/>
                <a:chOff x="2535" y="15338"/>
                <a:chExt cx="7838" cy="71"/>
              </a:xfrm>
            </p:grpSpPr>
            <p:sp>
              <p:nvSpPr>
                <p:cNvPr id="56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5" name="Group 139"/>
              <p:cNvGrpSpPr>
                <a:grpSpLocks/>
              </p:cNvGrpSpPr>
              <p:nvPr/>
            </p:nvGrpSpPr>
            <p:grpSpPr bwMode="auto">
              <a:xfrm flipH="1">
                <a:off x="198201" y="3733800"/>
                <a:ext cx="563799" cy="76200"/>
                <a:chOff x="2535" y="15338"/>
                <a:chExt cx="7838" cy="71"/>
              </a:xfrm>
            </p:grpSpPr>
            <p:sp>
              <p:nvSpPr>
                <p:cNvPr id="55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8" name="Group 139"/>
              <p:cNvGrpSpPr>
                <a:grpSpLocks/>
              </p:cNvGrpSpPr>
              <p:nvPr/>
            </p:nvGrpSpPr>
            <p:grpSpPr bwMode="auto">
              <a:xfrm>
                <a:off x="990600" y="3810000"/>
                <a:ext cx="537026" cy="76200"/>
                <a:chOff x="2535" y="15338"/>
                <a:chExt cx="7838" cy="71"/>
              </a:xfrm>
            </p:grpSpPr>
            <p:sp>
              <p:nvSpPr>
                <p:cNvPr id="54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0"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1"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3"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4"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9" name="Group 139"/>
              <p:cNvGrpSpPr>
                <a:grpSpLocks/>
              </p:cNvGrpSpPr>
              <p:nvPr/>
            </p:nvGrpSpPr>
            <p:grpSpPr bwMode="auto">
              <a:xfrm flipH="1">
                <a:off x="908441" y="3962400"/>
                <a:ext cx="615559" cy="63328"/>
                <a:chOff x="2535" y="15338"/>
                <a:chExt cx="7838" cy="71"/>
              </a:xfrm>
            </p:grpSpPr>
            <p:sp>
              <p:nvSpPr>
                <p:cNvPr id="53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10" name="Group 139"/>
              <p:cNvGrpSpPr>
                <a:grpSpLocks/>
              </p:cNvGrpSpPr>
              <p:nvPr/>
            </p:nvGrpSpPr>
            <p:grpSpPr bwMode="auto">
              <a:xfrm>
                <a:off x="838200" y="4191000"/>
                <a:ext cx="685800" cy="76200"/>
                <a:chOff x="2535" y="15338"/>
                <a:chExt cx="7838" cy="71"/>
              </a:xfrm>
            </p:grpSpPr>
            <p:sp>
              <p:nvSpPr>
                <p:cNvPr id="53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11" name="Group 139"/>
              <p:cNvGrpSpPr>
                <a:grpSpLocks/>
              </p:cNvGrpSpPr>
              <p:nvPr/>
            </p:nvGrpSpPr>
            <p:grpSpPr bwMode="auto">
              <a:xfrm>
                <a:off x="838200" y="3505200"/>
                <a:ext cx="512545" cy="76200"/>
                <a:chOff x="2535" y="15338"/>
                <a:chExt cx="7838" cy="71"/>
              </a:xfrm>
            </p:grpSpPr>
            <p:sp>
              <p:nvSpPr>
                <p:cNvPr id="52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18" name="Arc 16"/>
              <p:cNvSpPr>
                <a:spLocks/>
              </p:cNvSpPr>
              <p:nvPr/>
            </p:nvSpPr>
            <p:spPr bwMode="auto">
              <a:xfrm rot="10800000" flipV="1">
                <a:off x="762000" y="35814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Arc 17"/>
              <p:cNvSpPr>
                <a:spLocks/>
              </p:cNvSpPr>
              <p:nvPr/>
            </p:nvSpPr>
            <p:spPr bwMode="auto">
              <a:xfrm rot="3563054" flipV="1">
                <a:off x="709100" y="392153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Arc 17"/>
              <p:cNvSpPr>
                <a:spLocks/>
              </p:cNvSpPr>
              <p:nvPr/>
            </p:nvSpPr>
            <p:spPr bwMode="auto">
              <a:xfrm rot="3563054" flipV="1">
                <a:off x="785301" y="377336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Arc 16"/>
              <p:cNvSpPr>
                <a:spLocks/>
              </p:cNvSpPr>
              <p:nvPr/>
            </p:nvSpPr>
            <p:spPr bwMode="auto">
              <a:xfrm rot="10800000" flipV="1">
                <a:off x="762000" y="42672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Arc 17"/>
              <p:cNvSpPr>
                <a:spLocks/>
              </p:cNvSpPr>
              <p:nvPr/>
            </p:nvSpPr>
            <p:spPr bwMode="auto">
              <a:xfrm rot="3563054" flipV="1">
                <a:off x="649599" y="4116622"/>
                <a:ext cx="181999" cy="196734"/>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12" name="586 Grupo"/>
            <p:cNvGrpSpPr/>
            <p:nvPr/>
          </p:nvGrpSpPr>
          <p:grpSpPr>
            <a:xfrm>
              <a:off x="-119627" y="5486400"/>
              <a:ext cx="1415027" cy="533400"/>
              <a:chOff x="-119627" y="5486400"/>
              <a:chExt cx="1415027" cy="533400"/>
            </a:xfrm>
          </p:grpSpPr>
          <p:grpSp>
            <p:nvGrpSpPr>
              <p:cNvPr id="913" name="Group 139"/>
              <p:cNvGrpSpPr>
                <a:grpSpLocks/>
              </p:cNvGrpSpPr>
              <p:nvPr/>
            </p:nvGrpSpPr>
            <p:grpSpPr bwMode="auto">
              <a:xfrm flipH="1">
                <a:off x="-119627" y="5486400"/>
                <a:ext cx="805427" cy="76200"/>
                <a:chOff x="2535" y="15338"/>
                <a:chExt cx="7838" cy="71"/>
              </a:xfrm>
            </p:grpSpPr>
            <p:sp>
              <p:nvSpPr>
                <p:cNvPr id="50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14" name="Group 139"/>
              <p:cNvGrpSpPr>
                <a:grpSpLocks/>
              </p:cNvGrpSpPr>
              <p:nvPr/>
            </p:nvGrpSpPr>
            <p:grpSpPr bwMode="auto">
              <a:xfrm flipH="1">
                <a:off x="-119627" y="5638800"/>
                <a:ext cx="805427" cy="76200"/>
                <a:chOff x="2535" y="15338"/>
                <a:chExt cx="7838" cy="71"/>
              </a:xfrm>
            </p:grpSpPr>
            <p:sp>
              <p:nvSpPr>
                <p:cNvPr id="49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15" name="Group 139"/>
              <p:cNvGrpSpPr>
                <a:grpSpLocks/>
              </p:cNvGrpSpPr>
              <p:nvPr/>
            </p:nvGrpSpPr>
            <p:grpSpPr bwMode="auto">
              <a:xfrm flipH="1">
                <a:off x="731601" y="5638800"/>
                <a:ext cx="563799" cy="76200"/>
                <a:chOff x="2535" y="15338"/>
                <a:chExt cx="7838" cy="71"/>
              </a:xfrm>
            </p:grpSpPr>
            <p:sp>
              <p:nvSpPr>
                <p:cNvPr id="48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8"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16" name="Group 139"/>
              <p:cNvGrpSpPr>
                <a:grpSpLocks/>
              </p:cNvGrpSpPr>
              <p:nvPr/>
            </p:nvGrpSpPr>
            <p:grpSpPr bwMode="auto">
              <a:xfrm flipH="1">
                <a:off x="731601" y="5486400"/>
                <a:ext cx="563799" cy="76200"/>
                <a:chOff x="2535" y="15338"/>
                <a:chExt cx="7838" cy="71"/>
              </a:xfrm>
            </p:grpSpPr>
            <p:sp>
              <p:nvSpPr>
                <p:cNvPr id="47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17" name="Group 139"/>
              <p:cNvGrpSpPr>
                <a:grpSpLocks/>
              </p:cNvGrpSpPr>
              <p:nvPr/>
            </p:nvGrpSpPr>
            <p:grpSpPr bwMode="auto">
              <a:xfrm flipH="1">
                <a:off x="731601" y="5791200"/>
                <a:ext cx="563799" cy="76200"/>
                <a:chOff x="2535" y="15338"/>
                <a:chExt cx="7838" cy="71"/>
              </a:xfrm>
            </p:grpSpPr>
            <p:sp>
              <p:nvSpPr>
                <p:cNvPr id="47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18" name="Group 139"/>
              <p:cNvGrpSpPr>
                <a:grpSpLocks/>
              </p:cNvGrpSpPr>
              <p:nvPr/>
            </p:nvGrpSpPr>
            <p:grpSpPr bwMode="auto">
              <a:xfrm flipH="1">
                <a:off x="731601" y="5943600"/>
                <a:ext cx="563799" cy="76200"/>
                <a:chOff x="2535" y="15338"/>
                <a:chExt cx="7838" cy="71"/>
              </a:xfrm>
            </p:grpSpPr>
            <p:sp>
              <p:nvSpPr>
                <p:cNvPr id="46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sp>
        <p:nvSpPr>
          <p:cNvPr id="899" name="898 Rectángulo"/>
          <p:cNvSpPr/>
          <p:nvPr/>
        </p:nvSpPr>
        <p:spPr>
          <a:xfrm>
            <a:off x="1403648" y="2476053"/>
            <a:ext cx="1721497" cy="1384995"/>
          </a:xfrm>
          <a:prstGeom prst="rect">
            <a:avLst/>
          </a:prstGeom>
        </p:spPr>
        <p:txBody>
          <a:bodyPr wrap="none">
            <a:spAutoFit/>
          </a:bodyPr>
          <a:lstStyle/>
          <a:p>
            <a:r>
              <a:rPr lang="en-US" sz="1200" b="1" dirty="0" smtClean="0"/>
              <a:t>3rd CLUSTER</a:t>
            </a:r>
          </a:p>
          <a:p>
            <a:endParaRPr lang="en-US" sz="1200" dirty="0" smtClean="0"/>
          </a:p>
          <a:p>
            <a:r>
              <a:rPr lang="en-US" sz="1200" dirty="0" smtClean="0"/>
              <a:t>Length examined 316 Kb</a:t>
            </a:r>
          </a:p>
          <a:p>
            <a:r>
              <a:rPr lang="en-US" sz="1200" dirty="0" smtClean="0"/>
              <a:t>182 variation positions </a:t>
            </a:r>
          </a:p>
          <a:p>
            <a:endParaRPr lang="en-US" sz="1200" dirty="0" smtClean="0"/>
          </a:p>
          <a:p>
            <a:r>
              <a:rPr lang="en-US" sz="1200" dirty="0" smtClean="0"/>
              <a:t>182 with depth &gt; 364</a:t>
            </a:r>
          </a:p>
          <a:p>
            <a:r>
              <a:rPr lang="en-US" sz="1200" dirty="0" smtClean="0"/>
              <a:t>Coverage mean: X 484</a:t>
            </a:r>
            <a:endParaRPr lang="en-US" sz="1200" dirty="0"/>
          </a:p>
        </p:txBody>
      </p:sp>
      <p:sp>
        <p:nvSpPr>
          <p:cNvPr id="906" name="905 Rectángulo redondeado"/>
          <p:cNvSpPr/>
          <p:nvPr/>
        </p:nvSpPr>
        <p:spPr>
          <a:xfrm>
            <a:off x="2051720" y="1484784"/>
            <a:ext cx="304800" cy="986408"/>
          </a:xfrm>
          <a:prstGeom prst="roundRect">
            <a:avLst/>
          </a:prstGeom>
          <a:solidFill>
            <a:srgbClr val="FFFF00">
              <a:alpha val="12000"/>
            </a:srgbClr>
          </a:solidFill>
          <a:ln>
            <a:solidFill>
              <a:srgbClr val="FFFF00">
                <a:alpha val="7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413 Rectángulo"/>
          <p:cNvSpPr/>
          <p:nvPr/>
        </p:nvSpPr>
        <p:spPr>
          <a:xfrm>
            <a:off x="4378049" y="1519213"/>
            <a:ext cx="986039" cy="461665"/>
          </a:xfrm>
          <a:prstGeom prst="rect">
            <a:avLst/>
          </a:prstGeom>
        </p:spPr>
        <p:txBody>
          <a:bodyPr wrap="none">
            <a:spAutoFit/>
          </a:bodyPr>
          <a:lstStyle/>
          <a:p>
            <a:r>
              <a:rPr lang="en-US" sz="1200" b="1" dirty="0" smtClean="0"/>
              <a:t>Tetraploid</a:t>
            </a:r>
          </a:p>
          <a:p>
            <a:r>
              <a:rPr lang="en-US" sz="1200" b="1" dirty="0" smtClean="0"/>
              <a:t>Distribution </a:t>
            </a:r>
            <a:endParaRPr lang="en-US" sz="1200" dirty="0"/>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Base call verification: Simulated Data</a:t>
            </a:r>
            <a:endParaRPr dirty="0"/>
          </a:p>
        </p:txBody>
      </p:sp>
      <p:grpSp>
        <p:nvGrpSpPr>
          <p:cNvPr id="418" name="417 Grupo"/>
          <p:cNvGrpSpPr/>
          <p:nvPr/>
        </p:nvGrpSpPr>
        <p:grpSpPr>
          <a:xfrm>
            <a:off x="6048672" y="2708920"/>
            <a:ext cx="3059832" cy="2400300"/>
            <a:chOff x="5406752" y="2708920"/>
            <a:chExt cx="3059832" cy="2400300"/>
          </a:xfrm>
        </p:grpSpPr>
        <p:pic>
          <p:nvPicPr>
            <p:cNvPr id="416" name="415 Imagen" descr="SimulatedBaseCallDist3rdClusterDepthThresh8.jpg"/>
            <p:cNvPicPr>
              <a:picLocks noChangeAspect="1"/>
            </p:cNvPicPr>
            <p:nvPr/>
          </p:nvPicPr>
          <p:blipFill>
            <a:blip r:embed="rId3" cstate="print"/>
            <a:srcRect l="4392"/>
            <a:stretch>
              <a:fillRect/>
            </a:stretch>
          </p:blipFill>
          <p:spPr>
            <a:xfrm>
              <a:off x="5406752" y="2708920"/>
              <a:ext cx="3059832" cy="2400300"/>
            </a:xfrm>
            <a:prstGeom prst="rect">
              <a:avLst/>
            </a:prstGeom>
          </p:spPr>
        </p:pic>
        <p:sp>
          <p:nvSpPr>
            <p:cNvPr id="414" name="413 Rectángulo"/>
            <p:cNvSpPr/>
            <p:nvPr/>
          </p:nvSpPr>
          <p:spPr>
            <a:xfrm>
              <a:off x="5802288" y="2996952"/>
              <a:ext cx="830612" cy="461665"/>
            </a:xfrm>
            <a:prstGeom prst="rect">
              <a:avLst/>
            </a:prstGeom>
          </p:spPr>
          <p:txBody>
            <a:bodyPr wrap="none">
              <a:spAutoFit/>
            </a:bodyPr>
            <a:lstStyle/>
            <a:p>
              <a:r>
                <a:rPr lang="en-US" sz="1200" b="1" dirty="0" smtClean="0"/>
                <a:t>Tetraploid</a:t>
              </a:r>
            </a:p>
            <a:p>
              <a:endParaRPr lang="en-US" sz="1200" dirty="0"/>
            </a:p>
          </p:txBody>
        </p:sp>
        <p:sp>
          <p:nvSpPr>
            <p:cNvPr id="407" name="406 Rectángulo"/>
            <p:cNvSpPr/>
            <p:nvPr/>
          </p:nvSpPr>
          <p:spPr>
            <a:xfrm>
              <a:off x="7458472" y="2916000"/>
              <a:ext cx="360040"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3" name="412 Conector recto"/>
            <p:cNvCxnSpPr/>
            <p:nvPr/>
          </p:nvCxnSpPr>
          <p:spPr>
            <a:xfrm>
              <a:off x="7602488" y="3645024"/>
              <a:ext cx="115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19" name="418 Imagen" descr="SimulatedBaseCallDist2ndclusterDepthThresh8.jpg"/>
          <p:cNvPicPr>
            <a:picLocks noChangeAspect="1"/>
          </p:cNvPicPr>
          <p:nvPr/>
        </p:nvPicPr>
        <p:blipFill>
          <a:blip r:embed="rId4" cstate="print"/>
          <a:srcRect l="3251" r="9000"/>
          <a:stretch>
            <a:fillRect/>
          </a:stretch>
        </p:blipFill>
        <p:spPr>
          <a:xfrm>
            <a:off x="3131840" y="2708920"/>
            <a:ext cx="2808312" cy="2400300"/>
          </a:xfrm>
          <a:prstGeom prst="rect">
            <a:avLst/>
          </a:prstGeom>
        </p:spPr>
      </p:pic>
      <p:sp>
        <p:nvSpPr>
          <p:cNvPr id="420" name="419 Rectángulo"/>
          <p:cNvSpPr/>
          <p:nvPr/>
        </p:nvSpPr>
        <p:spPr>
          <a:xfrm>
            <a:off x="3419872" y="2996952"/>
            <a:ext cx="708977" cy="461665"/>
          </a:xfrm>
          <a:prstGeom prst="rect">
            <a:avLst/>
          </a:prstGeom>
        </p:spPr>
        <p:txBody>
          <a:bodyPr wrap="none">
            <a:spAutoFit/>
          </a:bodyPr>
          <a:lstStyle/>
          <a:p>
            <a:r>
              <a:rPr lang="en-US" sz="1200" b="1" dirty="0" smtClean="0"/>
              <a:t>Triploid </a:t>
            </a:r>
          </a:p>
          <a:p>
            <a:endParaRPr lang="en-US" sz="1200" dirty="0"/>
          </a:p>
        </p:txBody>
      </p:sp>
      <p:pic>
        <p:nvPicPr>
          <p:cNvPr id="422" name="421 Imagen" descr="SimulatedBaseCallDist1stclusterDepthThresh8.jpg"/>
          <p:cNvPicPr>
            <a:picLocks noChangeAspect="1"/>
          </p:cNvPicPr>
          <p:nvPr/>
        </p:nvPicPr>
        <p:blipFill>
          <a:blip r:embed="rId5" cstate="print"/>
          <a:srcRect r="8892"/>
          <a:stretch>
            <a:fillRect/>
          </a:stretch>
        </p:blipFill>
        <p:spPr>
          <a:xfrm>
            <a:off x="216024" y="2708920"/>
            <a:ext cx="2915816" cy="2400300"/>
          </a:xfrm>
          <a:prstGeom prst="rect">
            <a:avLst/>
          </a:prstGeom>
        </p:spPr>
      </p:pic>
      <p:sp>
        <p:nvSpPr>
          <p:cNvPr id="423" name="422 Rectángulo"/>
          <p:cNvSpPr/>
          <p:nvPr/>
        </p:nvSpPr>
        <p:spPr>
          <a:xfrm>
            <a:off x="755576" y="3039343"/>
            <a:ext cx="683200" cy="461665"/>
          </a:xfrm>
          <a:prstGeom prst="rect">
            <a:avLst/>
          </a:prstGeom>
        </p:spPr>
        <p:txBody>
          <a:bodyPr wrap="none">
            <a:spAutoFit/>
          </a:bodyPr>
          <a:lstStyle/>
          <a:p>
            <a:r>
              <a:rPr lang="en-US" sz="1200" b="1" dirty="0" smtClean="0"/>
              <a:t>Diploid </a:t>
            </a:r>
          </a:p>
          <a:p>
            <a:endParaRPr lang="en-US" sz="1200" dirty="0"/>
          </a:p>
        </p:txBody>
      </p:sp>
      <p:sp>
        <p:nvSpPr>
          <p:cNvPr id="424" name="423 Rectángulo"/>
          <p:cNvSpPr/>
          <p:nvPr/>
        </p:nvSpPr>
        <p:spPr>
          <a:xfrm>
            <a:off x="2059200" y="2492896"/>
            <a:ext cx="1080120"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424 Rectángulo"/>
          <p:cNvSpPr/>
          <p:nvPr/>
        </p:nvSpPr>
        <p:spPr>
          <a:xfrm>
            <a:off x="4914000" y="2492896"/>
            <a:ext cx="1080120"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426 Rectángulo"/>
          <p:cNvSpPr/>
          <p:nvPr/>
        </p:nvSpPr>
        <p:spPr>
          <a:xfrm>
            <a:off x="7794000" y="2492896"/>
            <a:ext cx="1080120"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15 Imagen" descr="pileEdgedpieces2.jpg"/>
          <p:cNvPicPr>
            <a:picLocks noChangeAspect="1"/>
          </p:cNvPicPr>
          <p:nvPr/>
        </p:nvPicPr>
        <p:blipFill>
          <a:blip r:embed="rId3" cstate="print"/>
          <a:srcRect t="44241" r="25189" b="13730"/>
          <a:stretch>
            <a:fillRect/>
          </a:stretch>
        </p:blipFill>
        <p:spPr>
          <a:xfrm>
            <a:off x="4860032" y="5445224"/>
            <a:ext cx="2736304" cy="1368152"/>
          </a:xfrm>
          <a:prstGeom prst="rect">
            <a:avLst/>
          </a:prstGeom>
        </p:spPr>
      </p:pic>
      <p:sp>
        <p:nvSpPr>
          <p:cNvPr id="111618" name="AutoShape 2" descr="data:image/jpeg;base64,/9j/4AAQSkZJRgABAQAAAQABAAD/2wCEAAkGBxISEBUUEhQUFBUXFhwUFhcXFBQXGBQYFxQYFxUXFRUYHCggGBolHhYUIjEhJSksLi4uFx8zODMsNygtLisBCgoKDg0OGxAQGywkHx4sMiwsLCwsLCwsLCwvLCwvLCwsLCwsLCwsLCwsLCwsLCwsLCwsKywsLCw3LDcsNywsLP/AABEIAIgA8AMBIgACEQEDEQH/xAAbAAABBQEBAAAAAAAAAAAAAAAAAQIEBQYDB//EAEMQAAEEAQICBggDBwEGBwAAAAEAAgMRBBIhBTEGEyJBUXEUMmFygZGxsiMzoSQ0QlJiwfCCFUNzwtHhBxclNWOSov/EABoBAQADAQEBAAAAAAAAAAAAAAABAgMEBQb/xAAqEQACAgEDAgMJAQAAAAAAAAAAAQIRAxITITEyBSJRBBQjM0FhcYHw4f/aAAwDAQACEQMRAD8A9vtBSLAcJ4b6TkTgyPZoNgg95keN78lZKyk56aVdTfE+KVYI8RcIsjHnJk0DsuBp2zgDufMFT4OkbYIYWdW+QGMEEuGomyACK9iaGUWVfU1rnACyQAhrgeW6yedx0T408bmGORrbLSeYsXRXHhnHm42JE3SZHu1U0Hu1kDxU6HRO6r+xsyULLZPHWTY87JGOY9re1HqF14g13eFLji9IWY+LC1rXyOcDQJFinVuQPHkAE0Mndia3WLqxfhe/yTliuCZHWcSc8tLCWutp5jZuxU3pQTLkY0HJpdrdR50dvofmo080Qslxs1CFkOP8OmZ1k5yXAXbGC+/kLvn8E6PpUWQxOkYXF7SSQQL0u0ggVvanTatE7qT5VGsLgltZ3A4u3LEkD2GN+k9km7Fc+4gjZdOh2W6TGAdu5jjHfjQFfVRprqSppvgvSUmpFpFUuLaEihcZP7PL3dg/RCHwTkLC8O43G3CfE9zusIdp9Y8+W6lcG4rJDiNIjfKTI5vM9muVnfZXcGZbqZsLRaz0PSlroZH6CHx1bNXcTVh1eK4Q9MGkguic2Mmg8na+/u3CKLLbsDTh4OwINc9+SFi8LKZFn5EjvVDXE137tqvmp2P0tBIL4XMjJ0h92LHPu7vYjgyI5YtcmltI94HMgeZpZPFzYoszJf2xTSSLBa6i3cbczYr4qr6RcaOTCPwnMAcS112HbG965qVBsPMqPQkLM9MJ3DFjY00ZC1t/Af8AUJczjwxnjHbE55a1rW071jXKqv4qqiyXkS4ZpEqy+VxFmXiSkNLHx9qr3aRyIIVzwjLMsEbzzLd/MbH6JpZKmm+CytYPCdlY085ZjveXmgaNCnuII8fWW6pFIpUJw1V9jDM4HP1M8sjblfQDBu7dwc8mu87bexRZw+OXE7BL2sbTDsSQ92y9CKr8rg8ckzJnFwcyqo7Grqx8VZT9TOWHjgynoORO+ed0TmWwhrSDbiSKAB8AOaIOFTxsx5xG5zo71R12vWNH9Vu0KNbJ2UYQ8OyJnTzuicy2ENYR2nE0NhzqhzQ3hk0TYJ2xOc5l6mUdQp50mh4glbtCbjGyjJcEhndnGaWJ0Yc1x35Cw0AX47KXx5ujMxZT6uoxk9wPd9StFa5zwteKe0OHOiLFjko1clnj4oxHH2ZU8vbhkMbHEBrQaI5et334rtnQTSuxHejuYGnSWgbMDZG1fgKtbQlAU6/RFdq23fUy3VPi4hLM5rhGGOOr+E9kd/jspHQaIjGLj/G8uHlQbf6FXskbXNLXAEHYgjY+YSxRhoDWgADYACgFDlaLLHTOiE20Wqmg5Q+Lxl0EjWiyWEAe2lKtCEMyfCuDD0F+uECXt6dTBr/p5qqfwuf0eK45CwPdrjAIdu4G6HiAd916ChXU2ZPCjzxmFIyPIL4nRtLG0D3fiA1ffsnubkZGPDAyEhosh/8ACbsWTyAAJW3z8Vs0Zjfek+HMd6MHFbDG2Nt00VvzPfup3OCuz9+DJ/7EldPO3S4As7DyOy4gt00fbRUfIx8qWGPFEDm6Lt59XvF3yoWfG1vLSWo3GW2UYscDkdPOzSQ0spjyDTiC0jf20oebHlSY7IfR3gRXvRtxO2wW/CRNxkbCM90whPo0T6/Lc0keGw5/JI7He7ibZQxxj03rrbdnitBIwOBDgCDsQQKPmERxhoDWgADYAcgo1Oi7x2zGQMfBFmOka5gcA1pcKDiXP5b77UtL0diLMWIEUdN//btV+oUvIx2SCntDhzoiwuqOViOPSzshJaCVU0InFcoxROeNyBsO6yaFqkh4pI1zCXFwLg0g1RsgbbbVas+kX7s//T9wWef/ALv/AIjfvaspNpnVghFxdosc3iUhle0OLWttorvoCySp2HxI+iulfuWB1/1ab7vbsqab8+b33f2U3BiL8GVo3J1gDxPgpg7kMsIrGqRDbxmZrWvc69xqbQqidwB3KRncUlMsjWuLGsOkUBuRzJv6Ko0642Ab6nAD5hTMttTz3/MT8CBRXpOEdVUclmh4TlukgD3Vq3Bocy0867rXNsryNWs2dx4D2UmcBaRii9r1EeRJopYPUHl/YLwvEskoSSg66muNX1HnJc8iiQAAdjV2AflupGFKTqBNlpG/sIsX496gYn/K37ApWCe3J5t+0rLDmm/aXFvj/BKK02TkJloteoZjrRqTUiAdqRqTbRaAdqSFJaLQWZbKndJNJq3DXOa0WQABtsFdcCmc+FpcbIJbfjTq/wCioT+bL77vqVc9HD+B/rf9xWUH5jrzRSxqigknMhkc4n1nAbnsgOIFeHILR8OynHFa927tBJvvLb5/JZ2WLQ6Vvg51fE6v7q/xYtGIG/8AxH9Wk/3XbnSUFRxjdHYLv4tN6u8mr59ysYJNTWu7y0OPxF/3UG/wz7h+1SsP8tnuN+0LwvDZN3bNsiokWkSWi16pkLSKTbRaA7pLTbQgK/pCf2d/w+4LPOO0f/Eb9wWl4w0GCSzQ0k35bj9aVBigF8QO3bHzG9fMUsprlHXglUGE3583vn+yncPnLMKR42LesIPge5RcwAZElb7gn2Etsj6fNd9AHDn0btjifMncfBTBeYZZfDX6KfrNDGOH8JB/Uf8AdSsx+rImJ7naR5DkoWT+UP8AO8KXkfnz++5eq15rOMveAvJxm+zU0eQJpELqjB/pv9Fz6OurHB8C4/radEy468RfxItfPeLJKcfyzXGLA2jX9LPsCk4Q7Uh9rR8m/wDdcGy6n6j/ACt/Uaj9V3w3esPB1/MLDAo+9Pn+omXYSbRaLQvXMgtFoTSgHITUIByS0iEBlT+bL77vqVc9HPyB7zj/APpVWVXpEunle/nQ1fUfqrjghHUsrw387NrKHczrzS+GjMsfqMh8Xu+4haLhBL8Rg7ywt+oWaxzs/wB5/wB5Wi4NJpw2nwYT8i4r0PaF5DjH6x1V/wBNfGqU+JulrW+DQPkK/soBb+FX9N/Gr+qmxv1NafFoPzFr5/w2vMa5TpaLTEWvVMh9otMtKhKO1pCktFoCBx4/s7/h9wVBqI6sj+dv3BX3H/3d/wAPuCoHcme+37gspdUdns/YzvO78eX3z+my7xn/ANPm/wBf1Ciy/ny++5SI/wD2+byf9VOPvJzfKX6KnJ/KH+d4Uub86f33KJk/lD/PBS5vzpvfK9Z9TgLjgB/Zvi5d4fVHl/ZR+A/u3xcu8TuxfdXNfN+Lr4if5Nsf1GYnL4N+wKRh+vJ5t+0qPiitu/S37RyXfE9aQ+1o+TTaxwJ+9P8AvoWl2ktCZaLXsGDHWltMtFoQLqRqTbRaAdaLTbRaEmXv8WX33fVXHR4/gi/53fcVS/72X33fUq46Pn8L/W77isoPzM7c/wAtfoz2Pyf7zvvKvuGfuQ9x3/MqDGPZf7zvvK0HCG3iNA72uHzLgvQ9o7P70OIkH8s+4ftXbEP4bPcb9oUQzt0EXvWmu+6qqUuFtMaDzDQD5gAFfP8AhsWrtG2VnTUjUkQvVMBbQUiS0BISWmIQmiHxwE4763qj8ARaogL6sDe3ivgQtTa5R4zGm2tAPiFWUbZtjzaItGem2nlvbtE/A8j5KQ0Vw+X2h5HlauZsdj/WaDW26jcc/dpfcKmEakJ5tUFEzGSfwv8APEKXMfxpvfcomT+V/niFKl/Om99y9JvkwLro6fwB7zvqpnozLvSL/wA7lA6PH8Ae876qyJXDmSc3fqTYksLXesLTmAAUNgE20LOldix1pbTEWpA4uTbQhCAtFoRaALS2ktNJQGdyIyyWTVtbi4e0E923NXHBYS2IWKJJdXmbUq0rSqqKXJtPM5Rox2N6r/ed95Wi4Ef2ePyP3FZ7H5P9533lX/A/3ePyP3FdufsRiWG13W/j3/NFpqLXISPtJabaLQgW0WkQgO5KbaLSEoTYto1JAvNOJ8ezo8riM8c8XUYvVRiNzHEdvdxHaFEA7uo8x4ID0y0yeMOaWu3BBB8ivNf/ADHmc6XTG3Sx75xbST6HHGC1539aR7hR8L8FddFukWXJmCDIMD9eK3LHVBw6jW7aN7iTq2PrbckBcx8E3Ac8FoN8qJrcD2ea6ZXCbe5zHAavWBF0fEUsMenuWxsjZAwZJnZjtgELycfXrcJHOD/xwWMsBtWdl0HFuKS5WHG58cLtE072FhaJmRPDWa26+zqB2F9k7m1puy9QeiYeOI2BgNgd57yTdrsAsNwfpfMMLMyMrSZMb18dsbo3QuokMc8uOsHs9oeBVB0j6U54x8mB74S92NFK18LXDq/SHhnU+sbcdWzr+Co3fLB6u1wPIg+RB+iVVPRrhIxMWOAaLY2ndW0taXfxHSSTZKs7UEDrSFyS0iAdqRqTUIB1pCkQgBCE2WQNa5x5NBcfIAk18kA5LS8yHT3KY2OaQQGPIx55442B2uARAdW6V5NO1E8qHJJJ07zoNfXshe/0eCSNrGubokyH6WNeSTYo3t4ISb+fhcbnEmxq3cAQA49/kprWgAAbAbD4LI4XF+I+g5EjoWvnY4iAaOq64UO06IuJaQdXZuzSz7+nOXI2OPFLJ5XROnc9uM8A9rSyHqy/sb3by6vYpcmwen2i1hejnE8uTNzpZ5G9Tjtax0LQTTxF1jgx11Y3BNb7cqVYem+Z1bZHHHDcjFmyY2ta4uxhHWgyOvt6r8BRCgHpgcDyINc9xt5pVlv/AA54QcbAjD9JklAmkc0EFxeA4aySdT6qz3rT2hApSJCUiA72ktNQT8fZ4+AQHHiOdHBE6WV2mNg1OdWwA79vNQhwTEk6x/UsPpDR1pLd5W0C3WPkvL5Zn5eC5skuS7Nnmjx5o3CQRwNkm5NjrTs1vPnXNTIBlvyBix5GXHG/iEjWyFzi9sMMAEnacK0lzgAOVhCT0uPhUDXPcImansETzpHaY0U1h9gHcufDej+NjscyCCOJsnrhra12Ko+OxO3tXm8GflelNDZMr0iLLLTETIYo8KFvOSxpeXgXr52dlGw25ZZC6TIzBqwZ8mYB7wBbvwY2itj5boD0lnRHBbC6EYsIjc4OczRs5zdgSedjf5pzui+ERGDjRVG1zGdnZrXg6mj2Gz815nmZ+aY2xSSZQnbiwHDbFrHXTPvrHSECnVtYdsFLy+LZjZs10T5ciRmOSxzDM1mM4AMkjMBGlzrDnBw3QHpGDwTGhhdDFDGyJ3rMDRT72Ood+y4YvRjDjjMcePE1mtshaGbFzDbHHxo8l5y3IynF0eJkZbseaXGiZM90jn9aXash8ZeLDQ0bj1Qdk7BOWJInRzZT9XEJ2xRve8t6mJjies/m1v0UTsOQQHrfmkK8a4XxLKkgnlkzXwSOi0SAjIeGyvf2S5hbphIALaaO8L0boRMX4EL3MljLmlxbNI6R435l7+0Qe4FAX6CkRaEBaLTSUWgHWi020WgHKJBxKJ80sLHXJEGmQUeyH3os1W4BWU6c5xbk4sUsk0OLI2QyvhD9TnigyMvYCWDclZrHhlGT6RG+dhl4k2IDU7SYMaMh7pQRbrDSN/FCT0KHotgsEgZjQgSipAGgaxd0fZ7Au83BMZ/Wa4Y3da1rJLbetrPUafLuXmsE+U3Fxp8ifKEWVM70hwc+8aAFzo2M0jU3UbBf3UAmxTZj42tkly2RMx8rIHaeJXxF4bitkfzLqB9qA9HHRzE9H9G9Hj6i9XV6ezqvn52ueV0VwZGxsfiwubENMYMY7I50B4WvOZcniEEb3Ry5EknoELpS7U8MdK+tTGcrYy+W+26M3PlZBkGHJyfRjJH6P1xm15JY1xyGRyga4w7UwD28kB6ljcMhjkklZGxsktdY4DeTTdavHmVDx+i+FG2RrMaJrZRpkpvrjnRPgvO+K5+U5742nMinayBuBCHSO1F4uWSZ9VJWwOvlXtUojLnyIXekZLOu4hMymOcGMx4WVIar+IjYnl3ID1JoqgByFAeFCgEp/wA2+a8U/wBpZpx8dj5Zo4XsmeyR75w7UZaiD3sBe4taBTTQOorT9H8iX/axjfLLkhsQGoGWJsDmNDXNmiI0P1myDz2QHoVotCEIOqEIQBqRqQhABem60IQBrRqQhAFoLkiEAaihCEAlotKhAJaQlCEAIQhAAKLSoQCWi0IQBaLSoQCWi0IQBqKLQhACEIQH/9k="/>
          <p:cNvSpPr>
            <a:spLocks noChangeAspect="1" noChangeArrowheads="1"/>
          </p:cNvSpPr>
          <p:nvPr/>
        </p:nvSpPr>
        <p:spPr bwMode="auto">
          <a:xfrm>
            <a:off x="155575" y="-776288"/>
            <a:ext cx="2857500" cy="16192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1620" name="AutoShape 4" descr="data:image/jpeg;base64,/9j/4AAQSkZJRgABAQAAAQABAAD/2wCEAAkGBxISEBUUEhQUFBUXFhwUFhcXFBQXGBQYFxQYFxUXFRUYHCggGBolHhYUIjEhJSksLi4uFx8zODMsNygtLisBCgoKDg0OGxAQGywkHx4sMiwsLCwsLCwsLCwvLCwvLCwsLCwsLCwsLCwsLCwsLCwsLCwsKywsLCw3LDcsNywsLP/AABEIAIgA8AMBIgACEQEDEQH/xAAbAAABBQEBAAAAAAAAAAAAAAAAAQIEBQYDB//EAEMQAAEEAQICBggDBwEGBwAAAAEAAgMRBBIhBTEGEyJBUXEUMmFygZGxsiMzoSQ0QlJiwfCCFUNzwtHhBxclNWOSov/EABoBAQADAQEBAAAAAAAAAAAAAAABAgMEBQb/xAAqEQACAgEDAgMJAQAAAAAAAAAAAQIRAxITITEyBSJRBBQjM0FhcYHw4f/aAAwDAQACEQMRAD8A9vtBSLAcJ4b6TkTgyPZoNgg95keN78lZKyk56aVdTfE+KVYI8RcIsjHnJk0DsuBp2zgDufMFT4OkbYIYWdW+QGMEEuGomyACK9iaGUWVfU1rnACyQAhrgeW6yedx0T408bmGORrbLSeYsXRXHhnHm42JE3SZHu1U0Hu1kDxU6HRO6r+xsyULLZPHWTY87JGOY9re1HqF14g13eFLji9IWY+LC1rXyOcDQJFinVuQPHkAE0Mndia3WLqxfhe/yTliuCZHWcSc8tLCWutp5jZuxU3pQTLkY0HJpdrdR50dvofmo080Qslxs1CFkOP8OmZ1k5yXAXbGC+/kLvn8E6PpUWQxOkYXF7SSQQL0u0ggVvanTatE7qT5VGsLgltZ3A4u3LEkD2GN+k9km7Fc+4gjZdOh2W6TGAdu5jjHfjQFfVRprqSppvgvSUmpFpFUuLaEihcZP7PL3dg/RCHwTkLC8O43G3CfE9zusIdp9Y8+W6lcG4rJDiNIjfKTI5vM9muVnfZXcGZbqZsLRaz0PSlroZH6CHx1bNXcTVh1eK4Q9MGkguic2Mmg8na+/u3CKLLbsDTh4OwINc9+SFi8LKZFn5EjvVDXE137tqvmp2P0tBIL4XMjJ0h92LHPu7vYjgyI5YtcmltI94HMgeZpZPFzYoszJf2xTSSLBa6i3cbczYr4qr6RcaOTCPwnMAcS112HbG965qVBsPMqPQkLM9MJ3DFjY00ZC1t/Af8AUJczjwxnjHbE55a1rW071jXKqv4qqiyXkS4ZpEqy+VxFmXiSkNLHx9qr3aRyIIVzwjLMsEbzzLd/MbH6JpZKmm+CytYPCdlY085ZjveXmgaNCnuII8fWW6pFIpUJw1V9jDM4HP1M8sjblfQDBu7dwc8mu87bexRZw+OXE7BL2sbTDsSQ92y9CKr8rg8ckzJnFwcyqo7Grqx8VZT9TOWHjgynoORO+ed0TmWwhrSDbiSKAB8AOaIOFTxsx5xG5zo71R12vWNH9Vu0KNbJ2UYQ8OyJnTzuicy2ENYR2nE0NhzqhzQ3hk0TYJ2xOc5l6mUdQp50mh4glbtCbjGyjJcEhndnGaWJ0Yc1x35Cw0AX47KXx5ujMxZT6uoxk9wPd9StFa5zwteKe0OHOiLFjko1clnj4oxHH2ZU8vbhkMbHEBrQaI5et334rtnQTSuxHejuYGnSWgbMDZG1fgKtbQlAU6/RFdq23fUy3VPi4hLM5rhGGOOr+E9kd/jspHQaIjGLj/G8uHlQbf6FXskbXNLXAEHYgjY+YSxRhoDWgADYACgFDlaLLHTOiE20Wqmg5Q+Lxl0EjWiyWEAe2lKtCEMyfCuDD0F+uECXt6dTBr/p5qqfwuf0eK45CwPdrjAIdu4G6HiAd916ChXU2ZPCjzxmFIyPIL4nRtLG0D3fiA1ffsnubkZGPDAyEhosh/8ACbsWTyAAJW3z8Vs0Zjfek+HMd6MHFbDG2Nt00VvzPfup3OCuz9+DJ/7EldPO3S4As7DyOy4gt00fbRUfIx8qWGPFEDm6Lt59XvF3yoWfG1vLSWo3GW2UYscDkdPOzSQ0spjyDTiC0jf20oebHlSY7IfR3gRXvRtxO2wW/CRNxkbCM90whPo0T6/Lc0keGw5/JI7He7ibZQxxj03rrbdnitBIwOBDgCDsQQKPmERxhoDWgADYAcgo1Oi7x2zGQMfBFmOka5gcA1pcKDiXP5b77UtL0diLMWIEUdN//btV+oUvIx2SCntDhzoiwuqOViOPSzshJaCVU0InFcoxROeNyBsO6yaFqkh4pI1zCXFwLg0g1RsgbbbVas+kX7s//T9wWef/ALv/AIjfvaspNpnVghFxdosc3iUhle0OLWttorvoCySp2HxI+iulfuWB1/1ab7vbsqab8+b33f2U3BiL8GVo3J1gDxPgpg7kMsIrGqRDbxmZrWvc69xqbQqidwB3KRncUlMsjWuLGsOkUBuRzJv6Ko0642Ab6nAD5hTMttTz3/MT8CBRXpOEdVUclmh4TlukgD3Vq3Bocy0867rXNsryNWs2dx4D2UmcBaRii9r1EeRJopYPUHl/YLwvEskoSSg66muNX1HnJc8iiQAAdjV2AflupGFKTqBNlpG/sIsX496gYn/K37ApWCe3J5t+0rLDmm/aXFvj/BKK02TkJloteoZjrRqTUiAdqRqTbRaAdqSFJaLQWZbKndJNJq3DXOa0WQABtsFdcCmc+FpcbIJbfjTq/wCioT+bL77vqVc9HD+B/rf9xWUH5jrzRSxqigknMhkc4n1nAbnsgOIFeHILR8OynHFa927tBJvvLb5/JZ2WLQ6Vvg51fE6v7q/xYtGIG/8AxH9Wk/3XbnSUFRxjdHYLv4tN6u8mr59ysYJNTWu7y0OPxF/3UG/wz7h+1SsP8tnuN+0LwvDZN3bNsiokWkSWi16pkLSKTbRaA7pLTbQgK/pCf2d/w+4LPOO0f/Eb9wWl4w0GCSzQ0k35bj9aVBigF8QO3bHzG9fMUsprlHXglUGE3583vn+yncPnLMKR42LesIPge5RcwAZElb7gn2Etsj6fNd9AHDn0btjifMncfBTBeYZZfDX6KfrNDGOH8JB/Uf8AdSsx+rImJ7naR5DkoWT+UP8AO8KXkfnz++5eq15rOMveAvJxm+zU0eQJpELqjB/pv9Fz6OurHB8C4/radEy468RfxItfPeLJKcfyzXGLA2jX9LPsCk4Q7Uh9rR8m/wDdcGy6n6j/ACt/Uaj9V3w3esPB1/MLDAo+9Pn+omXYSbRaLQvXMgtFoTSgHITUIByS0iEBlT+bL77vqVc9HPyB7zj/APpVWVXpEunle/nQ1fUfqrjghHUsrw387NrKHczrzS+GjMsfqMh8Xu+4haLhBL8Rg7ywt+oWaxzs/wB5/wB5Wi4NJpw2nwYT8i4r0PaF5DjH6x1V/wBNfGqU+JulrW+DQPkK/soBb+FX9N/Gr+qmxv1NafFoPzFr5/w2vMa5TpaLTEWvVMh9otMtKhKO1pCktFoCBx4/s7/h9wVBqI6sj+dv3BX3H/3d/wAPuCoHcme+37gspdUdns/YzvO78eX3z+my7xn/ANPm/wBf1Ciy/ny++5SI/wD2+byf9VOPvJzfKX6KnJ/KH+d4Uub86f33KJk/lD/PBS5vzpvfK9Z9TgLjgB/Zvi5d4fVHl/ZR+A/u3xcu8TuxfdXNfN+Lr4if5Nsf1GYnL4N+wKRh+vJ5t+0qPiitu/S37RyXfE9aQ+1o+TTaxwJ+9P8AvoWl2ktCZaLXsGDHWltMtFoQLqRqTbRaAdaLTbRaEmXv8WX33fVXHR4/gi/53fcVS/72X33fUq46Pn8L/W77isoPzM7c/wAtfoz2Pyf7zvvKvuGfuQ9x3/MqDGPZf7zvvK0HCG3iNA72uHzLgvQ9o7P70OIkH8s+4ftXbEP4bPcb9oUQzt0EXvWmu+6qqUuFtMaDzDQD5gAFfP8AhsWrtG2VnTUjUkQvVMBbQUiS0BISWmIQmiHxwE4763qj8ARaogL6sDe3ivgQtTa5R4zGm2tAPiFWUbZtjzaItGem2nlvbtE/A8j5KQ0Vw+X2h5HlauZsdj/WaDW26jcc/dpfcKmEakJ5tUFEzGSfwv8APEKXMfxpvfcomT+V/niFKl/Om99y9JvkwLro6fwB7zvqpnozLvSL/wA7lA6PH8Ae876qyJXDmSc3fqTYksLXesLTmAAUNgE20LOldix1pbTEWpA4uTbQhCAtFoRaALS2ktNJQGdyIyyWTVtbi4e0E923NXHBYS2IWKJJdXmbUq0rSqqKXJtPM5Rox2N6r/ed95Wi4Ef2ePyP3FZ7H5P9533lX/A/3ePyP3FdufsRiWG13W/j3/NFpqLXISPtJabaLQgW0WkQgO5KbaLSEoTYto1JAvNOJ8ezo8riM8c8XUYvVRiNzHEdvdxHaFEA7uo8x4ID0y0yeMOaWu3BBB8ivNf/ADHmc6XTG3Sx75xbST6HHGC1539aR7hR8L8FddFukWXJmCDIMD9eK3LHVBw6jW7aN7iTq2PrbckBcx8E3Ac8FoN8qJrcD2ea6ZXCbe5zHAavWBF0fEUsMenuWxsjZAwZJnZjtgELycfXrcJHOD/xwWMsBtWdl0HFuKS5WHG58cLtE072FhaJmRPDWa26+zqB2F9k7m1puy9QeiYeOI2BgNgd57yTdrsAsNwfpfMMLMyMrSZMb18dsbo3QuokMc8uOsHs9oeBVB0j6U54x8mB74S92NFK18LXDq/SHhnU+sbcdWzr+Co3fLB6u1wPIg+RB+iVVPRrhIxMWOAaLY2ndW0taXfxHSSTZKs7UEDrSFyS0iAdqRqTUIB1pCkQgBCE2WQNa5x5NBcfIAk18kA5LS8yHT3KY2OaQQGPIx55442B2uARAdW6V5NO1E8qHJJJ07zoNfXshe/0eCSNrGubokyH6WNeSTYo3t4ISb+fhcbnEmxq3cAQA49/kprWgAAbAbD4LI4XF+I+g5EjoWvnY4iAaOq64UO06IuJaQdXZuzSz7+nOXI2OPFLJ5XROnc9uM8A9rSyHqy/sb3by6vYpcmwen2i1hejnE8uTNzpZ5G9Tjtax0LQTTxF1jgx11Y3BNb7cqVYem+Z1bZHHHDcjFmyY2ta4uxhHWgyOvt6r8BRCgHpgcDyINc9xt5pVlv/AA54QcbAjD9JklAmkc0EFxeA4aySdT6qz3rT2hApSJCUiA72ktNQT8fZ4+AQHHiOdHBE6WV2mNg1OdWwA79vNQhwTEk6x/UsPpDR1pLd5W0C3WPkvL5Zn5eC5skuS7Nnmjx5o3CQRwNkm5NjrTs1vPnXNTIBlvyBix5GXHG/iEjWyFzi9sMMAEnacK0lzgAOVhCT0uPhUDXPcImansETzpHaY0U1h9gHcufDej+NjscyCCOJsnrhra12Ko+OxO3tXm8GflelNDZMr0iLLLTETIYo8KFvOSxpeXgXr52dlGw25ZZC6TIzBqwZ8mYB7wBbvwY2itj5boD0lnRHBbC6EYsIjc4OczRs5zdgSedjf5pzui+ERGDjRVG1zGdnZrXg6mj2Gz815nmZ+aY2xSSZQnbiwHDbFrHXTPvrHSECnVtYdsFLy+LZjZs10T5ciRmOSxzDM1mM4AMkjMBGlzrDnBw3QHpGDwTGhhdDFDGyJ3rMDRT72Ood+y4YvRjDjjMcePE1mtshaGbFzDbHHxo8l5y3IynF0eJkZbseaXGiZM90jn9aXash8ZeLDQ0bj1Qdk7BOWJInRzZT9XEJ2xRve8t6mJjies/m1v0UTsOQQHrfmkK8a4XxLKkgnlkzXwSOi0SAjIeGyvf2S5hbphIALaaO8L0boRMX4EL3MljLmlxbNI6R435l7+0Qe4FAX6CkRaEBaLTSUWgHWi020WgHKJBxKJ80sLHXJEGmQUeyH3os1W4BWU6c5xbk4sUsk0OLI2QyvhD9TnigyMvYCWDclZrHhlGT6RG+dhl4k2IDU7SYMaMh7pQRbrDSN/FCT0KHotgsEgZjQgSipAGgaxd0fZ7Au83BMZ/Wa4Y3da1rJLbetrPUafLuXmsE+U3Fxp8ifKEWVM70hwc+8aAFzo2M0jU3UbBf3UAmxTZj42tkly2RMx8rIHaeJXxF4bitkfzLqB9qA9HHRzE9H9G9Hj6i9XV6ezqvn52ueV0VwZGxsfiwubENMYMY7I50B4WvOZcniEEb3Ry5EknoELpS7U8MdK+tTGcrYy+W+26M3PlZBkGHJyfRjJH6P1xm15JY1xyGRyga4w7UwD28kB6ljcMhjkklZGxsktdY4DeTTdavHmVDx+i+FG2RrMaJrZRpkpvrjnRPgvO+K5+U5742nMinayBuBCHSO1F4uWSZ9VJWwOvlXtUojLnyIXekZLOu4hMymOcGMx4WVIar+IjYnl3ID1JoqgByFAeFCgEp/wA2+a8U/wBpZpx8dj5Zo4XsmeyR75w7UZaiD3sBe4taBTTQOorT9H8iX/axjfLLkhsQGoGWJsDmNDXNmiI0P1myDz2QHoVotCEIOqEIQBqRqQhABem60IQBrRqQhAFoLkiEAaihCEAlotKhAJaQlCEAIQhAAKLSoQCWi0IQBaLSoQCWi0IQBqKLQhACEIQH/9k="/>
          <p:cNvSpPr>
            <a:spLocks noChangeAspect="1" noChangeArrowheads="1"/>
          </p:cNvSpPr>
          <p:nvPr/>
        </p:nvSpPr>
        <p:spPr bwMode="auto">
          <a:xfrm>
            <a:off x="155575" y="-776288"/>
            <a:ext cx="2857500" cy="16192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2" name="22 Grupo"/>
          <p:cNvGrpSpPr/>
          <p:nvPr/>
        </p:nvGrpSpPr>
        <p:grpSpPr>
          <a:xfrm>
            <a:off x="683568" y="228600"/>
            <a:ext cx="8460432" cy="752128"/>
            <a:chOff x="228600" y="228600"/>
            <a:chExt cx="8915400" cy="753480"/>
          </a:xfrm>
        </p:grpSpPr>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8" name="CustomShape 3"/>
            <p:cNvSpPr/>
            <p:nvPr/>
          </p:nvSpPr>
          <p:spPr>
            <a:xfrm>
              <a:off x="158052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000" dirty="0" smtClean="0">
                  <a:solidFill>
                    <a:srgbClr val="FFFFFF"/>
                  </a:solidFill>
                  <a:latin typeface="Arial"/>
                </a:rPr>
                <a:t>Introduction</a:t>
              </a:r>
              <a:r>
                <a:rPr lang="en-US" sz="2000" strike="noStrike" dirty="0" smtClean="0">
                  <a:solidFill>
                    <a:srgbClr val="FFFFFF"/>
                  </a:solidFill>
                  <a:latin typeface="Arial"/>
                </a:rPr>
                <a:t>: </a:t>
              </a:r>
              <a:r>
                <a:rPr lang="en-US" sz="2000" dirty="0" smtClean="0">
                  <a:solidFill>
                    <a:schemeClr val="bg1"/>
                  </a:solidFill>
                </a:rPr>
                <a:t>Solving complex  puzzles</a:t>
              </a:r>
            </a:p>
            <a:p>
              <a:pPr>
                <a:lnSpc>
                  <a:spcPct val="100000"/>
                </a:lnSpc>
              </a:pPr>
              <a:endParaRPr dirty="0"/>
            </a:p>
          </p:txBody>
        </p:sp>
      </p:grpSp>
      <p:grpSp>
        <p:nvGrpSpPr>
          <p:cNvPr id="12" name="11 Grupo"/>
          <p:cNvGrpSpPr/>
          <p:nvPr/>
        </p:nvGrpSpPr>
        <p:grpSpPr>
          <a:xfrm>
            <a:off x="1331640" y="1707521"/>
            <a:ext cx="4304755" cy="4049732"/>
            <a:chOff x="1331640" y="1707521"/>
            <a:chExt cx="4304755" cy="4049732"/>
          </a:xfrm>
        </p:grpSpPr>
        <p:pic>
          <p:nvPicPr>
            <p:cNvPr id="361" name="4 Imagen" descr="warhol-marilynCover.jpg"/>
            <p:cNvPicPr/>
            <p:nvPr/>
          </p:nvPicPr>
          <p:blipFill>
            <a:blip r:embed="rId4" cstate="print"/>
            <a:srcRect l="33365"/>
            <a:stretch>
              <a:fillRect/>
            </a:stretch>
          </p:blipFill>
          <p:spPr>
            <a:xfrm>
              <a:off x="1331640" y="1707521"/>
              <a:ext cx="4017480" cy="4025735"/>
            </a:xfrm>
            <a:prstGeom prst="rect">
              <a:avLst/>
            </a:prstGeom>
          </p:spPr>
        </p:pic>
        <p:pic>
          <p:nvPicPr>
            <p:cNvPr id="364" name="66 Imagen" descr="puzzleEye.jpg"/>
            <p:cNvPicPr/>
            <p:nvPr/>
          </p:nvPicPr>
          <p:blipFill>
            <a:blip r:embed="rId5" cstate="print"/>
            <a:stretch>
              <a:fillRect/>
            </a:stretch>
          </p:blipFill>
          <p:spPr>
            <a:xfrm rot="20860950">
              <a:off x="5220284" y="5378265"/>
              <a:ext cx="416111" cy="378988"/>
            </a:xfrm>
            <a:prstGeom prst="rect">
              <a:avLst/>
            </a:prstGeom>
          </p:spPr>
        </p:pic>
      </p:grpSp>
      <p:grpSp>
        <p:nvGrpSpPr>
          <p:cNvPr id="13" name="12 Grupo"/>
          <p:cNvGrpSpPr/>
          <p:nvPr/>
        </p:nvGrpSpPr>
        <p:grpSpPr>
          <a:xfrm>
            <a:off x="5220072" y="1700808"/>
            <a:ext cx="2160240" cy="2016224"/>
            <a:chOff x="5220072" y="1700808"/>
            <a:chExt cx="2160240" cy="2016224"/>
          </a:xfrm>
        </p:grpSpPr>
        <p:sp>
          <p:nvSpPr>
            <p:cNvPr id="10" name="9 Rectángulo"/>
            <p:cNvSpPr/>
            <p:nvPr/>
          </p:nvSpPr>
          <p:spPr>
            <a:xfrm>
              <a:off x="5364088" y="1700808"/>
              <a:ext cx="2016224" cy="2016224"/>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10 CuadroTexto"/>
            <p:cNvSpPr txBox="1"/>
            <p:nvPr/>
          </p:nvSpPr>
          <p:spPr>
            <a:xfrm>
              <a:off x="5220072" y="1988840"/>
              <a:ext cx="2160240" cy="1569660"/>
            </a:xfrm>
            <a:prstGeom prst="rect">
              <a:avLst/>
            </a:prstGeom>
            <a:noFill/>
          </p:spPr>
          <p:txBody>
            <a:bodyPr wrap="square" rtlCol="0">
              <a:spAutoFit/>
            </a:bodyPr>
            <a:lstStyle/>
            <a:p>
              <a:pPr algn="ctr"/>
              <a:r>
                <a:rPr lang="en-US" sz="9600" dirty="0" smtClean="0">
                  <a:latin typeface="Century" pitchFamily="18" charset="0"/>
                </a:rPr>
                <a:t>…?</a:t>
              </a:r>
              <a:endParaRPr lang="en-US" sz="9600" dirty="0">
                <a:latin typeface="Century"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par>
                                <p:cTn id="8" presetID="10" presetClass="entr" presetSubtype="0" fill="hold" nodeType="withEffect">
                                  <p:stCondLst>
                                    <p:cond delay="35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Base call verification: Novogene CBS1483</a:t>
            </a:r>
            <a:endParaRPr dirty="0"/>
          </a:p>
        </p:txBody>
      </p:sp>
      <p:sp>
        <p:nvSpPr>
          <p:cNvPr id="426" name="CustomShape 1"/>
          <p:cNvSpPr/>
          <p:nvPr/>
        </p:nvSpPr>
        <p:spPr>
          <a:xfrm>
            <a:off x="-41637" y="0"/>
            <a:ext cx="1455642" cy="6858000"/>
          </a:xfrm>
          <a:prstGeom prst="rect">
            <a:avLst/>
          </a:prstGeom>
          <a:solidFill>
            <a:srgbClr val="0FA1E3"/>
          </a:solidFill>
          <a:ln w="9360">
            <a:noFill/>
          </a:ln>
        </p:spPr>
        <p:style>
          <a:lnRef idx="0">
            <a:scrgbClr r="0" g="0" b="0"/>
          </a:lnRef>
          <a:fillRef idx="0">
            <a:scrgbClr r="0" g="0" b="0"/>
          </a:fillRef>
          <a:effectRef idx="0">
            <a:scrgbClr r="0" g="0" b="0"/>
          </a:effectRef>
          <a:fontRef idx="minor"/>
        </p:style>
      </p:sp>
      <p:grpSp>
        <p:nvGrpSpPr>
          <p:cNvPr id="93" name="137 Grupo"/>
          <p:cNvGrpSpPr/>
          <p:nvPr/>
        </p:nvGrpSpPr>
        <p:grpSpPr>
          <a:xfrm>
            <a:off x="-108520" y="1259490"/>
            <a:ext cx="1513770" cy="4246984"/>
            <a:chOff x="-119627" y="1398319"/>
            <a:chExt cx="1647253" cy="4621481"/>
          </a:xfrm>
        </p:grpSpPr>
        <p:grpSp>
          <p:nvGrpSpPr>
            <p:cNvPr id="95" name="520 Grupo"/>
            <p:cNvGrpSpPr/>
            <p:nvPr/>
          </p:nvGrpSpPr>
          <p:grpSpPr>
            <a:xfrm>
              <a:off x="76200" y="1398319"/>
              <a:ext cx="1434956" cy="1794790"/>
              <a:chOff x="76200" y="1398319"/>
              <a:chExt cx="1434956" cy="1794790"/>
            </a:xfrm>
          </p:grpSpPr>
          <p:sp>
            <p:nvSpPr>
              <p:cNvPr id="624" name="Rectangle 215"/>
              <p:cNvSpPr>
                <a:spLocks noChangeArrowheads="1"/>
              </p:cNvSpPr>
              <p:nvPr/>
            </p:nvSpPr>
            <p:spPr bwMode="auto">
              <a:xfrm>
                <a:off x="186190"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5" name="Rectangle 216"/>
              <p:cNvSpPr>
                <a:spLocks noChangeArrowheads="1"/>
              </p:cNvSpPr>
              <p:nvPr/>
            </p:nvSpPr>
            <p:spPr bwMode="auto">
              <a:xfrm>
                <a:off x="448944" y="2064299"/>
                <a:ext cx="10298"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6" name="Rectangle 217"/>
              <p:cNvSpPr>
                <a:spLocks noChangeArrowheads="1"/>
              </p:cNvSpPr>
              <p:nvPr/>
            </p:nvSpPr>
            <p:spPr bwMode="auto">
              <a:xfrm>
                <a:off x="707355"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7" name="Rectangle 218"/>
              <p:cNvSpPr>
                <a:spLocks noChangeArrowheads="1"/>
              </p:cNvSpPr>
              <p:nvPr/>
            </p:nvSpPr>
            <p:spPr bwMode="auto">
              <a:xfrm>
                <a:off x="894324" y="2064299"/>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8" name="Rectangle 219"/>
              <p:cNvSpPr>
                <a:spLocks noChangeArrowheads="1"/>
              </p:cNvSpPr>
              <p:nvPr/>
            </p:nvSpPr>
            <p:spPr bwMode="auto">
              <a:xfrm>
                <a:off x="1099314" y="2064299"/>
                <a:ext cx="10459"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9" name="Rectangle 220"/>
              <p:cNvSpPr>
                <a:spLocks noChangeArrowheads="1"/>
              </p:cNvSpPr>
              <p:nvPr/>
            </p:nvSpPr>
            <p:spPr bwMode="auto">
              <a:xfrm>
                <a:off x="1255551" y="2064299"/>
                <a:ext cx="3250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0" name="Rectangle 221"/>
              <p:cNvSpPr>
                <a:spLocks noChangeArrowheads="1"/>
              </p:cNvSpPr>
              <p:nvPr/>
            </p:nvSpPr>
            <p:spPr bwMode="auto">
              <a:xfrm>
                <a:off x="1326831" y="1971370"/>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57" name="Group 222"/>
              <p:cNvGrpSpPr>
                <a:grpSpLocks/>
              </p:cNvGrpSpPr>
              <p:nvPr/>
            </p:nvGrpSpPr>
            <p:grpSpPr bwMode="auto">
              <a:xfrm>
                <a:off x="186184" y="2015188"/>
                <a:ext cx="1210865" cy="64058"/>
                <a:chOff x="2745" y="15338"/>
                <a:chExt cx="7525" cy="71"/>
              </a:xfrm>
            </p:grpSpPr>
            <p:sp>
              <p:nvSpPr>
                <p:cNvPr id="850"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1"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2"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3"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4"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5"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6"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8" name="Group 245"/>
              <p:cNvGrpSpPr>
                <a:grpSpLocks/>
              </p:cNvGrpSpPr>
              <p:nvPr/>
            </p:nvGrpSpPr>
            <p:grpSpPr bwMode="auto">
              <a:xfrm>
                <a:off x="878674" y="2132954"/>
                <a:ext cx="93708" cy="64059"/>
                <a:chOff x="7359" y="10643"/>
                <a:chExt cx="613" cy="71"/>
              </a:xfrm>
            </p:grpSpPr>
            <p:sp>
              <p:nvSpPr>
                <p:cNvPr id="848"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9"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9" name="519 Grupo"/>
              <p:cNvGrpSpPr/>
              <p:nvPr/>
            </p:nvGrpSpPr>
            <p:grpSpPr>
              <a:xfrm>
                <a:off x="76200" y="2133600"/>
                <a:ext cx="1434956" cy="1059509"/>
                <a:chOff x="76200" y="2674291"/>
                <a:chExt cx="1434956" cy="1059509"/>
              </a:xfrm>
            </p:grpSpPr>
            <p:grpSp>
              <p:nvGrpSpPr>
                <p:cNvPr id="860" name="Group 139"/>
                <p:cNvGrpSpPr>
                  <a:grpSpLocks/>
                </p:cNvGrpSpPr>
                <p:nvPr/>
              </p:nvGrpSpPr>
              <p:grpSpPr bwMode="auto">
                <a:xfrm>
                  <a:off x="76200" y="3670472"/>
                  <a:ext cx="1434956" cy="63328"/>
                  <a:chOff x="2535" y="15338"/>
                  <a:chExt cx="7838" cy="71"/>
                </a:xfrm>
              </p:grpSpPr>
              <p:sp>
                <p:nvSpPr>
                  <p:cNvPr id="84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1" name="Group 139"/>
                <p:cNvGrpSpPr>
                  <a:grpSpLocks/>
                </p:cNvGrpSpPr>
                <p:nvPr/>
              </p:nvGrpSpPr>
              <p:grpSpPr bwMode="auto">
                <a:xfrm>
                  <a:off x="76200" y="3505200"/>
                  <a:ext cx="1066800" cy="76200"/>
                  <a:chOff x="2535" y="15338"/>
                  <a:chExt cx="7838" cy="71"/>
                </a:xfrm>
              </p:grpSpPr>
              <p:sp>
                <p:nvSpPr>
                  <p:cNvPr id="83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2" name="Group 14"/>
                <p:cNvGrpSpPr>
                  <a:grpSpLocks/>
                </p:cNvGrpSpPr>
                <p:nvPr/>
              </p:nvGrpSpPr>
              <p:grpSpPr bwMode="auto">
                <a:xfrm>
                  <a:off x="710214" y="2674291"/>
                  <a:ext cx="93708" cy="64059"/>
                  <a:chOff x="5031" y="10743"/>
                  <a:chExt cx="613" cy="71"/>
                </a:xfrm>
              </p:grpSpPr>
              <p:sp>
                <p:nvSpPr>
                  <p:cNvPr id="8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28" name="Rectangle 17"/>
                <p:cNvSpPr>
                  <a:spLocks noChangeArrowheads="1"/>
                </p:cNvSpPr>
                <p:nvPr/>
              </p:nvSpPr>
              <p:spPr bwMode="auto">
                <a:xfrm>
                  <a:off x="566977" y="2917894"/>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3" name="Group 21"/>
                <p:cNvGrpSpPr>
                  <a:grpSpLocks/>
                </p:cNvGrpSpPr>
                <p:nvPr/>
              </p:nvGrpSpPr>
              <p:grpSpPr bwMode="auto">
                <a:xfrm>
                  <a:off x="1104154" y="3044206"/>
                  <a:ext cx="93708" cy="65863"/>
                  <a:chOff x="8491" y="10743"/>
                  <a:chExt cx="613" cy="73"/>
                </a:xfrm>
              </p:grpSpPr>
              <p:sp>
                <p:nvSpPr>
                  <p:cNvPr id="828"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9"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0" name="Rectangle 24"/>
                <p:cNvSpPr>
                  <a:spLocks noChangeArrowheads="1"/>
                </p:cNvSpPr>
                <p:nvPr/>
              </p:nvSpPr>
              <p:spPr bwMode="auto">
                <a:xfrm>
                  <a:off x="1361124" y="267429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6" name="Group 25"/>
                <p:cNvGrpSpPr>
                  <a:grpSpLocks/>
                </p:cNvGrpSpPr>
                <p:nvPr/>
              </p:nvGrpSpPr>
              <p:grpSpPr bwMode="auto">
                <a:xfrm>
                  <a:off x="710214" y="2917894"/>
                  <a:ext cx="93708" cy="64059"/>
                  <a:chOff x="5140" y="10844"/>
                  <a:chExt cx="613" cy="71"/>
                </a:xfrm>
              </p:grpSpPr>
              <p:sp>
                <p:nvSpPr>
                  <p:cNvPr id="826"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7"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8" name="Group 28"/>
                <p:cNvGrpSpPr>
                  <a:grpSpLocks/>
                </p:cNvGrpSpPr>
                <p:nvPr/>
              </p:nvGrpSpPr>
              <p:grpSpPr bwMode="auto">
                <a:xfrm>
                  <a:off x="887540" y="2765417"/>
                  <a:ext cx="111135" cy="64059"/>
                  <a:chOff x="6191" y="10844"/>
                  <a:chExt cx="727" cy="71"/>
                </a:xfrm>
              </p:grpSpPr>
              <p:sp>
                <p:nvSpPr>
                  <p:cNvPr id="824"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5"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9" name="Group 31"/>
                <p:cNvGrpSpPr>
                  <a:grpSpLocks/>
                </p:cNvGrpSpPr>
                <p:nvPr/>
              </p:nvGrpSpPr>
              <p:grpSpPr bwMode="auto">
                <a:xfrm>
                  <a:off x="1076943" y="2765417"/>
                  <a:ext cx="93708" cy="64059"/>
                  <a:chOff x="7430" y="10844"/>
                  <a:chExt cx="613" cy="71"/>
                </a:xfrm>
              </p:grpSpPr>
              <p:sp>
                <p:nvSpPr>
                  <p:cNvPr id="822"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3"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4" name="Rectangle 34"/>
                <p:cNvSpPr>
                  <a:spLocks noChangeArrowheads="1"/>
                </p:cNvSpPr>
                <p:nvPr/>
              </p:nvSpPr>
              <p:spPr bwMode="auto">
                <a:xfrm>
                  <a:off x="1361124" y="276541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5" name="Rectangle 35"/>
                <p:cNvSpPr>
                  <a:spLocks noChangeArrowheads="1"/>
                </p:cNvSpPr>
                <p:nvPr/>
              </p:nvSpPr>
              <p:spPr bwMode="auto">
                <a:xfrm>
                  <a:off x="616506" y="276541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0" name="Group 37"/>
                <p:cNvGrpSpPr>
                  <a:grpSpLocks/>
                </p:cNvGrpSpPr>
                <p:nvPr/>
              </p:nvGrpSpPr>
              <p:grpSpPr bwMode="auto">
                <a:xfrm>
                  <a:off x="1206269" y="2765417"/>
                  <a:ext cx="116027" cy="64059"/>
                  <a:chOff x="8276" y="10844"/>
                  <a:chExt cx="759" cy="71"/>
                </a:xfrm>
              </p:grpSpPr>
              <p:sp>
                <p:nvSpPr>
                  <p:cNvPr id="820"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1"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7" name="Rectangle 41"/>
                <p:cNvSpPr>
                  <a:spLocks noChangeArrowheads="1"/>
                </p:cNvSpPr>
                <p:nvPr/>
              </p:nvSpPr>
              <p:spPr bwMode="auto">
                <a:xfrm>
                  <a:off x="840151" y="2917894"/>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8" name="Rectangle 42"/>
                <p:cNvSpPr>
                  <a:spLocks noChangeArrowheads="1"/>
                </p:cNvSpPr>
                <p:nvPr/>
              </p:nvSpPr>
              <p:spPr bwMode="auto">
                <a:xfrm>
                  <a:off x="727946" y="2789777"/>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9" name="Rectangle 43"/>
                <p:cNvSpPr>
                  <a:spLocks noChangeArrowheads="1"/>
                </p:cNvSpPr>
                <p:nvPr/>
              </p:nvSpPr>
              <p:spPr bwMode="auto">
                <a:xfrm>
                  <a:off x="784813" y="278977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4" name="Group 44"/>
                <p:cNvGrpSpPr>
                  <a:grpSpLocks/>
                </p:cNvGrpSpPr>
                <p:nvPr/>
              </p:nvGrpSpPr>
              <p:grpSpPr bwMode="auto">
                <a:xfrm>
                  <a:off x="866292" y="2981952"/>
                  <a:ext cx="93708" cy="64059"/>
                  <a:chOff x="7359" y="10643"/>
                  <a:chExt cx="613" cy="71"/>
                </a:xfrm>
              </p:grpSpPr>
              <p:sp>
                <p:nvSpPr>
                  <p:cNvPr id="818"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9"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1" name="Rectangle 47"/>
                <p:cNvSpPr>
                  <a:spLocks noChangeArrowheads="1"/>
                </p:cNvSpPr>
                <p:nvPr/>
              </p:nvSpPr>
              <p:spPr bwMode="auto">
                <a:xfrm>
                  <a:off x="1214066" y="2980147"/>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8" name="Group 48"/>
                <p:cNvGrpSpPr>
                  <a:grpSpLocks/>
                </p:cNvGrpSpPr>
                <p:nvPr/>
              </p:nvGrpSpPr>
              <p:grpSpPr bwMode="auto">
                <a:xfrm>
                  <a:off x="1254423" y="2890827"/>
                  <a:ext cx="136052" cy="64059"/>
                  <a:chOff x="8966" y="10643"/>
                  <a:chExt cx="890" cy="71"/>
                </a:xfrm>
              </p:grpSpPr>
              <p:sp>
                <p:nvSpPr>
                  <p:cNvPr id="816"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7"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0" name="Group 51"/>
                <p:cNvGrpSpPr>
                  <a:grpSpLocks/>
                </p:cNvGrpSpPr>
                <p:nvPr/>
              </p:nvGrpSpPr>
              <p:grpSpPr bwMode="auto">
                <a:xfrm>
                  <a:off x="716023" y="3046010"/>
                  <a:ext cx="93708" cy="64059"/>
                  <a:chOff x="3256" y="10743"/>
                  <a:chExt cx="613" cy="71"/>
                </a:xfrm>
              </p:grpSpPr>
              <p:sp>
                <p:nvSpPr>
                  <p:cNvPr id="814"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5"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4" name="Rectangle 57"/>
                <p:cNvSpPr>
                  <a:spLocks noChangeArrowheads="1"/>
                </p:cNvSpPr>
                <p:nvPr/>
              </p:nvSpPr>
              <p:spPr bwMode="auto">
                <a:xfrm>
                  <a:off x="619563" y="304601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1" name="Group 58"/>
                <p:cNvGrpSpPr>
                  <a:grpSpLocks/>
                </p:cNvGrpSpPr>
                <p:nvPr/>
              </p:nvGrpSpPr>
              <p:grpSpPr bwMode="auto">
                <a:xfrm>
                  <a:off x="987210" y="2981952"/>
                  <a:ext cx="93708" cy="65863"/>
                  <a:chOff x="7502" y="10743"/>
                  <a:chExt cx="613" cy="73"/>
                </a:xfrm>
              </p:grpSpPr>
              <p:sp>
                <p:nvSpPr>
                  <p:cNvPr id="812"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3"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2" name="Group 61"/>
                <p:cNvGrpSpPr>
                  <a:grpSpLocks/>
                </p:cNvGrpSpPr>
                <p:nvPr/>
              </p:nvGrpSpPr>
              <p:grpSpPr bwMode="auto">
                <a:xfrm>
                  <a:off x="1160715" y="3198487"/>
                  <a:ext cx="93708" cy="65863"/>
                  <a:chOff x="8491" y="10743"/>
                  <a:chExt cx="613" cy="73"/>
                </a:xfrm>
              </p:grpSpPr>
              <p:sp>
                <p:nvSpPr>
                  <p:cNvPr id="810"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1"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7" name="Rectangle 64"/>
                <p:cNvSpPr>
                  <a:spLocks noChangeArrowheads="1"/>
                </p:cNvSpPr>
                <p:nvPr/>
              </p:nvSpPr>
              <p:spPr bwMode="auto">
                <a:xfrm>
                  <a:off x="1289735" y="307037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4" name="Group 65"/>
                <p:cNvGrpSpPr>
                  <a:grpSpLocks/>
                </p:cNvGrpSpPr>
                <p:nvPr/>
              </p:nvGrpSpPr>
              <p:grpSpPr bwMode="auto">
                <a:xfrm>
                  <a:off x="953426" y="2853835"/>
                  <a:ext cx="80103" cy="64059"/>
                  <a:chOff x="1393" y="11737"/>
                  <a:chExt cx="524" cy="71"/>
                </a:xfrm>
              </p:grpSpPr>
              <p:sp>
                <p:nvSpPr>
                  <p:cNvPr id="808"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9"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5" name="Group 71"/>
                <p:cNvGrpSpPr>
                  <a:grpSpLocks/>
                </p:cNvGrpSpPr>
                <p:nvPr/>
              </p:nvGrpSpPr>
              <p:grpSpPr bwMode="auto">
                <a:xfrm>
                  <a:off x="833119" y="3110068"/>
                  <a:ext cx="111135" cy="64059"/>
                  <a:chOff x="6191" y="10844"/>
                  <a:chExt cx="727" cy="71"/>
                </a:xfrm>
              </p:grpSpPr>
              <p:sp>
                <p:nvSpPr>
                  <p:cNvPr id="806"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7"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7" name="Group 74"/>
                <p:cNvGrpSpPr>
                  <a:grpSpLocks/>
                </p:cNvGrpSpPr>
                <p:nvPr/>
              </p:nvGrpSpPr>
              <p:grpSpPr bwMode="auto">
                <a:xfrm>
                  <a:off x="1104154" y="2890827"/>
                  <a:ext cx="93708" cy="64059"/>
                  <a:chOff x="7430" y="10844"/>
                  <a:chExt cx="613" cy="71"/>
                </a:xfrm>
              </p:grpSpPr>
              <p:sp>
                <p:nvSpPr>
                  <p:cNvPr id="804"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5"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1" name="Rectangle 77"/>
                <p:cNvSpPr>
                  <a:spLocks noChangeArrowheads="1"/>
                </p:cNvSpPr>
                <p:nvPr/>
              </p:nvSpPr>
              <p:spPr bwMode="auto">
                <a:xfrm>
                  <a:off x="1275212" y="3200292"/>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8" name="Group 78"/>
                <p:cNvGrpSpPr>
                  <a:grpSpLocks/>
                </p:cNvGrpSpPr>
                <p:nvPr/>
              </p:nvGrpSpPr>
              <p:grpSpPr bwMode="auto">
                <a:xfrm>
                  <a:off x="1367697" y="3134429"/>
                  <a:ext cx="80103" cy="64059"/>
                  <a:chOff x="1873" y="12217"/>
                  <a:chExt cx="524" cy="71"/>
                </a:xfrm>
              </p:grpSpPr>
              <p:sp>
                <p:nvSpPr>
                  <p:cNvPr id="802"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3"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3" name="Rectangle 81"/>
                <p:cNvSpPr>
                  <a:spLocks noChangeArrowheads="1"/>
                </p:cNvSpPr>
                <p:nvPr/>
              </p:nvSpPr>
              <p:spPr bwMode="auto">
                <a:xfrm>
                  <a:off x="689729" y="3198487"/>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54" name="Rectangle 82"/>
                <p:cNvSpPr>
                  <a:spLocks noChangeArrowheads="1"/>
                </p:cNvSpPr>
                <p:nvPr/>
              </p:nvSpPr>
              <p:spPr bwMode="auto">
                <a:xfrm>
                  <a:off x="566977" y="319848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9" name="Group 83"/>
                <p:cNvGrpSpPr>
                  <a:grpSpLocks/>
                </p:cNvGrpSpPr>
                <p:nvPr/>
              </p:nvGrpSpPr>
              <p:grpSpPr bwMode="auto">
                <a:xfrm>
                  <a:off x="964891" y="3110068"/>
                  <a:ext cx="116027" cy="64059"/>
                  <a:chOff x="8276" y="10844"/>
                  <a:chExt cx="759" cy="71"/>
                </a:xfrm>
              </p:grpSpPr>
              <p:sp>
                <p:nvSpPr>
                  <p:cNvPr id="800"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1"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0" name="Group 248"/>
                <p:cNvGrpSpPr>
                  <a:grpSpLocks/>
                </p:cNvGrpSpPr>
                <p:nvPr/>
              </p:nvGrpSpPr>
              <p:grpSpPr bwMode="auto">
                <a:xfrm>
                  <a:off x="418542" y="2676998"/>
                  <a:ext cx="93708" cy="64059"/>
                  <a:chOff x="3256" y="11013"/>
                  <a:chExt cx="613" cy="71"/>
                </a:xfrm>
              </p:grpSpPr>
              <p:sp>
                <p:nvSpPr>
                  <p:cNvPr id="798"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9"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2" name="Group 258"/>
                <p:cNvGrpSpPr>
                  <a:grpSpLocks/>
                </p:cNvGrpSpPr>
                <p:nvPr/>
              </p:nvGrpSpPr>
              <p:grpSpPr bwMode="auto">
                <a:xfrm>
                  <a:off x="405701" y="2805115"/>
                  <a:ext cx="78727" cy="64059"/>
                  <a:chOff x="3172" y="10844"/>
                  <a:chExt cx="515" cy="71"/>
                </a:xfrm>
              </p:grpSpPr>
              <p:sp>
                <p:nvSpPr>
                  <p:cNvPr id="796"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7"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5" name="Group 261"/>
                <p:cNvGrpSpPr>
                  <a:grpSpLocks/>
                </p:cNvGrpSpPr>
                <p:nvPr/>
              </p:nvGrpSpPr>
              <p:grpSpPr bwMode="auto">
                <a:xfrm>
                  <a:off x="202999" y="2741056"/>
                  <a:ext cx="80103" cy="64059"/>
                  <a:chOff x="1846" y="11084"/>
                  <a:chExt cx="524" cy="71"/>
                </a:xfrm>
              </p:grpSpPr>
              <p:sp>
                <p:nvSpPr>
                  <p:cNvPr id="794"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5"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6" name="Group 264"/>
                <p:cNvGrpSpPr>
                  <a:grpSpLocks/>
                </p:cNvGrpSpPr>
                <p:nvPr/>
              </p:nvGrpSpPr>
              <p:grpSpPr bwMode="auto">
                <a:xfrm>
                  <a:off x="239688" y="2957592"/>
                  <a:ext cx="80103" cy="64059"/>
                  <a:chOff x="2086" y="11324"/>
                  <a:chExt cx="524" cy="71"/>
                </a:xfrm>
              </p:grpSpPr>
              <p:sp>
                <p:nvSpPr>
                  <p:cNvPr id="792"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3"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0" name="Rectangle 269"/>
                <p:cNvSpPr>
                  <a:spLocks noChangeArrowheads="1"/>
                </p:cNvSpPr>
                <p:nvPr/>
              </p:nvSpPr>
              <p:spPr bwMode="auto">
                <a:xfrm>
                  <a:off x="305879" y="2741056"/>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61" name="Rectangle 270"/>
                <p:cNvSpPr>
                  <a:spLocks noChangeArrowheads="1"/>
                </p:cNvSpPr>
                <p:nvPr/>
              </p:nvSpPr>
              <p:spPr bwMode="auto">
                <a:xfrm>
                  <a:off x="485499" y="2805115"/>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5" name="Group 272"/>
                <p:cNvGrpSpPr>
                  <a:grpSpLocks/>
                </p:cNvGrpSpPr>
                <p:nvPr/>
              </p:nvGrpSpPr>
              <p:grpSpPr bwMode="auto">
                <a:xfrm>
                  <a:off x="326975" y="2893533"/>
                  <a:ext cx="78727" cy="64059"/>
                  <a:chOff x="3172" y="10844"/>
                  <a:chExt cx="515" cy="71"/>
                </a:xfrm>
              </p:grpSpPr>
              <p:sp>
                <p:nvSpPr>
                  <p:cNvPr id="790"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1"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6" name="Group 275"/>
                <p:cNvGrpSpPr>
                  <a:grpSpLocks/>
                </p:cNvGrpSpPr>
                <p:nvPr/>
              </p:nvGrpSpPr>
              <p:grpSpPr bwMode="auto">
                <a:xfrm>
                  <a:off x="152400" y="2869173"/>
                  <a:ext cx="80103" cy="64059"/>
                  <a:chOff x="1633" y="11977"/>
                  <a:chExt cx="524" cy="71"/>
                </a:xfrm>
              </p:grpSpPr>
              <p:sp>
                <p:nvSpPr>
                  <p:cNvPr id="788"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9"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4" name="Rectangle 280"/>
                <p:cNvSpPr>
                  <a:spLocks noChangeArrowheads="1"/>
                </p:cNvSpPr>
                <p:nvPr/>
              </p:nvSpPr>
              <p:spPr bwMode="auto">
                <a:xfrm>
                  <a:off x="418542" y="29575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7" name="Group 281"/>
                <p:cNvGrpSpPr>
                  <a:grpSpLocks/>
                </p:cNvGrpSpPr>
                <p:nvPr/>
              </p:nvGrpSpPr>
              <p:grpSpPr bwMode="auto">
                <a:xfrm>
                  <a:off x="417167" y="3351865"/>
                  <a:ext cx="93708" cy="64059"/>
                  <a:chOff x="3256" y="11013"/>
                  <a:chExt cx="613" cy="71"/>
                </a:xfrm>
              </p:grpSpPr>
              <p:sp>
                <p:nvSpPr>
                  <p:cNvPr id="786"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7"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6" name="Rectangle 284"/>
                <p:cNvSpPr>
                  <a:spLocks noChangeArrowheads="1"/>
                </p:cNvSpPr>
                <p:nvPr/>
              </p:nvSpPr>
              <p:spPr bwMode="auto">
                <a:xfrm>
                  <a:off x="198719" y="3108263"/>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8" name="Group 285"/>
                <p:cNvGrpSpPr>
                  <a:grpSpLocks/>
                </p:cNvGrpSpPr>
                <p:nvPr/>
              </p:nvGrpSpPr>
              <p:grpSpPr bwMode="auto">
                <a:xfrm>
                  <a:off x="417167" y="3108263"/>
                  <a:ext cx="93708" cy="64059"/>
                  <a:chOff x="3256" y="10743"/>
                  <a:chExt cx="613" cy="71"/>
                </a:xfrm>
              </p:grpSpPr>
              <p:sp>
                <p:nvSpPr>
                  <p:cNvPr id="784"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5"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9" name="Group 288"/>
                <p:cNvGrpSpPr>
                  <a:grpSpLocks/>
                </p:cNvGrpSpPr>
                <p:nvPr/>
              </p:nvGrpSpPr>
              <p:grpSpPr bwMode="auto">
                <a:xfrm>
                  <a:off x="164935" y="3199389"/>
                  <a:ext cx="80103" cy="64059"/>
                  <a:chOff x="1606" y="10844"/>
                  <a:chExt cx="524" cy="71"/>
                </a:xfrm>
              </p:grpSpPr>
              <p:sp>
                <p:nvSpPr>
                  <p:cNvPr id="782"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3"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0" name="Group 294"/>
                <p:cNvGrpSpPr>
                  <a:grpSpLocks/>
                </p:cNvGrpSpPr>
                <p:nvPr/>
              </p:nvGrpSpPr>
              <p:grpSpPr bwMode="auto">
                <a:xfrm>
                  <a:off x="201623" y="3415924"/>
                  <a:ext cx="80103" cy="64059"/>
                  <a:chOff x="1846" y="11084"/>
                  <a:chExt cx="524" cy="71"/>
                </a:xfrm>
              </p:grpSpPr>
              <p:sp>
                <p:nvSpPr>
                  <p:cNvPr id="78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0" name="Rectangle 300"/>
                <p:cNvSpPr>
                  <a:spLocks noChangeArrowheads="1"/>
                </p:cNvSpPr>
                <p:nvPr/>
              </p:nvSpPr>
              <p:spPr bwMode="auto">
                <a:xfrm>
                  <a:off x="284325"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1" name="Rectangle 301"/>
                <p:cNvSpPr>
                  <a:spLocks noChangeArrowheads="1"/>
                </p:cNvSpPr>
                <p:nvPr/>
              </p:nvSpPr>
              <p:spPr bwMode="auto">
                <a:xfrm>
                  <a:off x="499104"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2" name="Rectangle 302"/>
                <p:cNvSpPr>
                  <a:spLocks noChangeArrowheads="1"/>
                </p:cNvSpPr>
                <p:nvPr/>
              </p:nvSpPr>
              <p:spPr bwMode="auto">
                <a:xfrm>
                  <a:off x="304503" y="341592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3" name="Rectangle 303"/>
                <p:cNvSpPr>
                  <a:spLocks noChangeArrowheads="1"/>
                </p:cNvSpPr>
                <p:nvPr/>
              </p:nvSpPr>
              <p:spPr bwMode="auto">
                <a:xfrm>
                  <a:off x="1010446" y="3287808"/>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4" name="Rectangle 304"/>
                <p:cNvSpPr>
                  <a:spLocks noChangeArrowheads="1"/>
                </p:cNvSpPr>
                <p:nvPr/>
              </p:nvSpPr>
              <p:spPr bwMode="auto">
                <a:xfrm>
                  <a:off x="207127" y="32878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1" name="Group 308"/>
                <p:cNvGrpSpPr>
                  <a:grpSpLocks/>
                </p:cNvGrpSpPr>
                <p:nvPr/>
              </p:nvGrpSpPr>
              <p:grpSpPr bwMode="auto">
                <a:xfrm>
                  <a:off x="815081" y="3351865"/>
                  <a:ext cx="80103" cy="64059"/>
                  <a:chOff x="1633" y="11977"/>
                  <a:chExt cx="524" cy="71"/>
                </a:xfrm>
              </p:grpSpPr>
              <p:sp>
                <p:nvSpPr>
                  <p:cNvPr id="778"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9"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6" name="Rectangle 311"/>
                <p:cNvSpPr>
                  <a:spLocks noChangeArrowheads="1"/>
                </p:cNvSpPr>
                <p:nvPr/>
              </p:nvSpPr>
              <p:spPr bwMode="auto">
                <a:xfrm>
                  <a:off x="285853" y="3287808"/>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7" name="Rectangle 312"/>
                <p:cNvSpPr>
                  <a:spLocks noChangeArrowheads="1"/>
                </p:cNvSpPr>
                <p:nvPr/>
              </p:nvSpPr>
              <p:spPr bwMode="auto">
                <a:xfrm>
                  <a:off x="405396" y="322374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34" name="Rectangle 313"/>
              <p:cNvSpPr>
                <a:spLocks noChangeArrowheads="1"/>
              </p:cNvSpPr>
              <p:nvPr/>
            </p:nvSpPr>
            <p:spPr bwMode="auto">
              <a:xfrm>
                <a:off x="326975" y="213024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5" name="Rectangle 8"/>
              <p:cNvSpPr>
                <a:spLocks noChangeArrowheads="1"/>
              </p:cNvSpPr>
              <p:nvPr/>
            </p:nvSpPr>
            <p:spPr bwMode="auto">
              <a:xfrm>
                <a:off x="475868" y="1515608"/>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6" name="Rectangle 9"/>
              <p:cNvSpPr>
                <a:spLocks noChangeArrowheads="1"/>
              </p:cNvSpPr>
              <p:nvPr/>
            </p:nvSpPr>
            <p:spPr bwMode="auto">
              <a:xfrm>
                <a:off x="741552" y="157335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7" name="Rectangle 10"/>
              <p:cNvSpPr>
                <a:spLocks noChangeArrowheads="1"/>
              </p:cNvSpPr>
              <p:nvPr/>
            </p:nvSpPr>
            <p:spPr bwMode="auto">
              <a:xfrm>
                <a:off x="1228588" y="1761014"/>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2" name="Group 11"/>
              <p:cNvGrpSpPr>
                <a:grpSpLocks/>
              </p:cNvGrpSpPr>
              <p:nvPr/>
            </p:nvGrpSpPr>
            <p:grpSpPr bwMode="auto">
              <a:xfrm>
                <a:off x="1311748" y="1788080"/>
                <a:ext cx="136052" cy="64059"/>
                <a:chOff x="8966" y="10643"/>
                <a:chExt cx="890" cy="71"/>
              </a:xfrm>
            </p:grpSpPr>
            <p:sp>
              <p:nvSpPr>
                <p:cNvPr id="723"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4"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3" name="Group 14"/>
              <p:cNvGrpSpPr>
                <a:grpSpLocks/>
              </p:cNvGrpSpPr>
              <p:nvPr/>
            </p:nvGrpSpPr>
            <p:grpSpPr bwMode="auto">
              <a:xfrm>
                <a:off x="710214" y="1878303"/>
                <a:ext cx="93708" cy="64059"/>
                <a:chOff x="5031" y="10743"/>
                <a:chExt cx="613" cy="71"/>
              </a:xfrm>
            </p:grpSpPr>
            <p:sp>
              <p:nvSpPr>
                <p:cNvPr id="721"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2"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0" name="Rectangle 17"/>
              <p:cNvSpPr>
                <a:spLocks noChangeArrowheads="1"/>
              </p:cNvSpPr>
              <p:nvPr/>
            </p:nvSpPr>
            <p:spPr bwMode="auto">
              <a:xfrm>
                <a:off x="566977" y="2121906"/>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4" name="Group 18"/>
              <p:cNvGrpSpPr>
                <a:grpSpLocks/>
              </p:cNvGrpSpPr>
              <p:nvPr/>
            </p:nvGrpSpPr>
            <p:grpSpPr bwMode="auto">
              <a:xfrm>
                <a:off x="1010446" y="1695152"/>
                <a:ext cx="93708" cy="65863"/>
                <a:chOff x="7502" y="10743"/>
                <a:chExt cx="613" cy="73"/>
              </a:xfrm>
            </p:grpSpPr>
            <p:sp>
              <p:nvSpPr>
                <p:cNvPr id="719"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0"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2" name="Rectangle 24"/>
              <p:cNvSpPr>
                <a:spLocks noChangeArrowheads="1"/>
              </p:cNvSpPr>
              <p:nvPr/>
            </p:nvSpPr>
            <p:spPr bwMode="auto">
              <a:xfrm>
                <a:off x="1361124" y="1878303"/>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5" name="Group 25"/>
              <p:cNvGrpSpPr>
                <a:grpSpLocks/>
              </p:cNvGrpSpPr>
              <p:nvPr/>
            </p:nvGrpSpPr>
            <p:grpSpPr bwMode="auto">
              <a:xfrm>
                <a:off x="710214" y="2121906"/>
                <a:ext cx="93708" cy="64059"/>
                <a:chOff x="5140" y="10844"/>
                <a:chExt cx="613" cy="71"/>
              </a:xfrm>
            </p:grpSpPr>
            <p:sp>
              <p:nvSpPr>
                <p:cNvPr id="717"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8"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6" name="Group 28"/>
              <p:cNvGrpSpPr>
                <a:grpSpLocks/>
              </p:cNvGrpSpPr>
              <p:nvPr/>
            </p:nvGrpSpPr>
            <p:grpSpPr bwMode="auto">
              <a:xfrm>
                <a:off x="887540" y="1969429"/>
                <a:ext cx="111135" cy="64059"/>
                <a:chOff x="6191" y="10844"/>
                <a:chExt cx="727" cy="71"/>
              </a:xfrm>
            </p:grpSpPr>
            <p:sp>
              <p:nvSpPr>
                <p:cNvPr id="715"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6"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7" name="Group 31"/>
              <p:cNvGrpSpPr>
                <a:grpSpLocks/>
              </p:cNvGrpSpPr>
              <p:nvPr/>
            </p:nvGrpSpPr>
            <p:grpSpPr bwMode="auto">
              <a:xfrm>
                <a:off x="1076943" y="1969429"/>
                <a:ext cx="93708" cy="64059"/>
                <a:chOff x="7430" y="10844"/>
                <a:chExt cx="613" cy="71"/>
              </a:xfrm>
            </p:grpSpPr>
            <p:sp>
              <p:nvSpPr>
                <p:cNvPr id="713"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4"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6" name="Rectangle 34"/>
              <p:cNvSpPr>
                <a:spLocks noChangeArrowheads="1"/>
              </p:cNvSpPr>
              <p:nvPr/>
            </p:nvSpPr>
            <p:spPr bwMode="auto">
              <a:xfrm>
                <a:off x="1361124" y="1969429"/>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7" name="Rectangle 35"/>
              <p:cNvSpPr>
                <a:spLocks noChangeArrowheads="1"/>
              </p:cNvSpPr>
              <p:nvPr/>
            </p:nvSpPr>
            <p:spPr bwMode="auto">
              <a:xfrm>
                <a:off x="616506" y="1969429"/>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8" name="Rectangle 36"/>
              <p:cNvSpPr>
                <a:spLocks noChangeArrowheads="1"/>
              </p:cNvSpPr>
              <p:nvPr/>
            </p:nvSpPr>
            <p:spPr bwMode="auto">
              <a:xfrm>
                <a:off x="504760" y="15092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8" name="Group 37"/>
              <p:cNvGrpSpPr>
                <a:grpSpLocks/>
              </p:cNvGrpSpPr>
              <p:nvPr/>
            </p:nvGrpSpPr>
            <p:grpSpPr bwMode="auto">
              <a:xfrm>
                <a:off x="1206269" y="1969429"/>
                <a:ext cx="116027" cy="64059"/>
                <a:chOff x="8276" y="10844"/>
                <a:chExt cx="759" cy="71"/>
              </a:xfrm>
            </p:grpSpPr>
            <p:sp>
              <p:nvSpPr>
                <p:cNvPr id="711"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2"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0" name="Rectangle 41"/>
              <p:cNvSpPr>
                <a:spLocks noChangeArrowheads="1"/>
              </p:cNvSpPr>
              <p:nvPr/>
            </p:nvSpPr>
            <p:spPr bwMode="auto">
              <a:xfrm>
                <a:off x="840151" y="2121906"/>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1" name="Rectangle 42"/>
              <p:cNvSpPr>
                <a:spLocks noChangeArrowheads="1"/>
              </p:cNvSpPr>
              <p:nvPr/>
            </p:nvSpPr>
            <p:spPr bwMode="auto">
              <a:xfrm>
                <a:off x="727946" y="199379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2" name="Rectangle 43"/>
              <p:cNvSpPr>
                <a:spLocks noChangeArrowheads="1"/>
              </p:cNvSpPr>
              <p:nvPr/>
            </p:nvSpPr>
            <p:spPr bwMode="auto">
              <a:xfrm>
                <a:off x="784813" y="199379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9" name="Group 48"/>
              <p:cNvGrpSpPr>
                <a:grpSpLocks/>
              </p:cNvGrpSpPr>
              <p:nvPr/>
            </p:nvGrpSpPr>
            <p:grpSpPr bwMode="auto">
              <a:xfrm>
                <a:off x="1254423" y="2094839"/>
                <a:ext cx="136052" cy="64059"/>
                <a:chOff x="8966" y="10643"/>
                <a:chExt cx="890" cy="71"/>
              </a:xfrm>
            </p:grpSpPr>
            <p:sp>
              <p:nvSpPr>
                <p:cNvPr id="709"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0"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0" name="Group 54"/>
              <p:cNvGrpSpPr>
                <a:grpSpLocks/>
              </p:cNvGrpSpPr>
              <p:nvPr/>
            </p:nvGrpSpPr>
            <p:grpSpPr bwMode="auto">
              <a:xfrm>
                <a:off x="878674" y="1573350"/>
                <a:ext cx="93708" cy="64059"/>
                <a:chOff x="5031" y="10743"/>
                <a:chExt cx="613" cy="71"/>
              </a:xfrm>
            </p:grpSpPr>
            <p:sp>
              <p:nvSpPr>
                <p:cNvPr id="707"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8"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1" name="Group 65"/>
              <p:cNvGrpSpPr>
                <a:grpSpLocks/>
              </p:cNvGrpSpPr>
              <p:nvPr/>
            </p:nvGrpSpPr>
            <p:grpSpPr bwMode="auto">
              <a:xfrm>
                <a:off x="953426" y="2057847"/>
                <a:ext cx="80103" cy="64059"/>
                <a:chOff x="1393" y="11737"/>
                <a:chExt cx="524" cy="71"/>
              </a:xfrm>
            </p:grpSpPr>
            <p:sp>
              <p:nvSpPr>
                <p:cNvPr id="705"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6"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2" name="Group 68"/>
              <p:cNvGrpSpPr>
                <a:grpSpLocks/>
              </p:cNvGrpSpPr>
              <p:nvPr/>
            </p:nvGrpSpPr>
            <p:grpSpPr bwMode="auto">
              <a:xfrm>
                <a:off x="829298" y="1825072"/>
                <a:ext cx="93708" cy="64059"/>
                <a:chOff x="5140" y="10844"/>
                <a:chExt cx="613" cy="71"/>
              </a:xfrm>
            </p:grpSpPr>
            <p:sp>
              <p:nvSpPr>
                <p:cNvPr id="703"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4"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3" name="Group 74"/>
              <p:cNvGrpSpPr>
                <a:grpSpLocks/>
              </p:cNvGrpSpPr>
              <p:nvPr/>
            </p:nvGrpSpPr>
            <p:grpSpPr bwMode="auto">
              <a:xfrm>
                <a:off x="1104154" y="2094839"/>
                <a:ext cx="93708" cy="64059"/>
                <a:chOff x="7430" y="10844"/>
                <a:chExt cx="613" cy="71"/>
              </a:xfrm>
            </p:grpSpPr>
            <p:sp>
              <p:nvSpPr>
                <p:cNvPr id="701"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2"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8" name="Rectangle 221"/>
              <p:cNvSpPr>
                <a:spLocks noChangeArrowheads="1"/>
              </p:cNvSpPr>
              <p:nvPr/>
            </p:nvSpPr>
            <p:spPr bwMode="auto">
              <a:xfrm>
                <a:off x="1326831" y="1539321"/>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4" name="Group 248"/>
              <p:cNvGrpSpPr>
                <a:grpSpLocks/>
              </p:cNvGrpSpPr>
              <p:nvPr/>
            </p:nvGrpSpPr>
            <p:grpSpPr bwMode="auto">
              <a:xfrm>
                <a:off x="418542" y="1881011"/>
                <a:ext cx="93708" cy="64059"/>
                <a:chOff x="3256" y="11013"/>
                <a:chExt cx="613" cy="71"/>
              </a:xfrm>
            </p:grpSpPr>
            <p:sp>
              <p:nvSpPr>
                <p:cNvPr id="699"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0"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0" name="Rectangle 251"/>
              <p:cNvSpPr>
                <a:spLocks noChangeArrowheads="1"/>
              </p:cNvSpPr>
              <p:nvPr/>
            </p:nvSpPr>
            <p:spPr bwMode="auto">
              <a:xfrm>
                <a:off x="200095" y="16374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5" name="Group 252"/>
              <p:cNvGrpSpPr>
                <a:grpSpLocks/>
              </p:cNvGrpSpPr>
              <p:nvPr/>
            </p:nvGrpSpPr>
            <p:grpSpPr bwMode="auto">
              <a:xfrm>
                <a:off x="418542" y="1637408"/>
                <a:ext cx="93708" cy="64059"/>
                <a:chOff x="3256" y="10743"/>
                <a:chExt cx="613" cy="71"/>
              </a:xfrm>
            </p:grpSpPr>
            <p:sp>
              <p:nvSpPr>
                <p:cNvPr id="697"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8"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6" name="Group 255"/>
              <p:cNvGrpSpPr>
                <a:grpSpLocks/>
              </p:cNvGrpSpPr>
              <p:nvPr/>
            </p:nvGrpSpPr>
            <p:grpSpPr bwMode="auto">
              <a:xfrm>
                <a:off x="166311" y="1728534"/>
                <a:ext cx="80103" cy="64059"/>
                <a:chOff x="1606" y="10844"/>
                <a:chExt cx="524" cy="71"/>
              </a:xfrm>
            </p:grpSpPr>
            <p:sp>
              <p:nvSpPr>
                <p:cNvPr id="695"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6"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7" name="Group 258"/>
              <p:cNvGrpSpPr>
                <a:grpSpLocks/>
              </p:cNvGrpSpPr>
              <p:nvPr/>
            </p:nvGrpSpPr>
            <p:grpSpPr bwMode="auto">
              <a:xfrm>
                <a:off x="405701" y="2009127"/>
                <a:ext cx="78727" cy="64059"/>
                <a:chOff x="3172" y="10844"/>
                <a:chExt cx="515" cy="71"/>
              </a:xfrm>
            </p:grpSpPr>
            <p:sp>
              <p:nvSpPr>
                <p:cNvPr id="693"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4"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8" name="Group 261"/>
              <p:cNvGrpSpPr>
                <a:grpSpLocks/>
              </p:cNvGrpSpPr>
              <p:nvPr/>
            </p:nvGrpSpPr>
            <p:grpSpPr bwMode="auto">
              <a:xfrm>
                <a:off x="202999" y="1945069"/>
                <a:ext cx="80103" cy="64059"/>
                <a:chOff x="1846" y="11084"/>
                <a:chExt cx="524" cy="71"/>
              </a:xfrm>
            </p:grpSpPr>
            <p:sp>
              <p:nvSpPr>
                <p:cNvPr id="691"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2"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9" name="Group 264"/>
              <p:cNvGrpSpPr>
                <a:grpSpLocks/>
              </p:cNvGrpSpPr>
              <p:nvPr/>
            </p:nvGrpSpPr>
            <p:grpSpPr bwMode="auto">
              <a:xfrm>
                <a:off x="239688" y="2161604"/>
                <a:ext cx="80103" cy="64059"/>
                <a:chOff x="2086" y="11324"/>
                <a:chExt cx="524" cy="71"/>
              </a:xfrm>
            </p:grpSpPr>
            <p:sp>
              <p:nvSpPr>
                <p:cNvPr id="689"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0"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6" name="Rectangle 267"/>
              <p:cNvSpPr>
                <a:spLocks noChangeArrowheads="1"/>
              </p:cNvSpPr>
              <p:nvPr/>
            </p:nvSpPr>
            <p:spPr bwMode="auto">
              <a:xfrm>
                <a:off x="285701"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7" name="Rectangle 268"/>
              <p:cNvSpPr>
                <a:spLocks noChangeArrowheads="1"/>
              </p:cNvSpPr>
              <p:nvPr/>
            </p:nvSpPr>
            <p:spPr bwMode="auto">
              <a:xfrm>
                <a:off x="500480"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8" name="Rectangle 269"/>
              <p:cNvSpPr>
                <a:spLocks noChangeArrowheads="1"/>
              </p:cNvSpPr>
              <p:nvPr/>
            </p:nvSpPr>
            <p:spPr bwMode="auto">
              <a:xfrm>
                <a:off x="305879" y="194506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9" name="Rectangle 270"/>
              <p:cNvSpPr>
                <a:spLocks noChangeArrowheads="1"/>
              </p:cNvSpPr>
              <p:nvPr/>
            </p:nvSpPr>
            <p:spPr bwMode="auto">
              <a:xfrm>
                <a:off x="485499" y="200912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0" name="Rectangle 271"/>
              <p:cNvSpPr>
                <a:spLocks noChangeArrowheads="1"/>
              </p:cNvSpPr>
              <p:nvPr/>
            </p:nvSpPr>
            <p:spPr bwMode="auto">
              <a:xfrm>
                <a:off x="208502" y="1816952"/>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0" name="Group 272"/>
              <p:cNvGrpSpPr>
                <a:grpSpLocks/>
              </p:cNvGrpSpPr>
              <p:nvPr/>
            </p:nvGrpSpPr>
            <p:grpSpPr bwMode="auto">
              <a:xfrm>
                <a:off x="326975" y="2097546"/>
                <a:ext cx="78727" cy="64059"/>
                <a:chOff x="3172" y="10844"/>
                <a:chExt cx="515" cy="71"/>
              </a:xfrm>
            </p:grpSpPr>
            <p:sp>
              <p:nvSpPr>
                <p:cNvPr id="687"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8"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1" name="Group 275"/>
              <p:cNvGrpSpPr>
                <a:grpSpLocks/>
              </p:cNvGrpSpPr>
              <p:nvPr/>
            </p:nvGrpSpPr>
            <p:grpSpPr bwMode="auto">
              <a:xfrm>
                <a:off x="152400" y="2073185"/>
                <a:ext cx="80103" cy="64059"/>
                <a:chOff x="1633" y="11977"/>
                <a:chExt cx="524" cy="71"/>
              </a:xfrm>
            </p:grpSpPr>
            <p:sp>
              <p:nvSpPr>
                <p:cNvPr id="685"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6"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73" name="Rectangle 278"/>
              <p:cNvSpPr>
                <a:spLocks noChangeArrowheads="1"/>
              </p:cNvSpPr>
              <p:nvPr/>
            </p:nvSpPr>
            <p:spPr bwMode="auto">
              <a:xfrm>
                <a:off x="287229" y="1816952"/>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4" name="Rectangle 279"/>
              <p:cNvSpPr>
                <a:spLocks noChangeArrowheads="1"/>
              </p:cNvSpPr>
              <p:nvPr/>
            </p:nvSpPr>
            <p:spPr bwMode="auto">
              <a:xfrm>
                <a:off x="406772" y="175289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5" name="Rectangle 280"/>
              <p:cNvSpPr>
                <a:spLocks noChangeArrowheads="1"/>
              </p:cNvSpPr>
              <p:nvPr/>
            </p:nvSpPr>
            <p:spPr bwMode="auto">
              <a:xfrm>
                <a:off x="418542" y="2161604"/>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2" name="Group 291"/>
              <p:cNvGrpSpPr>
                <a:grpSpLocks/>
              </p:cNvGrpSpPr>
              <p:nvPr/>
            </p:nvGrpSpPr>
            <p:grpSpPr bwMode="auto">
              <a:xfrm>
                <a:off x="619563" y="1398319"/>
                <a:ext cx="78727" cy="64059"/>
                <a:chOff x="3172" y="10844"/>
                <a:chExt cx="515" cy="71"/>
              </a:xfrm>
            </p:grpSpPr>
            <p:sp>
              <p:nvSpPr>
                <p:cNvPr id="683"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4"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3" name="Group 297"/>
              <p:cNvGrpSpPr>
                <a:grpSpLocks/>
              </p:cNvGrpSpPr>
              <p:nvPr/>
            </p:nvGrpSpPr>
            <p:grpSpPr bwMode="auto">
              <a:xfrm>
                <a:off x="601219" y="1728534"/>
                <a:ext cx="80103" cy="64059"/>
                <a:chOff x="2086" y="11324"/>
                <a:chExt cx="524" cy="71"/>
              </a:xfrm>
            </p:grpSpPr>
            <p:sp>
              <p:nvSpPr>
                <p:cNvPr id="681"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2"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4" name="Group 305"/>
              <p:cNvGrpSpPr>
                <a:grpSpLocks/>
              </p:cNvGrpSpPr>
              <p:nvPr/>
            </p:nvGrpSpPr>
            <p:grpSpPr bwMode="auto">
              <a:xfrm>
                <a:off x="281420" y="1445234"/>
                <a:ext cx="78727" cy="64059"/>
                <a:chOff x="3172" y="10844"/>
                <a:chExt cx="515" cy="71"/>
              </a:xfrm>
            </p:grpSpPr>
            <p:sp>
              <p:nvSpPr>
                <p:cNvPr id="679"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0"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895" name="587 Grupo"/>
            <p:cNvGrpSpPr/>
            <p:nvPr/>
          </p:nvGrpSpPr>
          <p:grpSpPr>
            <a:xfrm>
              <a:off x="-119627" y="4876800"/>
              <a:ext cx="1602138" cy="228600"/>
              <a:chOff x="-119627" y="4876800"/>
              <a:chExt cx="1602138" cy="228600"/>
            </a:xfrm>
          </p:grpSpPr>
          <p:sp>
            <p:nvSpPr>
              <p:cNvPr id="587" name="586 Rectángulo"/>
              <p:cNvSpPr/>
              <p:nvPr/>
            </p:nvSpPr>
            <p:spPr>
              <a:xfrm>
                <a:off x="-119627" y="4876800"/>
                <a:ext cx="15732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4" name="Group 139"/>
              <p:cNvGrpSpPr>
                <a:grpSpLocks/>
              </p:cNvGrpSpPr>
              <p:nvPr/>
            </p:nvGrpSpPr>
            <p:grpSpPr bwMode="auto">
              <a:xfrm flipH="1">
                <a:off x="744511" y="4953000"/>
                <a:ext cx="738000" cy="76200"/>
                <a:chOff x="3307" y="15338"/>
                <a:chExt cx="7838" cy="71"/>
              </a:xfrm>
            </p:grpSpPr>
            <p:sp>
              <p:nvSpPr>
                <p:cNvPr id="616" name="Rectangle 140"/>
                <p:cNvSpPr>
                  <a:spLocks noChangeArrowheads="1"/>
                </p:cNvSpPr>
                <p:nvPr/>
              </p:nvSpPr>
              <p:spPr bwMode="auto">
                <a:xfrm>
                  <a:off x="3307"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7" name="Rectangle 141"/>
                <p:cNvSpPr>
                  <a:spLocks noChangeArrowheads="1"/>
                </p:cNvSpPr>
                <p:nvPr/>
              </p:nvSpPr>
              <p:spPr bwMode="auto">
                <a:xfrm>
                  <a:off x="4062"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8"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9"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0"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1"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2"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3"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5" name="Group 139"/>
              <p:cNvGrpSpPr>
                <a:grpSpLocks/>
              </p:cNvGrpSpPr>
              <p:nvPr/>
            </p:nvGrpSpPr>
            <p:grpSpPr bwMode="auto">
              <a:xfrm>
                <a:off x="304800" y="4953000"/>
                <a:ext cx="677115" cy="63328"/>
                <a:chOff x="2535" y="15338"/>
                <a:chExt cx="7838" cy="71"/>
              </a:xfrm>
            </p:grpSpPr>
            <p:sp>
              <p:nvSpPr>
                <p:cNvPr id="608"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9"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0"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1"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2"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3"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4"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5"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6" name="Group 139"/>
              <p:cNvGrpSpPr>
                <a:grpSpLocks/>
              </p:cNvGrpSpPr>
              <p:nvPr/>
            </p:nvGrpSpPr>
            <p:grpSpPr bwMode="auto">
              <a:xfrm flipH="1">
                <a:off x="-119627" y="4953000"/>
                <a:ext cx="805427" cy="76200"/>
                <a:chOff x="2535" y="15338"/>
                <a:chExt cx="7838" cy="71"/>
              </a:xfrm>
            </p:grpSpPr>
            <p:sp>
              <p:nvSpPr>
                <p:cNvPr id="60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8" name="Group 139"/>
              <p:cNvGrpSpPr>
                <a:grpSpLocks/>
              </p:cNvGrpSpPr>
              <p:nvPr/>
            </p:nvGrpSpPr>
            <p:grpSpPr bwMode="auto">
              <a:xfrm flipH="1">
                <a:off x="685800" y="4953000"/>
                <a:ext cx="563799" cy="76200"/>
                <a:chOff x="2535" y="15338"/>
                <a:chExt cx="7838" cy="71"/>
              </a:xfrm>
            </p:grpSpPr>
            <p:sp>
              <p:nvSpPr>
                <p:cNvPr id="59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139" name="588 Grupo"/>
            <p:cNvGrpSpPr/>
            <p:nvPr/>
          </p:nvGrpSpPr>
          <p:grpSpPr>
            <a:xfrm>
              <a:off x="-76200" y="3505200"/>
              <a:ext cx="1603826" cy="990600"/>
              <a:chOff x="-76200" y="3505200"/>
              <a:chExt cx="1603826" cy="990600"/>
            </a:xfrm>
          </p:grpSpPr>
          <p:grpSp>
            <p:nvGrpSpPr>
              <p:cNvPr id="140" name="Group 139"/>
              <p:cNvGrpSpPr>
                <a:grpSpLocks/>
              </p:cNvGrpSpPr>
              <p:nvPr/>
            </p:nvGrpSpPr>
            <p:grpSpPr bwMode="auto">
              <a:xfrm flipH="1">
                <a:off x="-36639" y="3899072"/>
                <a:ext cx="758368" cy="63328"/>
                <a:chOff x="2535" y="15338"/>
                <a:chExt cx="7838" cy="71"/>
              </a:xfrm>
            </p:grpSpPr>
            <p:sp>
              <p:nvSpPr>
                <p:cNvPr id="57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1" name="Group 139"/>
              <p:cNvGrpSpPr>
                <a:grpSpLocks/>
              </p:cNvGrpSpPr>
              <p:nvPr/>
            </p:nvGrpSpPr>
            <p:grpSpPr bwMode="auto">
              <a:xfrm>
                <a:off x="-76200" y="4114800"/>
                <a:ext cx="677115" cy="63328"/>
                <a:chOff x="2535" y="15338"/>
                <a:chExt cx="7838" cy="71"/>
              </a:xfrm>
            </p:grpSpPr>
            <p:sp>
              <p:nvSpPr>
                <p:cNvPr id="57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2" name="Group 139"/>
              <p:cNvGrpSpPr>
                <a:grpSpLocks/>
              </p:cNvGrpSpPr>
              <p:nvPr/>
            </p:nvGrpSpPr>
            <p:grpSpPr bwMode="auto">
              <a:xfrm flipH="1">
                <a:off x="-43427" y="4419600"/>
                <a:ext cx="805427" cy="76200"/>
                <a:chOff x="2535" y="15338"/>
                <a:chExt cx="7838" cy="71"/>
              </a:xfrm>
            </p:grpSpPr>
            <p:sp>
              <p:nvSpPr>
                <p:cNvPr id="56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8" name="Group 139"/>
              <p:cNvGrpSpPr>
                <a:grpSpLocks/>
              </p:cNvGrpSpPr>
              <p:nvPr/>
            </p:nvGrpSpPr>
            <p:grpSpPr bwMode="auto">
              <a:xfrm flipH="1">
                <a:off x="198201" y="3733800"/>
                <a:ext cx="563799" cy="76200"/>
                <a:chOff x="2535" y="15338"/>
                <a:chExt cx="7838" cy="71"/>
              </a:xfrm>
            </p:grpSpPr>
            <p:sp>
              <p:nvSpPr>
                <p:cNvPr id="55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39"/>
              <p:cNvGrpSpPr>
                <a:grpSpLocks/>
              </p:cNvGrpSpPr>
              <p:nvPr/>
            </p:nvGrpSpPr>
            <p:grpSpPr bwMode="auto">
              <a:xfrm>
                <a:off x="990600" y="3810000"/>
                <a:ext cx="537026" cy="76200"/>
                <a:chOff x="2535" y="15338"/>
                <a:chExt cx="7838" cy="71"/>
              </a:xfrm>
            </p:grpSpPr>
            <p:sp>
              <p:nvSpPr>
                <p:cNvPr id="54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0"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1"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3"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4"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3" name="Group 139"/>
              <p:cNvGrpSpPr>
                <a:grpSpLocks/>
              </p:cNvGrpSpPr>
              <p:nvPr/>
            </p:nvGrpSpPr>
            <p:grpSpPr bwMode="auto">
              <a:xfrm flipH="1">
                <a:off x="908441" y="3962400"/>
                <a:ext cx="615559" cy="63328"/>
                <a:chOff x="2535" y="15338"/>
                <a:chExt cx="7838" cy="71"/>
              </a:xfrm>
            </p:grpSpPr>
            <p:sp>
              <p:nvSpPr>
                <p:cNvPr id="53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5" name="Group 139"/>
              <p:cNvGrpSpPr>
                <a:grpSpLocks/>
              </p:cNvGrpSpPr>
              <p:nvPr/>
            </p:nvGrpSpPr>
            <p:grpSpPr bwMode="auto">
              <a:xfrm>
                <a:off x="838200" y="4191000"/>
                <a:ext cx="685800" cy="76200"/>
                <a:chOff x="2535" y="15338"/>
                <a:chExt cx="7838" cy="71"/>
              </a:xfrm>
            </p:grpSpPr>
            <p:sp>
              <p:nvSpPr>
                <p:cNvPr id="53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6" name="Group 139"/>
              <p:cNvGrpSpPr>
                <a:grpSpLocks/>
              </p:cNvGrpSpPr>
              <p:nvPr/>
            </p:nvGrpSpPr>
            <p:grpSpPr bwMode="auto">
              <a:xfrm>
                <a:off x="838200" y="3505200"/>
                <a:ext cx="512545" cy="76200"/>
                <a:chOff x="2535" y="15338"/>
                <a:chExt cx="7838" cy="71"/>
              </a:xfrm>
            </p:grpSpPr>
            <p:sp>
              <p:nvSpPr>
                <p:cNvPr id="52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18" name="Arc 16"/>
              <p:cNvSpPr>
                <a:spLocks/>
              </p:cNvSpPr>
              <p:nvPr/>
            </p:nvSpPr>
            <p:spPr bwMode="auto">
              <a:xfrm rot="10800000" flipV="1">
                <a:off x="762000" y="35814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Arc 17"/>
              <p:cNvSpPr>
                <a:spLocks/>
              </p:cNvSpPr>
              <p:nvPr/>
            </p:nvSpPr>
            <p:spPr bwMode="auto">
              <a:xfrm rot="3563054" flipV="1">
                <a:off x="709100" y="392153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Arc 17"/>
              <p:cNvSpPr>
                <a:spLocks/>
              </p:cNvSpPr>
              <p:nvPr/>
            </p:nvSpPr>
            <p:spPr bwMode="auto">
              <a:xfrm rot="3563054" flipV="1">
                <a:off x="785301" y="377336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Arc 16"/>
              <p:cNvSpPr>
                <a:spLocks/>
              </p:cNvSpPr>
              <p:nvPr/>
            </p:nvSpPr>
            <p:spPr bwMode="auto">
              <a:xfrm rot="10800000" flipV="1">
                <a:off x="762000" y="42672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Arc 17"/>
              <p:cNvSpPr>
                <a:spLocks/>
              </p:cNvSpPr>
              <p:nvPr/>
            </p:nvSpPr>
            <p:spPr bwMode="auto">
              <a:xfrm rot="3563054" flipV="1">
                <a:off x="649599" y="4116622"/>
                <a:ext cx="181999" cy="196734"/>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7" name="586 Grupo"/>
            <p:cNvGrpSpPr/>
            <p:nvPr/>
          </p:nvGrpSpPr>
          <p:grpSpPr>
            <a:xfrm>
              <a:off x="-119627" y="5486400"/>
              <a:ext cx="1415027" cy="533400"/>
              <a:chOff x="-119627" y="5486400"/>
              <a:chExt cx="1415027" cy="533400"/>
            </a:xfrm>
          </p:grpSpPr>
          <p:grpSp>
            <p:nvGrpSpPr>
              <p:cNvPr id="158" name="Group 139"/>
              <p:cNvGrpSpPr>
                <a:grpSpLocks/>
              </p:cNvGrpSpPr>
              <p:nvPr/>
            </p:nvGrpSpPr>
            <p:grpSpPr bwMode="auto">
              <a:xfrm flipH="1">
                <a:off x="-119627" y="5486400"/>
                <a:ext cx="805427" cy="76200"/>
                <a:chOff x="2535" y="15338"/>
                <a:chExt cx="7838" cy="71"/>
              </a:xfrm>
            </p:grpSpPr>
            <p:sp>
              <p:nvSpPr>
                <p:cNvPr id="50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39"/>
              <p:cNvGrpSpPr>
                <a:grpSpLocks/>
              </p:cNvGrpSpPr>
              <p:nvPr/>
            </p:nvGrpSpPr>
            <p:grpSpPr bwMode="auto">
              <a:xfrm flipH="1">
                <a:off x="-119627" y="5638800"/>
                <a:ext cx="805427" cy="76200"/>
                <a:chOff x="2535" y="15338"/>
                <a:chExt cx="7838" cy="71"/>
              </a:xfrm>
            </p:grpSpPr>
            <p:sp>
              <p:nvSpPr>
                <p:cNvPr id="49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7" name="Group 139"/>
              <p:cNvGrpSpPr>
                <a:grpSpLocks/>
              </p:cNvGrpSpPr>
              <p:nvPr/>
            </p:nvGrpSpPr>
            <p:grpSpPr bwMode="auto">
              <a:xfrm flipH="1">
                <a:off x="731601" y="5638800"/>
                <a:ext cx="563799" cy="76200"/>
                <a:chOff x="2535" y="15338"/>
                <a:chExt cx="7838" cy="71"/>
              </a:xfrm>
            </p:grpSpPr>
            <p:sp>
              <p:nvSpPr>
                <p:cNvPr id="48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8"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0" name="Group 139"/>
              <p:cNvGrpSpPr>
                <a:grpSpLocks/>
              </p:cNvGrpSpPr>
              <p:nvPr/>
            </p:nvGrpSpPr>
            <p:grpSpPr bwMode="auto">
              <a:xfrm flipH="1">
                <a:off x="731601" y="5486400"/>
                <a:ext cx="563799" cy="76200"/>
                <a:chOff x="2535" y="15338"/>
                <a:chExt cx="7838" cy="71"/>
              </a:xfrm>
            </p:grpSpPr>
            <p:sp>
              <p:nvSpPr>
                <p:cNvPr id="47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1" name="Group 139"/>
              <p:cNvGrpSpPr>
                <a:grpSpLocks/>
              </p:cNvGrpSpPr>
              <p:nvPr/>
            </p:nvGrpSpPr>
            <p:grpSpPr bwMode="auto">
              <a:xfrm flipH="1">
                <a:off x="731601" y="5791200"/>
                <a:ext cx="563799" cy="76200"/>
                <a:chOff x="2535" y="15338"/>
                <a:chExt cx="7838" cy="71"/>
              </a:xfrm>
            </p:grpSpPr>
            <p:sp>
              <p:nvSpPr>
                <p:cNvPr id="47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2" name="Group 139"/>
              <p:cNvGrpSpPr>
                <a:grpSpLocks/>
              </p:cNvGrpSpPr>
              <p:nvPr/>
            </p:nvGrpSpPr>
            <p:grpSpPr bwMode="auto">
              <a:xfrm flipH="1">
                <a:off x="731601" y="5943600"/>
                <a:ext cx="563799" cy="76200"/>
                <a:chOff x="2535" y="15338"/>
                <a:chExt cx="7838" cy="71"/>
              </a:xfrm>
            </p:grpSpPr>
            <p:sp>
              <p:nvSpPr>
                <p:cNvPr id="46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sp>
        <p:nvSpPr>
          <p:cNvPr id="864" name="863 Rectángulo"/>
          <p:cNvSpPr/>
          <p:nvPr/>
        </p:nvSpPr>
        <p:spPr>
          <a:xfrm>
            <a:off x="2195736" y="1052736"/>
            <a:ext cx="5544616" cy="338554"/>
          </a:xfrm>
          <a:prstGeom prst="rect">
            <a:avLst/>
          </a:prstGeom>
        </p:spPr>
        <p:txBody>
          <a:bodyPr wrap="square">
            <a:spAutoFit/>
          </a:bodyPr>
          <a:lstStyle/>
          <a:p>
            <a:r>
              <a:rPr lang="en-US" sz="1600" dirty="0" smtClean="0"/>
              <a:t>Variation calling with very low coverage: very ambiguous</a:t>
            </a:r>
          </a:p>
        </p:txBody>
      </p:sp>
      <p:sp>
        <p:nvSpPr>
          <p:cNvPr id="899" name="898 Rectángulo"/>
          <p:cNvSpPr/>
          <p:nvPr/>
        </p:nvSpPr>
        <p:spPr>
          <a:xfrm>
            <a:off x="1403648" y="2476053"/>
            <a:ext cx="1642950" cy="1200329"/>
          </a:xfrm>
          <a:prstGeom prst="rect">
            <a:avLst/>
          </a:prstGeom>
        </p:spPr>
        <p:txBody>
          <a:bodyPr wrap="none">
            <a:spAutoFit/>
          </a:bodyPr>
          <a:lstStyle/>
          <a:p>
            <a:r>
              <a:rPr lang="en-US" sz="1200" b="1" dirty="0" smtClean="0"/>
              <a:t>1</a:t>
            </a:r>
            <a:r>
              <a:rPr lang="en-US" sz="1200" b="1" baseline="30000" dirty="0" smtClean="0"/>
              <a:t>st</a:t>
            </a:r>
            <a:r>
              <a:rPr lang="en-US" sz="1200" b="1" dirty="0" smtClean="0"/>
              <a:t> CLUSTER</a:t>
            </a:r>
          </a:p>
          <a:p>
            <a:endParaRPr lang="en-US" sz="1200" dirty="0" smtClean="0"/>
          </a:p>
          <a:p>
            <a:r>
              <a:rPr lang="en-US" sz="1200" dirty="0" smtClean="0"/>
              <a:t>Length examined 4Mb</a:t>
            </a:r>
          </a:p>
          <a:p>
            <a:r>
              <a:rPr lang="en-US" sz="1200" dirty="0" smtClean="0"/>
              <a:t>327 variation positions </a:t>
            </a:r>
          </a:p>
          <a:p>
            <a:endParaRPr lang="en-US" sz="1200" dirty="0" smtClean="0"/>
          </a:p>
          <a:p>
            <a:r>
              <a:rPr lang="en-US" sz="1200" dirty="0" smtClean="0"/>
              <a:t>17 with depth &gt; 8 </a:t>
            </a:r>
            <a:endParaRPr lang="en-US" sz="1200" dirty="0"/>
          </a:p>
        </p:txBody>
      </p:sp>
      <p:sp>
        <p:nvSpPr>
          <p:cNvPr id="903" name="902 Rectángulo"/>
          <p:cNvSpPr/>
          <p:nvPr/>
        </p:nvSpPr>
        <p:spPr>
          <a:xfrm>
            <a:off x="1403648" y="5140349"/>
            <a:ext cx="1576714" cy="1200329"/>
          </a:xfrm>
          <a:prstGeom prst="rect">
            <a:avLst/>
          </a:prstGeom>
        </p:spPr>
        <p:txBody>
          <a:bodyPr wrap="none">
            <a:spAutoFit/>
          </a:bodyPr>
          <a:lstStyle/>
          <a:p>
            <a:r>
              <a:rPr lang="en-US" sz="1200" b="1" dirty="0" smtClean="0"/>
              <a:t>2</a:t>
            </a:r>
            <a:r>
              <a:rPr lang="en-US" sz="1200" b="1" baseline="30000" dirty="0" smtClean="0"/>
              <a:t>nd</a:t>
            </a:r>
            <a:r>
              <a:rPr lang="en-US" sz="1200" b="1" dirty="0" smtClean="0"/>
              <a:t> CLUSTER</a:t>
            </a:r>
          </a:p>
          <a:p>
            <a:endParaRPr lang="en-US" sz="1200" dirty="0" smtClean="0"/>
          </a:p>
          <a:p>
            <a:r>
              <a:rPr lang="en-US" sz="1200" dirty="0" smtClean="0"/>
              <a:t>Length examined 8Mb</a:t>
            </a:r>
          </a:p>
          <a:p>
            <a:r>
              <a:rPr lang="en-US" sz="1200" dirty="0" smtClean="0"/>
              <a:t>1356 </a:t>
            </a:r>
            <a:r>
              <a:rPr lang="en-US" sz="1200" dirty="0" err="1" smtClean="0"/>
              <a:t>var</a:t>
            </a:r>
            <a:r>
              <a:rPr lang="en-US" sz="1200" dirty="0" smtClean="0"/>
              <a:t> positions </a:t>
            </a:r>
          </a:p>
          <a:p>
            <a:endParaRPr lang="en-US" sz="1200" dirty="0" smtClean="0"/>
          </a:p>
          <a:p>
            <a:r>
              <a:rPr lang="en-US" sz="1200" dirty="0" smtClean="0"/>
              <a:t>23 with depth &gt; 8 </a:t>
            </a:r>
            <a:endParaRPr lang="en-US" sz="1200" dirty="0"/>
          </a:p>
        </p:txBody>
      </p:sp>
      <p:pic>
        <p:nvPicPr>
          <p:cNvPr id="59395" name="Picture 3" descr="C:\Users\Mel\Documents\BIOINFORMATICS\DELFT_Research\Data\CBS_Novogene\PloEstNovogene_WindowTest\readsDistribution.jpg"/>
          <p:cNvPicPr>
            <a:picLocks noChangeAspect="1" noChangeArrowheads="1"/>
          </p:cNvPicPr>
          <p:nvPr/>
        </p:nvPicPr>
        <p:blipFill>
          <a:blip r:embed="rId3" cstate="print"/>
          <a:srcRect l="10425" t="7445" r="46949" b="3213"/>
          <a:stretch>
            <a:fillRect/>
          </a:stretch>
        </p:blipFill>
        <p:spPr bwMode="auto">
          <a:xfrm>
            <a:off x="1487657" y="1484784"/>
            <a:ext cx="1428159" cy="1008112"/>
          </a:xfrm>
          <a:prstGeom prst="rect">
            <a:avLst/>
          </a:prstGeom>
          <a:noFill/>
        </p:spPr>
      </p:pic>
      <p:pic>
        <p:nvPicPr>
          <p:cNvPr id="905" name="Picture 3" descr="C:\Users\Mel\Documents\BIOINFORMATICS\DELFT_Research\Data\CBS_Novogene\PloEstNovogene_WindowTest\readsDistribution.jpg"/>
          <p:cNvPicPr>
            <a:picLocks noChangeAspect="1" noChangeArrowheads="1"/>
          </p:cNvPicPr>
          <p:nvPr/>
        </p:nvPicPr>
        <p:blipFill>
          <a:blip r:embed="rId3" cstate="print"/>
          <a:srcRect l="10425" t="7445" r="46949" b="3213"/>
          <a:stretch>
            <a:fillRect/>
          </a:stretch>
        </p:blipFill>
        <p:spPr bwMode="auto">
          <a:xfrm>
            <a:off x="1487657" y="4149080"/>
            <a:ext cx="1428159" cy="1008112"/>
          </a:xfrm>
          <a:prstGeom prst="rect">
            <a:avLst/>
          </a:prstGeom>
          <a:noFill/>
        </p:spPr>
      </p:pic>
      <p:sp>
        <p:nvSpPr>
          <p:cNvPr id="906" name="905 Rectángulo redondeado"/>
          <p:cNvSpPr/>
          <p:nvPr/>
        </p:nvSpPr>
        <p:spPr>
          <a:xfrm>
            <a:off x="1547664" y="1484784"/>
            <a:ext cx="304800" cy="986408"/>
          </a:xfrm>
          <a:prstGeom prst="roundRect">
            <a:avLst/>
          </a:prstGeom>
          <a:solidFill>
            <a:srgbClr val="FFFF00">
              <a:alpha val="12000"/>
            </a:srgbClr>
          </a:solidFill>
          <a:ln>
            <a:solidFill>
              <a:srgbClr val="FFFF00">
                <a:alpha val="7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7" name="906 Rectángulo redondeado"/>
          <p:cNvSpPr/>
          <p:nvPr/>
        </p:nvSpPr>
        <p:spPr>
          <a:xfrm>
            <a:off x="1763688" y="4149080"/>
            <a:ext cx="304800" cy="986408"/>
          </a:xfrm>
          <a:prstGeom prst="roundRect">
            <a:avLst/>
          </a:prstGeom>
          <a:solidFill>
            <a:srgbClr val="FFFF00">
              <a:alpha val="12000"/>
            </a:srgbClr>
          </a:solidFill>
          <a:ln>
            <a:solidFill>
              <a:srgbClr val="FFFF00">
                <a:alpha val="7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8" name="Picture 2"/>
          <p:cNvPicPr>
            <a:picLocks noChangeAspect="1" noChangeArrowheads="1"/>
          </p:cNvPicPr>
          <p:nvPr/>
        </p:nvPicPr>
        <p:blipFill>
          <a:blip r:embed="rId4" cstate="print"/>
          <a:srcRect l="35754" t="59800" r="42381" b="3546"/>
          <a:stretch>
            <a:fillRect/>
          </a:stretch>
        </p:blipFill>
        <p:spPr bwMode="auto">
          <a:xfrm>
            <a:off x="3816424" y="1412776"/>
            <a:ext cx="3059832" cy="528977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3" name="412 Imagen" descr="BaseCallHistogramCluster_1.jpg"/>
          <p:cNvPicPr>
            <a:picLocks noChangeAspect="1"/>
          </p:cNvPicPr>
          <p:nvPr/>
        </p:nvPicPr>
        <p:blipFill>
          <a:blip r:embed="rId3" cstate="print"/>
          <a:stretch>
            <a:fillRect/>
          </a:stretch>
        </p:blipFill>
        <p:spPr>
          <a:xfrm>
            <a:off x="3131840" y="1124744"/>
            <a:ext cx="4714875" cy="2828925"/>
          </a:xfrm>
          <a:prstGeom prst="rect">
            <a:avLst/>
          </a:prstGeom>
        </p:spPr>
      </p:pic>
      <p:pic>
        <p:nvPicPr>
          <p:cNvPr id="411" name="410 Imagen" descr="readsDistribution.jpg"/>
          <p:cNvPicPr>
            <a:picLocks noChangeAspect="1"/>
          </p:cNvPicPr>
          <p:nvPr/>
        </p:nvPicPr>
        <p:blipFill>
          <a:blip r:embed="rId4" cstate="print"/>
          <a:srcRect l="3780" t="6300" r="39521" b="2351"/>
          <a:stretch>
            <a:fillRect/>
          </a:stretch>
        </p:blipFill>
        <p:spPr>
          <a:xfrm>
            <a:off x="1475656" y="4149080"/>
            <a:ext cx="1440160" cy="1008112"/>
          </a:xfrm>
          <a:prstGeom prst="rect">
            <a:avLst/>
          </a:prstGeom>
        </p:spPr>
      </p:pic>
      <p:pic>
        <p:nvPicPr>
          <p:cNvPr id="410" name="409 Imagen" descr="readsDistribution.jpg"/>
          <p:cNvPicPr>
            <a:picLocks noChangeAspect="1"/>
          </p:cNvPicPr>
          <p:nvPr/>
        </p:nvPicPr>
        <p:blipFill>
          <a:blip r:embed="rId4" cstate="print"/>
          <a:srcRect l="3780" t="6300" r="39521" b="2351"/>
          <a:stretch>
            <a:fillRect/>
          </a:stretch>
        </p:blipFill>
        <p:spPr>
          <a:xfrm>
            <a:off x="1475656" y="1484784"/>
            <a:ext cx="1440160" cy="1008112"/>
          </a:xfrm>
          <a:prstGeom prst="rect">
            <a:avLst/>
          </a:prstGeom>
        </p:spPr>
      </p:pic>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Base call verification: </a:t>
            </a:r>
            <a:r>
              <a:rPr lang="en-US" sz="2400" dirty="0" err="1" smtClean="0">
                <a:solidFill>
                  <a:srgbClr val="FFFFFF"/>
                </a:solidFill>
                <a:latin typeface="Arial"/>
              </a:rPr>
              <a:t>BaseClear</a:t>
            </a:r>
            <a:r>
              <a:rPr lang="en-US" sz="2400" dirty="0" smtClean="0">
                <a:solidFill>
                  <a:srgbClr val="FFFFFF"/>
                </a:solidFill>
                <a:latin typeface="Arial"/>
              </a:rPr>
              <a:t> CBS1483</a:t>
            </a:r>
            <a:endParaRPr dirty="0"/>
          </a:p>
        </p:txBody>
      </p:sp>
      <p:sp>
        <p:nvSpPr>
          <p:cNvPr id="426" name="CustomShape 1"/>
          <p:cNvSpPr/>
          <p:nvPr/>
        </p:nvSpPr>
        <p:spPr>
          <a:xfrm>
            <a:off x="-41637" y="0"/>
            <a:ext cx="1455642" cy="6858000"/>
          </a:xfrm>
          <a:prstGeom prst="rect">
            <a:avLst/>
          </a:prstGeom>
          <a:solidFill>
            <a:srgbClr val="0FA1E3"/>
          </a:solidFill>
          <a:ln w="9360">
            <a:noFill/>
          </a:ln>
        </p:spPr>
        <p:style>
          <a:lnRef idx="0">
            <a:scrgbClr r="0" g="0" b="0"/>
          </a:lnRef>
          <a:fillRef idx="0">
            <a:scrgbClr r="0" g="0" b="0"/>
          </a:fillRef>
          <a:effectRef idx="0">
            <a:scrgbClr r="0" g="0" b="0"/>
          </a:effectRef>
          <a:fontRef idx="minor"/>
        </p:style>
      </p:sp>
      <p:grpSp>
        <p:nvGrpSpPr>
          <p:cNvPr id="2" name="137 Grupo"/>
          <p:cNvGrpSpPr/>
          <p:nvPr/>
        </p:nvGrpSpPr>
        <p:grpSpPr>
          <a:xfrm>
            <a:off x="-108520" y="1259490"/>
            <a:ext cx="1513770" cy="4246984"/>
            <a:chOff x="-119627" y="1398319"/>
            <a:chExt cx="1647253" cy="4621481"/>
          </a:xfrm>
        </p:grpSpPr>
        <p:grpSp>
          <p:nvGrpSpPr>
            <p:cNvPr id="3" name="520 Grupo"/>
            <p:cNvGrpSpPr/>
            <p:nvPr/>
          </p:nvGrpSpPr>
          <p:grpSpPr>
            <a:xfrm>
              <a:off x="76200" y="1398319"/>
              <a:ext cx="1434956" cy="1794790"/>
              <a:chOff x="76200" y="1398319"/>
              <a:chExt cx="1434956" cy="1794790"/>
            </a:xfrm>
          </p:grpSpPr>
          <p:sp>
            <p:nvSpPr>
              <p:cNvPr id="624" name="Rectangle 215"/>
              <p:cNvSpPr>
                <a:spLocks noChangeArrowheads="1"/>
              </p:cNvSpPr>
              <p:nvPr/>
            </p:nvSpPr>
            <p:spPr bwMode="auto">
              <a:xfrm>
                <a:off x="186190"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5" name="Rectangle 216"/>
              <p:cNvSpPr>
                <a:spLocks noChangeArrowheads="1"/>
              </p:cNvSpPr>
              <p:nvPr/>
            </p:nvSpPr>
            <p:spPr bwMode="auto">
              <a:xfrm>
                <a:off x="448944" y="2064299"/>
                <a:ext cx="10298"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6" name="Rectangle 217"/>
              <p:cNvSpPr>
                <a:spLocks noChangeArrowheads="1"/>
              </p:cNvSpPr>
              <p:nvPr/>
            </p:nvSpPr>
            <p:spPr bwMode="auto">
              <a:xfrm>
                <a:off x="707355"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7" name="Rectangle 218"/>
              <p:cNvSpPr>
                <a:spLocks noChangeArrowheads="1"/>
              </p:cNvSpPr>
              <p:nvPr/>
            </p:nvSpPr>
            <p:spPr bwMode="auto">
              <a:xfrm>
                <a:off x="894324" y="2064299"/>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8" name="Rectangle 219"/>
              <p:cNvSpPr>
                <a:spLocks noChangeArrowheads="1"/>
              </p:cNvSpPr>
              <p:nvPr/>
            </p:nvSpPr>
            <p:spPr bwMode="auto">
              <a:xfrm>
                <a:off x="1099314" y="2064299"/>
                <a:ext cx="10459"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9" name="Rectangle 220"/>
              <p:cNvSpPr>
                <a:spLocks noChangeArrowheads="1"/>
              </p:cNvSpPr>
              <p:nvPr/>
            </p:nvSpPr>
            <p:spPr bwMode="auto">
              <a:xfrm>
                <a:off x="1255551" y="2064299"/>
                <a:ext cx="3250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0" name="Rectangle 221"/>
              <p:cNvSpPr>
                <a:spLocks noChangeArrowheads="1"/>
              </p:cNvSpPr>
              <p:nvPr/>
            </p:nvSpPr>
            <p:spPr bwMode="auto">
              <a:xfrm>
                <a:off x="1326831" y="1971370"/>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 name="Group 222"/>
              <p:cNvGrpSpPr>
                <a:grpSpLocks/>
              </p:cNvGrpSpPr>
              <p:nvPr/>
            </p:nvGrpSpPr>
            <p:grpSpPr bwMode="auto">
              <a:xfrm>
                <a:off x="186184" y="2015188"/>
                <a:ext cx="1210865" cy="64058"/>
                <a:chOff x="2745" y="15338"/>
                <a:chExt cx="7525" cy="71"/>
              </a:xfrm>
            </p:grpSpPr>
            <p:sp>
              <p:nvSpPr>
                <p:cNvPr id="850"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1"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2"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3"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4"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5"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6"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 name="Group 245"/>
              <p:cNvGrpSpPr>
                <a:grpSpLocks/>
              </p:cNvGrpSpPr>
              <p:nvPr/>
            </p:nvGrpSpPr>
            <p:grpSpPr bwMode="auto">
              <a:xfrm>
                <a:off x="878674" y="2132954"/>
                <a:ext cx="93708" cy="64059"/>
                <a:chOff x="7359" y="10643"/>
                <a:chExt cx="613" cy="71"/>
              </a:xfrm>
            </p:grpSpPr>
            <p:sp>
              <p:nvSpPr>
                <p:cNvPr id="848"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9"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 name="519 Grupo"/>
              <p:cNvGrpSpPr/>
              <p:nvPr/>
            </p:nvGrpSpPr>
            <p:grpSpPr>
              <a:xfrm>
                <a:off x="76200" y="2133600"/>
                <a:ext cx="1434956" cy="1059509"/>
                <a:chOff x="76200" y="2674291"/>
                <a:chExt cx="1434956" cy="1059509"/>
              </a:xfrm>
            </p:grpSpPr>
            <p:grpSp>
              <p:nvGrpSpPr>
                <p:cNvPr id="7" name="Group 139"/>
                <p:cNvGrpSpPr>
                  <a:grpSpLocks/>
                </p:cNvGrpSpPr>
                <p:nvPr/>
              </p:nvGrpSpPr>
              <p:grpSpPr bwMode="auto">
                <a:xfrm>
                  <a:off x="76200" y="3670472"/>
                  <a:ext cx="1434956" cy="63328"/>
                  <a:chOff x="2535" y="15338"/>
                  <a:chExt cx="7838" cy="71"/>
                </a:xfrm>
              </p:grpSpPr>
              <p:sp>
                <p:nvSpPr>
                  <p:cNvPr id="84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 name="Group 139"/>
                <p:cNvGrpSpPr>
                  <a:grpSpLocks/>
                </p:cNvGrpSpPr>
                <p:nvPr/>
              </p:nvGrpSpPr>
              <p:grpSpPr bwMode="auto">
                <a:xfrm>
                  <a:off x="76200" y="3505200"/>
                  <a:ext cx="1066800" cy="76200"/>
                  <a:chOff x="2535" y="15338"/>
                  <a:chExt cx="7838" cy="71"/>
                </a:xfrm>
              </p:grpSpPr>
              <p:sp>
                <p:nvSpPr>
                  <p:cNvPr id="83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 name="Group 14"/>
                <p:cNvGrpSpPr>
                  <a:grpSpLocks/>
                </p:cNvGrpSpPr>
                <p:nvPr/>
              </p:nvGrpSpPr>
              <p:grpSpPr bwMode="auto">
                <a:xfrm>
                  <a:off x="710214" y="2674291"/>
                  <a:ext cx="93708" cy="64059"/>
                  <a:chOff x="5031" y="10743"/>
                  <a:chExt cx="613" cy="71"/>
                </a:xfrm>
              </p:grpSpPr>
              <p:sp>
                <p:nvSpPr>
                  <p:cNvPr id="8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28" name="Rectangle 17"/>
                <p:cNvSpPr>
                  <a:spLocks noChangeArrowheads="1"/>
                </p:cNvSpPr>
                <p:nvPr/>
              </p:nvSpPr>
              <p:spPr bwMode="auto">
                <a:xfrm>
                  <a:off x="566977" y="2917894"/>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 name="Group 21"/>
                <p:cNvGrpSpPr>
                  <a:grpSpLocks/>
                </p:cNvGrpSpPr>
                <p:nvPr/>
              </p:nvGrpSpPr>
              <p:grpSpPr bwMode="auto">
                <a:xfrm>
                  <a:off x="1104154" y="3044206"/>
                  <a:ext cx="93708" cy="65863"/>
                  <a:chOff x="8491" y="10743"/>
                  <a:chExt cx="613" cy="73"/>
                </a:xfrm>
              </p:grpSpPr>
              <p:sp>
                <p:nvSpPr>
                  <p:cNvPr id="828"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9"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0" name="Rectangle 24"/>
                <p:cNvSpPr>
                  <a:spLocks noChangeArrowheads="1"/>
                </p:cNvSpPr>
                <p:nvPr/>
              </p:nvSpPr>
              <p:spPr bwMode="auto">
                <a:xfrm>
                  <a:off x="1361124" y="267429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 name="Group 25"/>
                <p:cNvGrpSpPr>
                  <a:grpSpLocks/>
                </p:cNvGrpSpPr>
                <p:nvPr/>
              </p:nvGrpSpPr>
              <p:grpSpPr bwMode="auto">
                <a:xfrm>
                  <a:off x="710214" y="2917894"/>
                  <a:ext cx="93708" cy="64059"/>
                  <a:chOff x="5140" y="10844"/>
                  <a:chExt cx="613" cy="71"/>
                </a:xfrm>
              </p:grpSpPr>
              <p:sp>
                <p:nvSpPr>
                  <p:cNvPr id="826"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7"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 name="Group 28"/>
                <p:cNvGrpSpPr>
                  <a:grpSpLocks/>
                </p:cNvGrpSpPr>
                <p:nvPr/>
              </p:nvGrpSpPr>
              <p:grpSpPr bwMode="auto">
                <a:xfrm>
                  <a:off x="887540" y="2765417"/>
                  <a:ext cx="111135" cy="64059"/>
                  <a:chOff x="6191" y="10844"/>
                  <a:chExt cx="727" cy="71"/>
                </a:xfrm>
              </p:grpSpPr>
              <p:sp>
                <p:nvSpPr>
                  <p:cNvPr id="824"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5"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 name="Group 31"/>
                <p:cNvGrpSpPr>
                  <a:grpSpLocks/>
                </p:cNvGrpSpPr>
                <p:nvPr/>
              </p:nvGrpSpPr>
              <p:grpSpPr bwMode="auto">
                <a:xfrm>
                  <a:off x="1076943" y="2765417"/>
                  <a:ext cx="93708" cy="64059"/>
                  <a:chOff x="7430" y="10844"/>
                  <a:chExt cx="613" cy="71"/>
                </a:xfrm>
              </p:grpSpPr>
              <p:sp>
                <p:nvSpPr>
                  <p:cNvPr id="822"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3"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4" name="Rectangle 34"/>
                <p:cNvSpPr>
                  <a:spLocks noChangeArrowheads="1"/>
                </p:cNvSpPr>
                <p:nvPr/>
              </p:nvSpPr>
              <p:spPr bwMode="auto">
                <a:xfrm>
                  <a:off x="1361124" y="276541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5" name="Rectangle 35"/>
                <p:cNvSpPr>
                  <a:spLocks noChangeArrowheads="1"/>
                </p:cNvSpPr>
                <p:nvPr/>
              </p:nvSpPr>
              <p:spPr bwMode="auto">
                <a:xfrm>
                  <a:off x="616506" y="276541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4" name="Group 37"/>
                <p:cNvGrpSpPr>
                  <a:grpSpLocks/>
                </p:cNvGrpSpPr>
                <p:nvPr/>
              </p:nvGrpSpPr>
              <p:grpSpPr bwMode="auto">
                <a:xfrm>
                  <a:off x="1206269" y="2765417"/>
                  <a:ext cx="116027" cy="64059"/>
                  <a:chOff x="8276" y="10844"/>
                  <a:chExt cx="759" cy="71"/>
                </a:xfrm>
              </p:grpSpPr>
              <p:sp>
                <p:nvSpPr>
                  <p:cNvPr id="820"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1"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7" name="Rectangle 41"/>
                <p:cNvSpPr>
                  <a:spLocks noChangeArrowheads="1"/>
                </p:cNvSpPr>
                <p:nvPr/>
              </p:nvSpPr>
              <p:spPr bwMode="auto">
                <a:xfrm>
                  <a:off x="840151" y="2917894"/>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8" name="Rectangle 42"/>
                <p:cNvSpPr>
                  <a:spLocks noChangeArrowheads="1"/>
                </p:cNvSpPr>
                <p:nvPr/>
              </p:nvSpPr>
              <p:spPr bwMode="auto">
                <a:xfrm>
                  <a:off x="727946" y="2789777"/>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9" name="Rectangle 43"/>
                <p:cNvSpPr>
                  <a:spLocks noChangeArrowheads="1"/>
                </p:cNvSpPr>
                <p:nvPr/>
              </p:nvSpPr>
              <p:spPr bwMode="auto">
                <a:xfrm>
                  <a:off x="784813" y="278977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 name="Group 44"/>
                <p:cNvGrpSpPr>
                  <a:grpSpLocks/>
                </p:cNvGrpSpPr>
                <p:nvPr/>
              </p:nvGrpSpPr>
              <p:grpSpPr bwMode="auto">
                <a:xfrm>
                  <a:off x="866292" y="2981952"/>
                  <a:ext cx="93708" cy="64059"/>
                  <a:chOff x="7359" y="10643"/>
                  <a:chExt cx="613" cy="71"/>
                </a:xfrm>
              </p:grpSpPr>
              <p:sp>
                <p:nvSpPr>
                  <p:cNvPr id="818"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9"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1" name="Rectangle 47"/>
                <p:cNvSpPr>
                  <a:spLocks noChangeArrowheads="1"/>
                </p:cNvSpPr>
                <p:nvPr/>
              </p:nvSpPr>
              <p:spPr bwMode="auto">
                <a:xfrm>
                  <a:off x="1214066" y="2980147"/>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6" name="Group 48"/>
                <p:cNvGrpSpPr>
                  <a:grpSpLocks/>
                </p:cNvGrpSpPr>
                <p:nvPr/>
              </p:nvGrpSpPr>
              <p:grpSpPr bwMode="auto">
                <a:xfrm>
                  <a:off x="1254423" y="2890827"/>
                  <a:ext cx="136052" cy="64059"/>
                  <a:chOff x="8966" y="10643"/>
                  <a:chExt cx="890" cy="71"/>
                </a:xfrm>
              </p:grpSpPr>
              <p:sp>
                <p:nvSpPr>
                  <p:cNvPr id="816"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7"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 name="Group 51"/>
                <p:cNvGrpSpPr>
                  <a:grpSpLocks/>
                </p:cNvGrpSpPr>
                <p:nvPr/>
              </p:nvGrpSpPr>
              <p:grpSpPr bwMode="auto">
                <a:xfrm>
                  <a:off x="716023" y="3046010"/>
                  <a:ext cx="93708" cy="64059"/>
                  <a:chOff x="3256" y="10743"/>
                  <a:chExt cx="613" cy="71"/>
                </a:xfrm>
              </p:grpSpPr>
              <p:sp>
                <p:nvSpPr>
                  <p:cNvPr id="814"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5"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4" name="Rectangle 57"/>
                <p:cNvSpPr>
                  <a:spLocks noChangeArrowheads="1"/>
                </p:cNvSpPr>
                <p:nvPr/>
              </p:nvSpPr>
              <p:spPr bwMode="auto">
                <a:xfrm>
                  <a:off x="619563" y="304601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8" name="Group 58"/>
                <p:cNvGrpSpPr>
                  <a:grpSpLocks/>
                </p:cNvGrpSpPr>
                <p:nvPr/>
              </p:nvGrpSpPr>
              <p:grpSpPr bwMode="auto">
                <a:xfrm>
                  <a:off x="987210" y="2981952"/>
                  <a:ext cx="93708" cy="65863"/>
                  <a:chOff x="7502" y="10743"/>
                  <a:chExt cx="613" cy="73"/>
                </a:xfrm>
              </p:grpSpPr>
              <p:sp>
                <p:nvSpPr>
                  <p:cNvPr id="812"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3"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 name="Group 61"/>
                <p:cNvGrpSpPr>
                  <a:grpSpLocks/>
                </p:cNvGrpSpPr>
                <p:nvPr/>
              </p:nvGrpSpPr>
              <p:grpSpPr bwMode="auto">
                <a:xfrm>
                  <a:off x="1160715" y="3198487"/>
                  <a:ext cx="93708" cy="65863"/>
                  <a:chOff x="8491" y="10743"/>
                  <a:chExt cx="613" cy="73"/>
                </a:xfrm>
              </p:grpSpPr>
              <p:sp>
                <p:nvSpPr>
                  <p:cNvPr id="810"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1"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7" name="Rectangle 64"/>
                <p:cNvSpPr>
                  <a:spLocks noChangeArrowheads="1"/>
                </p:cNvSpPr>
                <p:nvPr/>
              </p:nvSpPr>
              <p:spPr bwMode="auto">
                <a:xfrm>
                  <a:off x="1289735" y="307037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0" name="Group 65"/>
                <p:cNvGrpSpPr>
                  <a:grpSpLocks/>
                </p:cNvGrpSpPr>
                <p:nvPr/>
              </p:nvGrpSpPr>
              <p:grpSpPr bwMode="auto">
                <a:xfrm>
                  <a:off x="953426" y="2853835"/>
                  <a:ext cx="80103" cy="64059"/>
                  <a:chOff x="1393" y="11737"/>
                  <a:chExt cx="524" cy="71"/>
                </a:xfrm>
              </p:grpSpPr>
              <p:sp>
                <p:nvSpPr>
                  <p:cNvPr id="808"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9"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1" name="Group 71"/>
                <p:cNvGrpSpPr>
                  <a:grpSpLocks/>
                </p:cNvGrpSpPr>
                <p:nvPr/>
              </p:nvGrpSpPr>
              <p:grpSpPr bwMode="auto">
                <a:xfrm>
                  <a:off x="833119" y="3110068"/>
                  <a:ext cx="111135" cy="64059"/>
                  <a:chOff x="6191" y="10844"/>
                  <a:chExt cx="727" cy="71"/>
                </a:xfrm>
              </p:grpSpPr>
              <p:sp>
                <p:nvSpPr>
                  <p:cNvPr id="806"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7"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2" name="Group 74"/>
                <p:cNvGrpSpPr>
                  <a:grpSpLocks/>
                </p:cNvGrpSpPr>
                <p:nvPr/>
              </p:nvGrpSpPr>
              <p:grpSpPr bwMode="auto">
                <a:xfrm>
                  <a:off x="1104154" y="2890827"/>
                  <a:ext cx="93708" cy="64059"/>
                  <a:chOff x="7430" y="10844"/>
                  <a:chExt cx="613" cy="71"/>
                </a:xfrm>
              </p:grpSpPr>
              <p:sp>
                <p:nvSpPr>
                  <p:cNvPr id="804"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5"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1" name="Rectangle 77"/>
                <p:cNvSpPr>
                  <a:spLocks noChangeArrowheads="1"/>
                </p:cNvSpPr>
                <p:nvPr/>
              </p:nvSpPr>
              <p:spPr bwMode="auto">
                <a:xfrm>
                  <a:off x="1275212" y="3200292"/>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3" name="Group 78"/>
                <p:cNvGrpSpPr>
                  <a:grpSpLocks/>
                </p:cNvGrpSpPr>
                <p:nvPr/>
              </p:nvGrpSpPr>
              <p:grpSpPr bwMode="auto">
                <a:xfrm>
                  <a:off x="1367697" y="3134429"/>
                  <a:ext cx="80103" cy="64059"/>
                  <a:chOff x="1873" y="12217"/>
                  <a:chExt cx="524" cy="71"/>
                </a:xfrm>
              </p:grpSpPr>
              <p:sp>
                <p:nvSpPr>
                  <p:cNvPr id="802"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3"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3" name="Rectangle 81"/>
                <p:cNvSpPr>
                  <a:spLocks noChangeArrowheads="1"/>
                </p:cNvSpPr>
                <p:nvPr/>
              </p:nvSpPr>
              <p:spPr bwMode="auto">
                <a:xfrm>
                  <a:off x="689729" y="3198487"/>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54" name="Rectangle 82"/>
                <p:cNvSpPr>
                  <a:spLocks noChangeArrowheads="1"/>
                </p:cNvSpPr>
                <p:nvPr/>
              </p:nvSpPr>
              <p:spPr bwMode="auto">
                <a:xfrm>
                  <a:off x="566977" y="319848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4" name="Group 83"/>
                <p:cNvGrpSpPr>
                  <a:grpSpLocks/>
                </p:cNvGrpSpPr>
                <p:nvPr/>
              </p:nvGrpSpPr>
              <p:grpSpPr bwMode="auto">
                <a:xfrm>
                  <a:off x="964891" y="3110068"/>
                  <a:ext cx="116027" cy="64059"/>
                  <a:chOff x="8276" y="10844"/>
                  <a:chExt cx="759" cy="71"/>
                </a:xfrm>
              </p:grpSpPr>
              <p:sp>
                <p:nvSpPr>
                  <p:cNvPr id="800"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1"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8"/>
                <p:cNvGrpSpPr>
                  <a:grpSpLocks/>
                </p:cNvGrpSpPr>
                <p:nvPr/>
              </p:nvGrpSpPr>
              <p:grpSpPr bwMode="auto">
                <a:xfrm>
                  <a:off x="418542" y="2676998"/>
                  <a:ext cx="93708" cy="64059"/>
                  <a:chOff x="3256" y="11013"/>
                  <a:chExt cx="613" cy="71"/>
                </a:xfrm>
              </p:grpSpPr>
              <p:sp>
                <p:nvSpPr>
                  <p:cNvPr id="798"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9"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6" name="Group 258"/>
                <p:cNvGrpSpPr>
                  <a:grpSpLocks/>
                </p:cNvGrpSpPr>
                <p:nvPr/>
              </p:nvGrpSpPr>
              <p:grpSpPr bwMode="auto">
                <a:xfrm>
                  <a:off x="405701" y="2805115"/>
                  <a:ext cx="78727" cy="64059"/>
                  <a:chOff x="3172" y="10844"/>
                  <a:chExt cx="515" cy="71"/>
                </a:xfrm>
              </p:grpSpPr>
              <p:sp>
                <p:nvSpPr>
                  <p:cNvPr id="796"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7"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1"/>
                <p:cNvGrpSpPr>
                  <a:grpSpLocks/>
                </p:cNvGrpSpPr>
                <p:nvPr/>
              </p:nvGrpSpPr>
              <p:grpSpPr bwMode="auto">
                <a:xfrm>
                  <a:off x="202999" y="2741056"/>
                  <a:ext cx="80103" cy="64059"/>
                  <a:chOff x="1846" y="11084"/>
                  <a:chExt cx="524" cy="71"/>
                </a:xfrm>
              </p:grpSpPr>
              <p:sp>
                <p:nvSpPr>
                  <p:cNvPr id="794"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5"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8" name="Group 264"/>
                <p:cNvGrpSpPr>
                  <a:grpSpLocks/>
                </p:cNvGrpSpPr>
                <p:nvPr/>
              </p:nvGrpSpPr>
              <p:grpSpPr bwMode="auto">
                <a:xfrm>
                  <a:off x="239688" y="2957592"/>
                  <a:ext cx="80103" cy="64059"/>
                  <a:chOff x="2086" y="11324"/>
                  <a:chExt cx="524" cy="71"/>
                </a:xfrm>
              </p:grpSpPr>
              <p:sp>
                <p:nvSpPr>
                  <p:cNvPr id="792"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3"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0" name="Rectangle 269"/>
                <p:cNvSpPr>
                  <a:spLocks noChangeArrowheads="1"/>
                </p:cNvSpPr>
                <p:nvPr/>
              </p:nvSpPr>
              <p:spPr bwMode="auto">
                <a:xfrm>
                  <a:off x="305879" y="2741056"/>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61" name="Rectangle 270"/>
                <p:cNvSpPr>
                  <a:spLocks noChangeArrowheads="1"/>
                </p:cNvSpPr>
                <p:nvPr/>
              </p:nvSpPr>
              <p:spPr bwMode="auto">
                <a:xfrm>
                  <a:off x="485499" y="2805115"/>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9" name="Group 272"/>
                <p:cNvGrpSpPr>
                  <a:grpSpLocks/>
                </p:cNvGrpSpPr>
                <p:nvPr/>
              </p:nvGrpSpPr>
              <p:grpSpPr bwMode="auto">
                <a:xfrm>
                  <a:off x="326975" y="2893533"/>
                  <a:ext cx="78727" cy="64059"/>
                  <a:chOff x="3172" y="10844"/>
                  <a:chExt cx="515" cy="71"/>
                </a:xfrm>
              </p:grpSpPr>
              <p:sp>
                <p:nvSpPr>
                  <p:cNvPr id="790"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1"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0" name="Group 275"/>
                <p:cNvGrpSpPr>
                  <a:grpSpLocks/>
                </p:cNvGrpSpPr>
                <p:nvPr/>
              </p:nvGrpSpPr>
              <p:grpSpPr bwMode="auto">
                <a:xfrm>
                  <a:off x="152400" y="2869173"/>
                  <a:ext cx="80103" cy="64059"/>
                  <a:chOff x="1633" y="11977"/>
                  <a:chExt cx="524" cy="71"/>
                </a:xfrm>
              </p:grpSpPr>
              <p:sp>
                <p:nvSpPr>
                  <p:cNvPr id="788"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9"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4" name="Rectangle 280"/>
                <p:cNvSpPr>
                  <a:spLocks noChangeArrowheads="1"/>
                </p:cNvSpPr>
                <p:nvPr/>
              </p:nvSpPr>
              <p:spPr bwMode="auto">
                <a:xfrm>
                  <a:off x="418542" y="29575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1" name="Group 281"/>
                <p:cNvGrpSpPr>
                  <a:grpSpLocks/>
                </p:cNvGrpSpPr>
                <p:nvPr/>
              </p:nvGrpSpPr>
              <p:grpSpPr bwMode="auto">
                <a:xfrm>
                  <a:off x="417167" y="3351865"/>
                  <a:ext cx="93708" cy="64059"/>
                  <a:chOff x="3256" y="11013"/>
                  <a:chExt cx="613" cy="71"/>
                </a:xfrm>
              </p:grpSpPr>
              <p:sp>
                <p:nvSpPr>
                  <p:cNvPr id="786"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7"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6" name="Rectangle 284"/>
                <p:cNvSpPr>
                  <a:spLocks noChangeArrowheads="1"/>
                </p:cNvSpPr>
                <p:nvPr/>
              </p:nvSpPr>
              <p:spPr bwMode="auto">
                <a:xfrm>
                  <a:off x="198719" y="3108263"/>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36" name="Group 285"/>
                <p:cNvGrpSpPr>
                  <a:grpSpLocks/>
                </p:cNvGrpSpPr>
                <p:nvPr/>
              </p:nvGrpSpPr>
              <p:grpSpPr bwMode="auto">
                <a:xfrm>
                  <a:off x="417167" y="3108263"/>
                  <a:ext cx="93708" cy="64059"/>
                  <a:chOff x="3256" y="10743"/>
                  <a:chExt cx="613" cy="71"/>
                </a:xfrm>
              </p:grpSpPr>
              <p:sp>
                <p:nvSpPr>
                  <p:cNvPr id="784"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5"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0" name="Group 288"/>
                <p:cNvGrpSpPr>
                  <a:grpSpLocks/>
                </p:cNvGrpSpPr>
                <p:nvPr/>
              </p:nvGrpSpPr>
              <p:grpSpPr bwMode="auto">
                <a:xfrm>
                  <a:off x="164935" y="3199389"/>
                  <a:ext cx="80103" cy="64059"/>
                  <a:chOff x="1606" y="10844"/>
                  <a:chExt cx="524" cy="71"/>
                </a:xfrm>
              </p:grpSpPr>
              <p:sp>
                <p:nvSpPr>
                  <p:cNvPr id="782"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3"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2" name="Group 294"/>
                <p:cNvGrpSpPr>
                  <a:grpSpLocks/>
                </p:cNvGrpSpPr>
                <p:nvPr/>
              </p:nvGrpSpPr>
              <p:grpSpPr bwMode="auto">
                <a:xfrm>
                  <a:off x="201623" y="3415924"/>
                  <a:ext cx="80103" cy="64059"/>
                  <a:chOff x="1846" y="11084"/>
                  <a:chExt cx="524" cy="71"/>
                </a:xfrm>
              </p:grpSpPr>
              <p:sp>
                <p:nvSpPr>
                  <p:cNvPr id="78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0" name="Rectangle 300"/>
                <p:cNvSpPr>
                  <a:spLocks noChangeArrowheads="1"/>
                </p:cNvSpPr>
                <p:nvPr/>
              </p:nvSpPr>
              <p:spPr bwMode="auto">
                <a:xfrm>
                  <a:off x="284325"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1" name="Rectangle 301"/>
                <p:cNvSpPr>
                  <a:spLocks noChangeArrowheads="1"/>
                </p:cNvSpPr>
                <p:nvPr/>
              </p:nvSpPr>
              <p:spPr bwMode="auto">
                <a:xfrm>
                  <a:off x="499104"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2" name="Rectangle 302"/>
                <p:cNvSpPr>
                  <a:spLocks noChangeArrowheads="1"/>
                </p:cNvSpPr>
                <p:nvPr/>
              </p:nvSpPr>
              <p:spPr bwMode="auto">
                <a:xfrm>
                  <a:off x="304503" y="341592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3" name="Rectangle 303"/>
                <p:cNvSpPr>
                  <a:spLocks noChangeArrowheads="1"/>
                </p:cNvSpPr>
                <p:nvPr/>
              </p:nvSpPr>
              <p:spPr bwMode="auto">
                <a:xfrm>
                  <a:off x="1010446" y="3287808"/>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4" name="Rectangle 304"/>
                <p:cNvSpPr>
                  <a:spLocks noChangeArrowheads="1"/>
                </p:cNvSpPr>
                <p:nvPr/>
              </p:nvSpPr>
              <p:spPr bwMode="auto">
                <a:xfrm>
                  <a:off x="207127" y="32878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3" name="Group 308"/>
                <p:cNvGrpSpPr>
                  <a:grpSpLocks/>
                </p:cNvGrpSpPr>
                <p:nvPr/>
              </p:nvGrpSpPr>
              <p:grpSpPr bwMode="auto">
                <a:xfrm>
                  <a:off x="815081" y="3351865"/>
                  <a:ext cx="80103" cy="64059"/>
                  <a:chOff x="1633" y="11977"/>
                  <a:chExt cx="524" cy="71"/>
                </a:xfrm>
              </p:grpSpPr>
              <p:sp>
                <p:nvSpPr>
                  <p:cNvPr id="778"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9"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6" name="Rectangle 311"/>
                <p:cNvSpPr>
                  <a:spLocks noChangeArrowheads="1"/>
                </p:cNvSpPr>
                <p:nvPr/>
              </p:nvSpPr>
              <p:spPr bwMode="auto">
                <a:xfrm>
                  <a:off x="285853" y="3287808"/>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7" name="Rectangle 312"/>
                <p:cNvSpPr>
                  <a:spLocks noChangeArrowheads="1"/>
                </p:cNvSpPr>
                <p:nvPr/>
              </p:nvSpPr>
              <p:spPr bwMode="auto">
                <a:xfrm>
                  <a:off x="405396" y="322374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34" name="Rectangle 313"/>
              <p:cNvSpPr>
                <a:spLocks noChangeArrowheads="1"/>
              </p:cNvSpPr>
              <p:nvPr/>
            </p:nvSpPr>
            <p:spPr bwMode="auto">
              <a:xfrm>
                <a:off x="326975" y="213024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5" name="Rectangle 8"/>
              <p:cNvSpPr>
                <a:spLocks noChangeArrowheads="1"/>
              </p:cNvSpPr>
              <p:nvPr/>
            </p:nvSpPr>
            <p:spPr bwMode="auto">
              <a:xfrm>
                <a:off x="475868" y="1515608"/>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6" name="Rectangle 9"/>
              <p:cNvSpPr>
                <a:spLocks noChangeArrowheads="1"/>
              </p:cNvSpPr>
              <p:nvPr/>
            </p:nvSpPr>
            <p:spPr bwMode="auto">
              <a:xfrm>
                <a:off x="741552" y="157335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7" name="Rectangle 10"/>
              <p:cNvSpPr>
                <a:spLocks noChangeArrowheads="1"/>
              </p:cNvSpPr>
              <p:nvPr/>
            </p:nvSpPr>
            <p:spPr bwMode="auto">
              <a:xfrm>
                <a:off x="1228588" y="1761014"/>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5" name="Group 11"/>
              <p:cNvGrpSpPr>
                <a:grpSpLocks/>
              </p:cNvGrpSpPr>
              <p:nvPr/>
            </p:nvGrpSpPr>
            <p:grpSpPr bwMode="auto">
              <a:xfrm>
                <a:off x="1311748" y="1788080"/>
                <a:ext cx="136052" cy="64059"/>
                <a:chOff x="8966" y="10643"/>
                <a:chExt cx="890" cy="71"/>
              </a:xfrm>
            </p:grpSpPr>
            <p:sp>
              <p:nvSpPr>
                <p:cNvPr id="723"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4"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6" name="Group 14"/>
              <p:cNvGrpSpPr>
                <a:grpSpLocks/>
              </p:cNvGrpSpPr>
              <p:nvPr/>
            </p:nvGrpSpPr>
            <p:grpSpPr bwMode="auto">
              <a:xfrm>
                <a:off x="710214" y="1878303"/>
                <a:ext cx="93708" cy="64059"/>
                <a:chOff x="5031" y="10743"/>
                <a:chExt cx="613" cy="71"/>
              </a:xfrm>
            </p:grpSpPr>
            <p:sp>
              <p:nvSpPr>
                <p:cNvPr id="721"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2"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0" name="Rectangle 17"/>
              <p:cNvSpPr>
                <a:spLocks noChangeArrowheads="1"/>
              </p:cNvSpPr>
              <p:nvPr/>
            </p:nvSpPr>
            <p:spPr bwMode="auto">
              <a:xfrm>
                <a:off x="566977" y="2121906"/>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8" name="Group 18"/>
              <p:cNvGrpSpPr>
                <a:grpSpLocks/>
              </p:cNvGrpSpPr>
              <p:nvPr/>
            </p:nvGrpSpPr>
            <p:grpSpPr bwMode="auto">
              <a:xfrm>
                <a:off x="1010446" y="1695152"/>
                <a:ext cx="93708" cy="65863"/>
                <a:chOff x="7502" y="10743"/>
                <a:chExt cx="613" cy="73"/>
              </a:xfrm>
            </p:grpSpPr>
            <p:sp>
              <p:nvSpPr>
                <p:cNvPr id="719"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0"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2" name="Rectangle 24"/>
              <p:cNvSpPr>
                <a:spLocks noChangeArrowheads="1"/>
              </p:cNvSpPr>
              <p:nvPr/>
            </p:nvSpPr>
            <p:spPr bwMode="auto">
              <a:xfrm>
                <a:off x="1361124" y="1878303"/>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9" name="Group 25"/>
              <p:cNvGrpSpPr>
                <a:grpSpLocks/>
              </p:cNvGrpSpPr>
              <p:nvPr/>
            </p:nvGrpSpPr>
            <p:grpSpPr bwMode="auto">
              <a:xfrm>
                <a:off x="710214" y="2121906"/>
                <a:ext cx="93708" cy="64059"/>
                <a:chOff x="5140" y="10844"/>
                <a:chExt cx="613" cy="71"/>
              </a:xfrm>
            </p:grpSpPr>
            <p:sp>
              <p:nvSpPr>
                <p:cNvPr id="717"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8"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0" name="Group 28"/>
              <p:cNvGrpSpPr>
                <a:grpSpLocks/>
              </p:cNvGrpSpPr>
              <p:nvPr/>
            </p:nvGrpSpPr>
            <p:grpSpPr bwMode="auto">
              <a:xfrm>
                <a:off x="887540" y="1969429"/>
                <a:ext cx="111135" cy="64059"/>
                <a:chOff x="6191" y="10844"/>
                <a:chExt cx="727" cy="71"/>
              </a:xfrm>
            </p:grpSpPr>
            <p:sp>
              <p:nvSpPr>
                <p:cNvPr id="715"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6"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2" name="Group 31"/>
              <p:cNvGrpSpPr>
                <a:grpSpLocks/>
              </p:cNvGrpSpPr>
              <p:nvPr/>
            </p:nvGrpSpPr>
            <p:grpSpPr bwMode="auto">
              <a:xfrm>
                <a:off x="1076943" y="1969429"/>
                <a:ext cx="93708" cy="64059"/>
                <a:chOff x="7430" y="10844"/>
                <a:chExt cx="613" cy="71"/>
              </a:xfrm>
            </p:grpSpPr>
            <p:sp>
              <p:nvSpPr>
                <p:cNvPr id="713"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4"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6" name="Rectangle 34"/>
              <p:cNvSpPr>
                <a:spLocks noChangeArrowheads="1"/>
              </p:cNvSpPr>
              <p:nvPr/>
            </p:nvSpPr>
            <p:spPr bwMode="auto">
              <a:xfrm>
                <a:off x="1361124" y="1969429"/>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7" name="Rectangle 35"/>
              <p:cNvSpPr>
                <a:spLocks noChangeArrowheads="1"/>
              </p:cNvSpPr>
              <p:nvPr/>
            </p:nvSpPr>
            <p:spPr bwMode="auto">
              <a:xfrm>
                <a:off x="616506" y="1969429"/>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8" name="Rectangle 36"/>
              <p:cNvSpPr>
                <a:spLocks noChangeArrowheads="1"/>
              </p:cNvSpPr>
              <p:nvPr/>
            </p:nvSpPr>
            <p:spPr bwMode="auto">
              <a:xfrm>
                <a:off x="504760" y="15092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5" name="Group 37"/>
              <p:cNvGrpSpPr>
                <a:grpSpLocks/>
              </p:cNvGrpSpPr>
              <p:nvPr/>
            </p:nvGrpSpPr>
            <p:grpSpPr bwMode="auto">
              <a:xfrm>
                <a:off x="1206269" y="1969429"/>
                <a:ext cx="116027" cy="64059"/>
                <a:chOff x="8276" y="10844"/>
                <a:chExt cx="759" cy="71"/>
              </a:xfrm>
            </p:grpSpPr>
            <p:sp>
              <p:nvSpPr>
                <p:cNvPr id="711"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2"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0" name="Rectangle 41"/>
              <p:cNvSpPr>
                <a:spLocks noChangeArrowheads="1"/>
              </p:cNvSpPr>
              <p:nvPr/>
            </p:nvSpPr>
            <p:spPr bwMode="auto">
              <a:xfrm>
                <a:off x="840151" y="2121906"/>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1" name="Rectangle 42"/>
              <p:cNvSpPr>
                <a:spLocks noChangeArrowheads="1"/>
              </p:cNvSpPr>
              <p:nvPr/>
            </p:nvSpPr>
            <p:spPr bwMode="auto">
              <a:xfrm>
                <a:off x="727946" y="199379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2" name="Rectangle 43"/>
              <p:cNvSpPr>
                <a:spLocks noChangeArrowheads="1"/>
              </p:cNvSpPr>
              <p:nvPr/>
            </p:nvSpPr>
            <p:spPr bwMode="auto">
              <a:xfrm>
                <a:off x="784813" y="199379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6" name="Group 48"/>
              <p:cNvGrpSpPr>
                <a:grpSpLocks/>
              </p:cNvGrpSpPr>
              <p:nvPr/>
            </p:nvGrpSpPr>
            <p:grpSpPr bwMode="auto">
              <a:xfrm>
                <a:off x="1254423" y="2094839"/>
                <a:ext cx="136052" cy="64059"/>
                <a:chOff x="8966" y="10643"/>
                <a:chExt cx="890" cy="71"/>
              </a:xfrm>
            </p:grpSpPr>
            <p:sp>
              <p:nvSpPr>
                <p:cNvPr id="709"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0"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7" name="Group 54"/>
              <p:cNvGrpSpPr>
                <a:grpSpLocks/>
              </p:cNvGrpSpPr>
              <p:nvPr/>
            </p:nvGrpSpPr>
            <p:grpSpPr bwMode="auto">
              <a:xfrm>
                <a:off x="878674" y="1573350"/>
                <a:ext cx="93708" cy="64059"/>
                <a:chOff x="5031" y="10743"/>
                <a:chExt cx="613" cy="71"/>
              </a:xfrm>
            </p:grpSpPr>
            <p:sp>
              <p:nvSpPr>
                <p:cNvPr id="707"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8"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8" name="Group 65"/>
              <p:cNvGrpSpPr>
                <a:grpSpLocks/>
              </p:cNvGrpSpPr>
              <p:nvPr/>
            </p:nvGrpSpPr>
            <p:grpSpPr bwMode="auto">
              <a:xfrm>
                <a:off x="953426" y="2057847"/>
                <a:ext cx="80103" cy="64059"/>
                <a:chOff x="1393" y="11737"/>
                <a:chExt cx="524" cy="71"/>
              </a:xfrm>
            </p:grpSpPr>
            <p:sp>
              <p:nvSpPr>
                <p:cNvPr id="705"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6"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9" name="Group 68"/>
              <p:cNvGrpSpPr>
                <a:grpSpLocks/>
              </p:cNvGrpSpPr>
              <p:nvPr/>
            </p:nvGrpSpPr>
            <p:grpSpPr bwMode="auto">
              <a:xfrm>
                <a:off x="829298" y="1825072"/>
                <a:ext cx="93708" cy="64059"/>
                <a:chOff x="5140" y="10844"/>
                <a:chExt cx="613" cy="71"/>
              </a:xfrm>
            </p:grpSpPr>
            <p:sp>
              <p:nvSpPr>
                <p:cNvPr id="703"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4"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2" name="Group 74"/>
              <p:cNvGrpSpPr>
                <a:grpSpLocks/>
              </p:cNvGrpSpPr>
              <p:nvPr/>
            </p:nvGrpSpPr>
            <p:grpSpPr bwMode="auto">
              <a:xfrm>
                <a:off x="1104154" y="2094839"/>
                <a:ext cx="93708" cy="64059"/>
                <a:chOff x="7430" y="10844"/>
                <a:chExt cx="613" cy="71"/>
              </a:xfrm>
            </p:grpSpPr>
            <p:sp>
              <p:nvSpPr>
                <p:cNvPr id="701"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2"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8" name="Rectangle 221"/>
              <p:cNvSpPr>
                <a:spLocks noChangeArrowheads="1"/>
              </p:cNvSpPr>
              <p:nvPr/>
            </p:nvSpPr>
            <p:spPr bwMode="auto">
              <a:xfrm>
                <a:off x="1326831" y="1539321"/>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3" name="Group 248"/>
              <p:cNvGrpSpPr>
                <a:grpSpLocks/>
              </p:cNvGrpSpPr>
              <p:nvPr/>
            </p:nvGrpSpPr>
            <p:grpSpPr bwMode="auto">
              <a:xfrm>
                <a:off x="418542" y="1881011"/>
                <a:ext cx="93708" cy="64059"/>
                <a:chOff x="3256" y="11013"/>
                <a:chExt cx="613" cy="71"/>
              </a:xfrm>
            </p:grpSpPr>
            <p:sp>
              <p:nvSpPr>
                <p:cNvPr id="699"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0"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0" name="Rectangle 251"/>
              <p:cNvSpPr>
                <a:spLocks noChangeArrowheads="1"/>
              </p:cNvSpPr>
              <p:nvPr/>
            </p:nvSpPr>
            <p:spPr bwMode="auto">
              <a:xfrm>
                <a:off x="200095" y="16374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5" name="Group 252"/>
              <p:cNvGrpSpPr>
                <a:grpSpLocks/>
              </p:cNvGrpSpPr>
              <p:nvPr/>
            </p:nvGrpSpPr>
            <p:grpSpPr bwMode="auto">
              <a:xfrm>
                <a:off x="418542" y="1637408"/>
                <a:ext cx="93708" cy="64059"/>
                <a:chOff x="3256" y="10743"/>
                <a:chExt cx="613" cy="71"/>
              </a:xfrm>
            </p:grpSpPr>
            <p:sp>
              <p:nvSpPr>
                <p:cNvPr id="697"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8"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7" name="Group 255"/>
              <p:cNvGrpSpPr>
                <a:grpSpLocks/>
              </p:cNvGrpSpPr>
              <p:nvPr/>
            </p:nvGrpSpPr>
            <p:grpSpPr bwMode="auto">
              <a:xfrm>
                <a:off x="166311" y="1728534"/>
                <a:ext cx="80103" cy="64059"/>
                <a:chOff x="1606" y="10844"/>
                <a:chExt cx="524" cy="71"/>
              </a:xfrm>
            </p:grpSpPr>
            <p:sp>
              <p:nvSpPr>
                <p:cNvPr id="695"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6"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8" name="Group 258"/>
              <p:cNvGrpSpPr>
                <a:grpSpLocks/>
              </p:cNvGrpSpPr>
              <p:nvPr/>
            </p:nvGrpSpPr>
            <p:grpSpPr bwMode="auto">
              <a:xfrm>
                <a:off x="405701" y="2009127"/>
                <a:ext cx="78727" cy="64059"/>
                <a:chOff x="3172" y="10844"/>
                <a:chExt cx="515" cy="71"/>
              </a:xfrm>
            </p:grpSpPr>
            <p:sp>
              <p:nvSpPr>
                <p:cNvPr id="693"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4"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9" name="Group 261"/>
              <p:cNvGrpSpPr>
                <a:grpSpLocks/>
              </p:cNvGrpSpPr>
              <p:nvPr/>
            </p:nvGrpSpPr>
            <p:grpSpPr bwMode="auto">
              <a:xfrm>
                <a:off x="202999" y="1945069"/>
                <a:ext cx="80103" cy="64059"/>
                <a:chOff x="1846" y="11084"/>
                <a:chExt cx="524" cy="71"/>
              </a:xfrm>
            </p:grpSpPr>
            <p:sp>
              <p:nvSpPr>
                <p:cNvPr id="691"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2"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5" name="Group 264"/>
              <p:cNvGrpSpPr>
                <a:grpSpLocks/>
              </p:cNvGrpSpPr>
              <p:nvPr/>
            </p:nvGrpSpPr>
            <p:grpSpPr bwMode="auto">
              <a:xfrm>
                <a:off x="239688" y="2161604"/>
                <a:ext cx="80103" cy="64059"/>
                <a:chOff x="2086" y="11324"/>
                <a:chExt cx="524" cy="71"/>
              </a:xfrm>
            </p:grpSpPr>
            <p:sp>
              <p:nvSpPr>
                <p:cNvPr id="689"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0"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6" name="Rectangle 267"/>
              <p:cNvSpPr>
                <a:spLocks noChangeArrowheads="1"/>
              </p:cNvSpPr>
              <p:nvPr/>
            </p:nvSpPr>
            <p:spPr bwMode="auto">
              <a:xfrm>
                <a:off x="285701"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7" name="Rectangle 268"/>
              <p:cNvSpPr>
                <a:spLocks noChangeArrowheads="1"/>
              </p:cNvSpPr>
              <p:nvPr/>
            </p:nvSpPr>
            <p:spPr bwMode="auto">
              <a:xfrm>
                <a:off x="500480"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8" name="Rectangle 269"/>
              <p:cNvSpPr>
                <a:spLocks noChangeArrowheads="1"/>
              </p:cNvSpPr>
              <p:nvPr/>
            </p:nvSpPr>
            <p:spPr bwMode="auto">
              <a:xfrm>
                <a:off x="305879" y="194506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9" name="Rectangle 270"/>
              <p:cNvSpPr>
                <a:spLocks noChangeArrowheads="1"/>
              </p:cNvSpPr>
              <p:nvPr/>
            </p:nvSpPr>
            <p:spPr bwMode="auto">
              <a:xfrm>
                <a:off x="485499" y="200912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0" name="Rectangle 271"/>
              <p:cNvSpPr>
                <a:spLocks noChangeArrowheads="1"/>
              </p:cNvSpPr>
              <p:nvPr/>
            </p:nvSpPr>
            <p:spPr bwMode="auto">
              <a:xfrm>
                <a:off x="208502" y="1816952"/>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57" name="Group 272"/>
              <p:cNvGrpSpPr>
                <a:grpSpLocks/>
              </p:cNvGrpSpPr>
              <p:nvPr/>
            </p:nvGrpSpPr>
            <p:grpSpPr bwMode="auto">
              <a:xfrm>
                <a:off x="326975" y="2097546"/>
                <a:ext cx="78727" cy="64059"/>
                <a:chOff x="3172" y="10844"/>
                <a:chExt cx="515" cy="71"/>
              </a:xfrm>
            </p:grpSpPr>
            <p:sp>
              <p:nvSpPr>
                <p:cNvPr id="687"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8"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8" name="Group 275"/>
              <p:cNvGrpSpPr>
                <a:grpSpLocks/>
              </p:cNvGrpSpPr>
              <p:nvPr/>
            </p:nvGrpSpPr>
            <p:grpSpPr bwMode="auto">
              <a:xfrm>
                <a:off x="152400" y="2073185"/>
                <a:ext cx="80103" cy="64059"/>
                <a:chOff x="1633" y="11977"/>
                <a:chExt cx="524" cy="71"/>
              </a:xfrm>
            </p:grpSpPr>
            <p:sp>
              <p:nvSpPr>
                <p:cNvPr id="685"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6"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73" name="Rectangle 278"/>
              <p:cNvSpPr>
                <a:spLocks noChangeArrowheads="1"/>
              </p:cNvSpPr>
              <p:nvPr/>
            </p:nvSpPr>
            <p:spPr bwMode="auto">
              <a:xfrm>
                <a:off x="287229" y="1816952"/>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4" name="Rectangle 279"/>
              <p:cNvSpPr>
                <a:spLocks noChangeArrowheads="1"/>
              </p:cNvSpPr>
              <p:nvPr/>
            </p:nvSpPr>
            <p:spPr bwMode="auto">
              <a:xfrm>
                <a:off x="406772" y="175289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5" name="Rectangle 280"/>
              <p:cNvSpPr>
                <a:spLocks noChangeArrowheads="1"/>
              </p:cNvSpPr>
              <p:nvPr/>
            </p:nvSpPr>
            <p:spPr bwMode="auto">
              <a:xfrm>
                <a:off x="418542" y="2161604"/>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59" name="Group 291"/>
              <p:cNvGrpSpPr>
                <a:grpSpLocks/>
              </p:cNvGrpSpPr>
              <p:nvPr/>
            </p:nvGrpSpPr>
            <p:grpSpPr bwMode="auto">
              <a:xfrm>
                <a:off x="619563" y="1398319"/>
                <a:ext cx="78727" cy="64059"/>
                <a:chOff x="3172" y="10844"/>
                <a:chExt cx="515" cy="71"/>
              </a:xfrm>
            </p:grpSpPr>
            <p:sp>
              <p:nvSpPr>
                <p:cNvPr id="683"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4"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0" name="Group 297"/>
              <p:cNvGrpSpPr>
                <a:grpSpLocks/>
              </p:cNvGrpSpPr>
              <p:nvPr/>
            </p:nvGrpSpPr>
            <p:grpSpPr bwMode="auto">
              <a:xfrm>
                <a:off x="601219" y="1728534"/>
                <a:ext cx="80103" cy="64059"/>
                <a:chOff x="2086" y="11324"/>
                <a:chExt cx="524" cy="71"/>
              </a:xfrm>
            </p:grpSpPr>
            <p:sp>
              <p:nvSpPr>
                <p:cNvPr id="681"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2"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1" name="Group 305"/>
              <p:cNvGrpSpPr>
                <a:grpSpLocks/>
              </p:cNvGrpSpPr>
              <p:nvPr/>
            </p:nvGrpSpPr>
            <p:grpSpPr bwMode="auto">
              <a:xfrm>
                <a:off x="281420" y="1445234"/>
                <a:ext cx="78727" cy="64059"/>
                <a:chOff x="3172" y="10844"/>
                <a:chExt cx="515" cy="71"/>
              </a:xfrm>
            </p:grpSpPr>
            <p:sp>
              <p:nvSpPr>
                <p:cNvPr id="679"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0"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862" name="587 Grupo"/>
            <p:cNvGrpSpPr/>
            <p:nvPr/>
          </p:nvGrpSpPr>
          <p:grpSpPr>
            <a:xfrm>
              <a:off x="-119627" y="4876800"/>
              <a:ext cx="1602138" cy="228600"/>
              <a:chOff x="-119627" y="4876800"/>
              <a:chExt cx="1602138" cy="228600"/>
            </a:xfrm>
          </p:grpSpPr>
          <p:sp>
            <p:nvSpPr>
              <p:cNvPr id="587" name="586 Rectángulo"/>
              <p:cNvSpPr/>
              <p:nvPr/>
            </p:nvSpPr>
            <p:spPr>
              <a:xfrm>
                <a:off x="-119627" y="4876800"/>
                <a:ext cx="15732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3" name="Group 139"/>
              <p:cNvGrpSpPr>
                <a:grpSpLocks/>
              </p:cNvGrpSpPr>
              <p:nvPr/>
            </p:nvGrpSpPr>
            <p:grpSpPr bwMode="auto">
              <a:xfrm flipH="1">
                <a:off x="744511" y="4953000"/>
                <a:ext cx="738000" cy="76200"/>
                <a:chOff x="3307" y="15338"/>
                <a:chExt cx="7838" cy="71"/>
              </a:xfrm>
            </p:grpSpPr>
            <p:sp>
              <p:nvSpPr>
                <p:cNvPr id="616" name="Rectangle 140"/>
                <p:cNvSpPr>
                  <a:spLocks noChangeArrowheads="1"/>
                </p:cNvSpPr>
                <p:nvPr/>
              </p:nvSpPr>
              <p:spPr bwMode="auto">
                <a:xfrm>
                  <a:off x="3307"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7" name="Rectangle 141"/>
                <p:cNvSpPr>
                  <a:spLocks noChangeArrowheads="1"/>
                </p:cNvSpPr>
                <p:nvPr/>
              </p:nvSpPr>
              <p:spPr bwMode="auto">
                <a:xfrm>
                  <a:off x="4062"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8"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9"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0"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1"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2"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3"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6" name="Group 139"/>
              <p:cNvGrpSpPr>
                <a:grpSpLocks/>
              </p:cNvGrpSpPr>
              <p:nvPr/>
            </p:nvGrpSpPr>
            <p:grpSpPr bwMode="auto">
              <a:xfrm>
                <a:off x="304800" y="4953000"/>
                <a:ext cx="677115" cy="63328"/>
                <a:chOff x="2535" y="15338"/>
                <a:chExt cx="7838" cy="71"/>
              </a:xfrm>
            </p:grpSpPr>
            <p:sp>
              <p:nvSpPr>
                <p:cNvPr id="608"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9"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0"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1"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2"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3"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4"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5"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7" name="Group 139"/>
              <p:cNvGrpSpPr>
                <a:grpSpLocks/>
              </p:cNvGrpSpPr>
              <p:nvPr/>
            </p:nvGrpSpPr>
            <p:grpSpPr bwMode="auto">
              <a:xfrm flipH="1">
                <a:off x="-119627" y="4953000"/>
                <a:ext cx="805427" cy="76200"/>
                <a:chOff x="2535" y="15338"/>
                <a:chExt cx="7838" cy="71"/>
              </a:xfrm>
            </p:grpSpPr>
            <p:sp>
              <p:nvSpPr>
                <p:cNvPr id="60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8" name="Group 139"/>
              <p:cNvGrpSpPr>
                <a:grpSpLocks/>
              </p:cNvGrpSpPr>
              <p:nvPr/>
            </p:nvGrpSpPr>
            <p:grpSpPr bwMode="auto">
              <a:xfrm flipH="1">
                <a:off x="685800" y="4953000"/>
                <a:ext cx="563799" cy="76200"/>
                <a:chOff x="2535" y="15338"/>
                <a:chExt cx="7838" cy="71"/>
              </a:xfrm>
            </p:grpSpPr>
            <p:sp>
              <p:nvSpPr>
                <p:cNvPr id="59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900" name="588 Grupo"/>
            <p:cNvGrpSpPr/>
            <p:nvPr/>
          </p:nvGrpSpPr>
          <p:grpSpPr>
            <a:xfrm>
              <a:off x="-76200" y="3505200"/>
              <a:ext cx="1603826" cy="990600"/>
              <a:chOff x="-76200" y="3505200"/>
              <a:chExt cx="1603826" cy="990600"/>
            </a:xfrm>
          </p:grpSpPr>
          <p:grpSp>
            <p:nvGrpSpPr>
              <p:cNvPr id="901" name="Group 139"/>
              <p:cNvGrpSpPr>
                <a:grpSpLocks/>
              </p:cNvGrpSpPr>
              <p:nvPr/>
            </p:nvGrpSpPr>
            <p:grpSpPr bwMode="auto">
              <a:xfrm flipH="1">
                <a:off x="-36639" y="3899072"/>
                <a:ext cx="758368" cy="63328"/>
                <a:chOff x="2535" y="15338"/>
                <a:chExt cx="7838" cy="71"/>
              </a:xfrm>
            </p:grpSpPr>
            <p:sp>
              <p:nvSpPr>
                <p:cNvPr id="57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2" name="Group 139"/>
              <p:cNvGrpSpPr>
                <a:grpSpLocks/>
              </p:cNvGrpSpPr>
              <p:nvPr/>
            </p:nvGrpSpPr>
            <p:grpSpPr bwMode="auto">
              <a:xfrm>
                <a:off x="-76200" y="4114800"/>
                <a:ext cx="677115" cy="63328"/>
                <a:chOff x="2535" y="15338"/>
                <a:chExt cx="7838" cy="71"/>
              </a:xfrm>
            </p:grpSpPr>
            <p:sp>
              <p:nvSpPr>
                <p:cNvPr id="57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4" name="Group 139"/>
              <p:cNvGrpSpPr>
                <a:grpSpLocks/>
              </p:cNvGrpSpPr>
              <p:nvPr/>
            </p:nvGrpSpPr>
            <p:grpSpPr bwMode="auto">
              <a:xfrm flipH="1">
                <a:off x="-43427" y="4419600"/>
                <a:ext cx="805427" cy="76200"/>
                <a:chOff x="2535" y="15338"/>
                <a:chExt cx="7838" cy="71"/>
              </a:xfrm>
            </p:grpSpPr>
            <p:sp>
              <p:nvSpPr>
                <p:cNvPr id="56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5" name="Group 139"/>
              <p:cNvGrpSpPr>
                <a:grpSpLocks/>
              </p:cNvGrpSpPr>
              <p:nvPr/>
            </p:nvGrpSpPr>
            <p:grpSpPr bwMode="auto">
              <a:xfrm flipH="1">
                <a:off x="198201" y="3733800"/>
                <a:ext cx="563799" cy="76200"/>
                <a:chOff x="2535" y="15338"/>
                <a:chExt cx="7838" cy="71"/>
              </a:xfrm>
            </p:grpSpPr>
            <p:sp>
              <p:nvSpPr>
                <p:cNvPr id="55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8" name="Group 139"/>
              <p:cNvGrpSpPr>
                <a:grpSpLocks/>
              </p:cNvGrpSpPr>
              <p:nvPr/>
            </p:nvGrpSpPr>
            <p:grpSpPr bwMode="auto">
              <a:xfrm>
                <a:off x="990600" y="3810000"/>
                <a:ext cx="537026" cy="76200"/>
                <a:chOff x="2535" y="15338"/>
                <a:chExt cx="7838" cy="71"/>
              </a:xfrm>
            </p:grpSpPr>
            <p:sp>
              <p:nvSpPr>
                <p:cNvPr id="54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0"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1"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3"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4"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9" name="Group 139"/>
              <p:cNvGrpSpPr>
                <a:grpSpLocks/>
              </p:cNvGrpSpPr>
              <p:nvPr/>
            </p:nvGrpSpPr>
            <p:grpSpPr bwMode="auto">
              <a:xfrm flipH="1">
                <a:off x="908441" y="3962400"/>
                <a:ext cx="615559" cy="63328"/>
                <a:chOff x="2535" y="15338"/>
                <a:chExt cx="7838" cy="71"/>
              </a:xfrm>
            </p:grpSpPr>
            <p:sp>
              <p:nvSpPr>
                <p:cNvPr id="53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10" name="Group 139"/>
              <p:cNvGrpSpPr>
                <a:grpSpLocks/>
              </p:cNvGrpSpPr>
              <p:nvPr/>
            </p:nvGrpSpPr>
            <p:grpSpPr bwMode="auto">
              <a:xfrm>
                <a:off x="838200" y="4191000"/>
                <a:ext cx="685800" cy="76200"/>
                <a:chOff x="2535" y="15338"/>
                <a:chExt cx="7838" cy="71"/>
              </a:xfrm>
            </p:grpSpPr>
            <p:sp>
              <p:nvSpPr>
                <p:cNvPr id="53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11" name="Group 139"/>
              <p:cNvGrpSpPr>
                <a:grpSpLocks/>
              </p:cNvGrpSpPr>
              <p:nvPr/>
            </p:nvGrpSpPr>
            <p:grpSpPr bwMode="auto">
              <a:xfrm>
                <a:off x="838200" y="3505200"/>
                <a:ext cx="512545" cy="76200"/>
                <a:chOff x="2535" y="15338"/>
                <a:chExt cx="7838" cy="71"/>
              </a:xfrm>
            </p:grpSpPr>
            <p:sp>
              <p:nvSpPr>
                <p:cNvPr id="52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18" name="Arc 16"/>
              <p:cNvSpPr>
                <a:spLocks/>
              </p:cNvSpPr>
              <p:nvPr/>
            </p:nvSpPr>
            <p:spPr bwMode="auto">
              <a:xfrm rot="10800000" flipV="1">
                <a:off x="762000" y="35814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Arc 17"/>
              <p:cNvSpPr>
                <a:spLocks/>
              </p:cNvSpPr>
              <p:nvPr/>
            </p:nvSpPr>
            <p:spPr bwMode="auto">
              <a:xfrm rot="3563054" flipV="1">
                <a:off x="709100" y="392153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Arc 17"/>
              <p:cNvSpPr>
                <a:spLocks/>
              </p:cNvSpPr>
              <p:nvPr/>
            </p:nvSpPr>
            <p:spPr bwMode="auto">
              <a:xfrm rot="3563054" flipV="1">
                <a:off x="785301" y="377336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Arc 16"/>
              <p:cNvSpPr>
                <a:spLocks/>
              </p:cNvSpPr>
              <p:nvPr/>
            </p:nvSpPr>
            <p:spPr bwMode="auto">
              <a:xfrm rot="10800000" flipV="1">
                <a:off x="762000" y="42672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Arc 17"/>
              <p:cNvSpPr>
                <a:spLocks/>
              </p:cNvSpPr>
              <p:nvPr/>
            </p:nvSpPr>
            <p:spPr bwMode="auto">
              <a:xfrm rot="3563054" flipV="1">
                <a:off x="649599" y="4116622"/>
                <a:ext cx="181999" cy="196734"/>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12" name="586 Grupo"/>
            <p:cNvGrpSpPr/>
            <p:nvPr/>
          </p:nvGrpSpPr>
          <p:grpSpPr>
            <a:xfrm>
              <a:off x="-119627" y="5486400"/>
              <a:ext cx="1415027" cy="533400"/>
              <a:chOff x="-119627" y="5486400"/>
              <a:chExt cx="1415027" cy="533400"/>
            </a:xfrm>
          </p:grpSpPr>
          <p:grpSp>
            <p:nvGrpSpPr>
              <p:cNvPr id="913" name="Group 139"/>
              <p:cNvGrpSpPr>
                <a:grpSpLocks/>
              </p:cNvGrpSpPr>
              <p:nvPr/>
            </p:nvGrpSpPr>
            <p:grpSpPr bwMode="auto">
              <a:xfrm flipH="1">
                <a:off x="-119627" y="5486400"/>
                <a:ext cx="805427" cy="76200"/>
                <a:chOff x="2535" y="15338"/>
                <a:chExt cx="7838" cy="71"/>
              </a:xfrm>
            </p:grpSpPr>
            <p:sp>
              <p:nvSpPr>
                <p:cNvPr id="50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14" name="Group 139"/>
              <p:cNvGrpSpPr>
                <a:grpSpLocks/>
              </p:cNvGrpSpPr>
              <p:nvPr/>
            </p:nvGrpSpPr>
            <p:grpSpPr bwMode="auto">
              <a:xfrm flipH="1">
                <a:off x="-119627" y="5638800"/>
                <a:ext cx="805427" cy="76200"/>
                <a:chOff x="2535" y="15338"/>
                <a:chExt cx="7838" cy="71"/>
              </a:xfrm>
            </p:grpSpPr>
            <p:sp>
              <p:nvSpPr>
                <p:cNvPr id="49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15" name="Group 139"/>
              <p:cNvGrpSpPr>
                <a:grpSpLocks/>
              </p:cNvGrpSpPr>
              <p:nvPr/>
            </p:nvGrpSpPr>
            <p:grpSpPr bwMode="auto">
              <a:xfrm flipH="1">
                <a:off x="731601" y="5638800"/>
                <a:ext cx="563799" cy="76200"/>
                <a:chOff x="2535" y="15338"/>
                <a:chExt cx="7838" cy="71"/>
              </a:xfrm>
            </p:grpSpPr>
            <p:sp>
              <p:nvSpPr>
                <p:cNvPr id="48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8"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16" name="Group 139"/>
              <p:cNvGrpSpPr>
                <a:grpSpLocks/>
              </p:cNvGrpSpPr>
              <p:nvPr/>
            </p:nvGrpSpPr>
            <p:grpSpPr bwMode="auto">
              <a:xfrm flipH="1">
                <a:off x="731601" y="5486400"/>
                <a:ext cx="563799" cy="76200"/>
                <a:chOff x="2535" y="15338"/>
                <a:chExt cx="7838" cy="71"/>
              </a:xfrm>
            </p:grpSpPr>
            <p:sp>
              <p:nvSpPr>
                <p:cNvPr id="47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17" name="Group 139"/>
              <p:cNvGrpSpPr>
                <a:grpSpLocks/>
              </p:cNvGrpSpPr>
              <p:nvPr/>
            </p:nvGrpSpPr>
            <p:grpSpPr bwMode="auto">
              <a:xfrm flipH="1">
                <a:off x="731601" y="5791200"/>
                <a:ext cx="563799" cy="76200"/>
                <a:chOff x="2535" y="15338"/>
                <a:chExt cx="7838" cy="71"/>
              </a:xfrm>
            </p:grpSpPr>
            <p:sp>
              <p:nvSpPr>
                <p:cNvPr id="47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18" name="Group 139"/>
              <p:cNvGrpSpPr>
                <a:grpSpLocks/>
              </p:cNvGrpSpPr>
              <p:nvPr/>
            </p:nvGrpSpPr>
            <p:grpSpPr bwMode="auto">
              <a:xfrm flipH="1">
                <a:off x="731601" y="5943600"/>
                <a:ext cx="563799" cy="76200"/>
                <a:chOff x="2535" y="15338"/>
                <a:chExt cx="7838" cy="71"/>
              </a:xfrm>
            </p:grpSpPr>
            <p:sp>
              <p:nvSpPr>
                <p:cNvPr id="46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sp>
        <p:nvSpPr>
          <p:cNvPr id="899" name="898 Rectángulo"/>
          <p:cNvSpPr/>
          <p:nvPr/>
        </p:nvSpPr>
        <p:spPr>
          <a:xfrm>
            <a:off x="1403648" y="2476053"/>
            <a:ext cx="1721497" cy="1384995"/>
          </a:xfrm>
          <a:prstGeom prst="rect">
            <a:avLst/>
          </a:prstGeom>
        </p:spPr>
        <p:txBody>
          <a:bodyPr wrap="none">
            <a:spAutoFit/>
          </a:bodyPr>
          <a:lstStyle/>
          <a:p>
            <a:r>
              <a:rPr lang="en-US" sz="1200" b="1" dirty="0" smtClean="0"/>
              <a:t>1</a:t>
            </a:r>
            <a:r>
              <a:rPr lang="en-US" sz="1200" b="1" baseline="30000" dirty="0" smtClean="0"/>
              <a:t>st</a:t>
            </a:r>
            <a:r>
              <a:rPr lang="en-US" sz="1200" b="1" dirty="0" smtClean="0"/>
              <a:t> CLUSTER</a:t>
            </a:r>
          </a:p>
          <a:p>
            <a:endParaRPr lang="en-US" sz="1200" dirty="0" smtClean="0"/>
          </a:p>
          <a:p>
            <a:r>
              <a:rPr lang="en-US" sz="1200" dirty="0" smtClean="0"/>
              <a:t>Length examined 5 Mbp</a:t>
            </a:r>
          </a:p>
          <a:p>
            <a:r>
              <a:rPr lang="en-US" sz="1200" dirty="0" smtClean="0"/>
              <a:t>1142 variation positions </a:t>
            </a:r>
          </a:p>
          <a:p>
            <a:r>
              <a:rPr lang="en-US" sz="1200" dirty="0" smtClean="0"/>
              <a:t>= 0.006 %</a:t>
            </a:r>
          </a:p>
          <a:p>
            <a:r>
              <a:rPr lang="en-US" sz="1200" dirty="0" smtClean="0"/>
              <a:t>1036with depth &gt; 15</a:t>
            </a:r>
          </a:p>
          <a:p>
            <a:r>
              <a:rPr lang="en-US" sz="1200" dirty="0" smtClean="0"/>
              <a:t>Coverage mean: X 64</a:t>
            </a:r>
            <a:endParaRPr lang="en-US" sz="1200" dirty="0"/>
          </a:p>
        </p:txBody>
      </p:sp>
      <p:sp>
        <p:nvSpPr>
          <p:cNvPr id="903" name="902 Rectángulo"/>
          <p:cNvSpPr/>
          <p:nvPr/>
        </p:nvSpPr>
        <p:spPr>
          <a:xfrm>
            <a:off x="1403648" y="5140349"/>
            <a:ext cx="1728999" cy="1384995"/>
          </a:xfrm>
          <a:prstGeom prst="rect">
            <a:avLst/>
          </a:prstGeom>
        </p:spPr>
        <p:txBody>
          <a:bodyPr wrap="none">
            <a:spAutoFit/>
          </a:bodyPr>
          <a:lstStyle/>
          <a:p>
            <a:r>
              <a:rPr lang="en-US" sz="1200" b="1" dirty="0" smtClean="0"/>
              <a:t>2</a:t>
            </a:r>
            <a:r>
              <a:rPr lang="en-US" sz="1200" b="1" baseline="30000" dirty="0" smtClean="0"/>
              <a:t>nd</a:t>
            </a:r>
            <a:r>
              <a:rPr lang="en-US" sz="1200" b="1" dirty="0" smtClean="0"/>
              <a:t> CLUSTER</a:t>
            </a:r>
          </a:p>
          <a:p>
            <a:endParaRPr lang="en-US" sz="1200" dirty="0" smtClean="0"/>
          </a:p>
          <a:p>
            <a:r>
              <a:rPr lang="en-US" sz="1200" dirty="0" smtClean="0"/>
              <a:t>Length examined 7.8 Mb</a:t>
            </a:r>
          </a:p>
          <a:p>
            <a:r>
              <a:rPr lang="en-US" sz="1200" dirty="0" smtClean="0"/>
              <a:t>5740 variation positions </a:t>
            </a:r>
          </a:p>
          <a:p>
            <a:r>
              <a:rPr lang="en-US" sz="1200" dirty="0" smtClean="0"/>
              <a:t>= 0.028 %</a:t>
            </a:r>
          </a:p>
          <a:p>
            <a:r>
              <a:rPr lang="en-US" sz="1200" dirty="0" smtClean="0"/>
              <a:t>2711 with depth &gt; 15 </a:t>
            </a:r>
          </a:p>
          <a:p>
            <a:r>
              <a:rPr lang="en-US" sz="1200" dirty="0" smtClean="0"/>
              <a:t>Coverage mean: X 48</a:t>
            </a:r>
            <a:endParaRPr lang="en-US" sz="1200" dirty="0"/>
          </a:p>
        </p:txBody>
      </p:sp>
      <p:sp>
        <p:nvSpPr>
          <p:cNvPr id="906" name="905 Rectángulo redondeado"/>
          <p:cNvSpPr/>
          <p:nvPr/>
        </p:nvSpPr>
        <p:spPr>
          <a:xfrm>
            <a:off x="1619672" y="1484784"/>
            <a:ext cx="304800" cy="986408"/>
          </a:xfrm>
          <a:prstGeom prst="roundRect">
            <a:avLst/>
          </a:prstGeom>
          <a:solidFill>
            <a:srgbClr val="FFFF00">
              <a:alpha val="12000"/>
            </a:srgbClr>
          </a:solidFill>
          <a:ln>
            <a:solidFill>
              <a:srgbClr val="FFFF00">
                <a:alpha val="7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7" name="906 Rectángulo redondeado"/>
          <p:cNvSpPr/>
          <p:nvPr/>
        </p:nvSpPr>
        <p:spPr>
          <a:xfrm>
            <a:off x="1835696" y="4149080"/>
            <a:ext cx="304800" cy="986408"/>
          </a:xfrm>
          <a:prstGeom prst="roundRect">
            <a:avLst/>
          </a:prstGeom>
          <a:solidFill>
            <a:srgbClr val="FFFF00">
              <a:alpha val="12000"/>
            </a:srgbClr>
          </a:solidFill>
          <a:ln>
            <a:solidFill>
              <a:srgbClr val="FFFF00">
                <a:alpha val="7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413 Rectángulo"/>
          <p:cNvSpPr/>
          <p:nvPr/>
        </p:nvSpPr>
        <p:spPr>
          <a:xfrm>
            <a:off x="3596577" y="1556792"/>
            <a:ext cx="1127103" cy="461665"/>
          </a:xfrm>
          <a:prstGeom prst="rect">
            <a:avLst/>
          </a:prstGeom>
        </p:spPr>
        <p:txBody>
          <a:bodyPr wrap="none">
            <a:spAutoFit/>
          </a:bodyPr>
          <a:lstStyle/>
          <a:p>
            <a:r>
              <a:rPr lang="en-US" sz="1200" b="1" dirty="0" smtClean="0"/>
              <a:t>Diploid</a:t>
            </a:r>
          </a:p>
          <a:p>
            <a:r>
              <a:rPr lang="en-US" sz="1200" b="1" dirty="0" smtClean="0"/>
              <a:t>Distribution ??</a:t>
            </a:r>
            <a:endParaRPr lang="en-US" sz="1200" dirty="0"/>
          </a:p>
        </p:txBody>
      </p:sp>
      <p:pic>
        <p:nvPicPr>
          <p:cNvPr id="415" name="414 Imagen" descr="BaseCallHistogramCluster_2.jpg"/>
          <p:cNvPicPr>
            <a:picLocks noChangeAspect="1"/>
          </p:cNvPicPr>
          <p:nvPr/>
        </p:nvPicPr>
        <p:blipFill>
          <a:blip r:embed="rId5" cstate="print"/>
          <a:stretch>
            <a:fillRect/>
          </a:stretch>
        </p:blipFill>
        <p:spPr>
          <a:xfrm>
            <a:off x="3131840" y="3933056"/>
            <a:ext cx="4714875" cy="2828925"/>
          </a:xfrm>
          <a:prstGeom prst="rect">
            <a:avLst/>
          </a:prstGeom>
        </p:spPr>
      </p:pic>
      <p:sp>
        <p:nvSpPr>
          <p:cNvPr id="417" name="416 Rectángulo"/>
          <p:cNvSpPr/>
          <p:nvPr/>
        </p:nvSpPr>
        <p:spPr>
          <a:xfrm>
            <a:off x="3563888" y="4437112"/>
            <a:ext cx="986039" cy="461665"/>
          </a:xfrm>
          <a:prstGeom prst="rect">
            <a:avLst/>
          </a:prstGeom>
        </p:spPr>
        <p:txBody>
          <a:bodyPr wrap="none">
            <a:spAutoFit/>
          </a:bodyPr>
          <a:lstStyle/>
          <a:p>
            <a:r>
              <a:rPr lang="en-US" sz="1200" b="1" dirty="0" smtClean="0"/>
              <a:t>Diploid</a:t>
            </a:r>
          </a:p>
          <a:p>
            <a:r>
              <a:rPr lang="en-US" sz="1200" b="1" dirty="0" smtClean="0"/>
              <a:t>Distribution </a:t>
            </a:r>
            <a:endParaRPr lang="en-US" sz="1200" dirty="0"/>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23 Imagen" descr="BaseCallHistogramCluster_1.jpg"/>
          <p:cNvPicPr>
            <a:picLocks/>
          </p:cNvPicPr>
          <p:nvPr/>
        </p:nvPicPr>
        <p:blipFill>
          <a:blip r:embed="rId2" cstate="print"/>
          <a:stretch>
            <a:fillRect/>
          </a:stretch>
        </p:blipFill>
        <p:spPr>
          <a:xfrm>
            <a:off x="35496" y="1897200"/>
            <a:ext cx="4572000" cy="2610000"/>
          </a:xfrm>
          <a:prstGeom prst="rect">
            <a:avLst/>
          </a:prstGeom>
        </p:spPr>
      </p:pic>
      <p:sp>
        <p:nvSpPr>
          <p:cNvPr id="6"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404"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Base call verification: Novogene CBS1483</a:t>
            </a:r>
            <a:endParaRPr dirty="0"/>
          </a:p>
        </p:txBody>
      </p:sp>
      <p:sp>
        <p:nvSpPr>
          <p:cNvPr id="405" name="404 Rectángulo"/>
          <p:cNvSpPr/>
          <p:nvPr/>
        </p:nvSpPr>
        <p:spPr>
          <a:xfrm>
            <a:off x="251520" y="1340768"/>
            <a:ext cx="8640960" cy="646331"/>
          </a:xfrm>
          <a:prstGeom prst="rect">
            <a:avLst/>
          </a:prstGeom>
        </p:spPr>
        <p:txBody>
          <a:bodyPr wrap="square">
            <a:spAutoFit/>
          </a:bodyPr>
          <a:lstStyle/>
          <a:p>
            <a:pPr algn="ctr"/>
            <a:r>
              <a:rPr lang="en-US" dirty="0" smtClean="0"/>
              <a:t>Baseclear CBS1483 Allele frequencies analysis of 1</a:t>
            </a:r>
            <a:r>
              <a:rPr lang="en-US" baseline="30000" dirty="0" smtClean="0"/>
              <a:t>st</a:t>
            </a:r>
            <a:r>
              <a:rPr lang="en-US" dirty="0" smtClean="0"/>
              <a:t> &amp; 2</a:t>
            </a:r>
            <a:r>
              <a:rPr lang="en-US" baseline="30000" dirty="0" smtClean="0"/>
              <a:t>nd</a:t>
            </a:r>
            <a:r>
              <a:rPr lang="en-US" dirty="0" smtClean="0"/>
              <a:t> read count distribution clusters</a:t>
            </a:r>
          </a:p>
          <a:p>
            <a:endParaRPr lang="en-US" dirty="0"/>
          </a:p>
        </p:txBody>
      </p:sp>
      <p:pic>
        <p:nvPicPr>
          <p:cNvPr id="8" name="7 Imagen" descr="readsDistribution.jpg"/>
          <p:cNvPicPr>
            <a:picLocks noChangeAspect="1"/>
          </p:cNvPicPr>
          <p:nvPr/>
        </p:nvPicPr>
        <p:blipFill>
          <a:blip r:embed="rId3" cstate="print"/>
          <a:srcRect r="29441"/>
          <a:stretch>
            <a:fillRect/>
          </a:stretch>
        </p:blipFill>
        <p:spPr>
          <a:xfrm>
            <a:off x="0" y="4809600"/>
            <a:ext cx="4499992" cy="1714500"/>
          </a:xfrm>
          <a:prstGeom prst="rect">
            <a:avLst/>
          </a:prstGeom>
        </p:spPr>
      </p:pic>
      <p:pic>
        <p:nvPicPr>
          <p:cNvPr id="13" name="12 Imagen" descr="BaseCallHistogramCluster_2.jpg"/>
          <p:cNvPicPr>
            <a:picLocks noChangeAspect="1"/>
          </p:cNvPicPr>
          <p:nvPr/>
        </p:nvPicPr>
        <p:blipFill>
          <a:blip r:embed="rId4" cstate="print"/>
          <a:stretch>
            <a:fillRect/>
          </a:stretch>
        </p:blipFill>
        <p:spPr>
          <a:xfrm>
            <a:off x="4572000" y="1844824"/>
            <a:ext cx="4572000" cy="2743200"/>
          </a:xfrm>
          <a:prstGeom prst="rect">
            <a:avLst/>
          </a:prstGeom>
        </p:spPr>
      </p:pic>
      <p:pic>
        <p:nvPicPr>
          <p:cNvPr id="9" name="8 Imagen" descr="readsDistribution.jpg"/>
          <p:cNvPicPr>
            <a:picLocks noChangeAspect="1"/>
          </p:cNvPicPr>
          <p:nvPr/>
        </p:nvPicPr>
        <p:blipFill>
          <a:blip r:embed="rId3" cstate="print"/>
          <a:srcRect r="29441"/>
          <a:stretch>
            <a:fillRect/>
          </a:stretch>
        </p:blipFill>
        <p:spPr>
          <a:xfrm>
            <a:off x="4644008" y="4809600"/>
            <a:ext cx="4499992" cy="1714500"/>
          </a:xfrm>
          <a:prstGeom prst="rect">
            <a:avLst/>
          </a:prstGeom>
        </p:spPr>
      </p:pic>
      <p:sp>
        <p:nvSpPr>
          <p:cNvPr id="14" name="13 Rectángulo"/>
          <p:cNvSpPr/>
          <p:nvPr/>
        </p:nvSpPr>
        <p:spPr>
          <a:xfrm>
            <a:off x="1259632" y="1800000"/>
            <a:ext cx="2736304" cy="144016"/>
          </a:xfrm>
          <a:prstGeom prst="rect">
            <a:avLst/>
          </a:prstGeom>
          <a:solidFill>
            <a:schemeClr val="bg1"/>
          </a:solidFill>
        </p:spPr>
        <p:txBody>
          <a:bodyPr wrap="square" tIns="0" bIns="0" anchor="b" anchorCtr="1">
            <a:noAutofit/>
          </a:bodyPr>
          <a:lstStyle/>
          <a:p>
            <a:pPr algn="ctr"/>
            <a:r>
              <a:rPr lang="en-US" sz="1050" dirty="0" smtClean="0"/>
              <a:t>Allele frequencies Distribution; 1</a:t>
            </a:r>
            <a:r>
              <a:rPr lang="en-US" sz="1050" baseline="30000" dirty="0" smtClean="0"/>
              <a:t>st</a:t>
            </a:r>
            <a:r>
              <a:rPr lang="en-US" sz="1050" dirty="0" smtClean="0"/>
              <a:t> cluster</a:t>
            </a:r>
            <a:endParaRPr lang="en-US" sz="1400" dirty="0"/>
          </a:p>
        </p:txBody>
      </p:sp>
      <p:sp>
        <p:nvSpPr>
          <p:cNvPr id="15" name="14 Rectángulo"/>
          <p:cNvSpPr/>
          <p:nvPr/>
        </p:nvSpPr>
        <p:spPr>
          <a:xfrm>
            <a:off x="6300192" y="4716000"/>
            <a:ext cx="2376264" cy="144016"/>
          </a:xfrm>
          <a:prstGeom prst="rect">
            <a:avLst/>
          </a:prstGeom>
          <a:solidFill>
            <a:schemeClr val="bg1"/>
          </a:solidFill>
        </p:spPr>
        <p:txBody>
          <a:bodyPr wrap="square" tIns="0" bIns="0" anchor="b" anchorCtr="0">
            <a:noAutofit/>
          </a:bodyPr>
          <a:lstStyle/>
          <a:p>
            <a:r>
              <a:rPr lang="en-US" sz="1050" dirty="0" smtClean="0"/>
              <a:t>Read Count Distribution                  </a:t>
            </a:r>
            <a:endParaRPr lang="en-US" sz="1400" dirty="0"/>
          </a:p>
        </p:txBody>
      </p:sp>
      <p:sp>
        <p:nvSpPr>
          <p:cNvPr id="16" name="15 Rectángulo"/>
          <p:cNvSpPr/>
          <p:nvPr/>
        </p:nvSpPr>
        <p:spPr>
          <a:xfrm>
            <a:off x="1475656" y="4716000"/>
            <a:ext cx="2592288" cy="144016"/>
          </a:xfrm>
          <a:prstGeom prst="rect">
            <a:avLst/>
          </a:prstGeom>
          <a:solidFill>
            <a:schemeClr val="bg1"/>
          </a:solidFill>
        </p:spPr>
        <p:txBody>
          <a:bodyPr wrap="square" tIns="0" bIns="0" anchor="b" anchorCtr="0">
            <a:noAutofit/>
          </a:bodyPr>
          <a:lstStyle/>
          <a:p>
            <a:r>
              <a:rPr lang="en-US" sz="1000" dirty="0" smtClean="0"/>
              <a:t>Read Count Distribution                  </a:t>
            </a:r>
            <a:endParaRPr lang="en-US" sz="1200" dirty="0"/>
          </a:p>
        </p:txBody>
      </p:sp>
      <p:sp>
        <p:nvSpPr>
          <p:cNvPr id="17" name="16 Rectángulo"/>
          <p:cNvSpPr/>
          <p:nvPr/>
        </p:nvSpPr>
        <p:spPr>
          <a:xfrm>
            <a:off x="5148064" y="1772816"/>
            <a:ext cx="2736304" cy="144016"/>
          </a:xfrm>
          <a:prstGeom prst="rect">
            <a:avLst/>
          </a:prstGeom>
          <a:solidFill>
            <a:schemeClr val="bg1"/>
          </a:solidFill>
        </p:spPr>
        <p:txBody>
          <a:bodyPr wrap="square" tIns="0" bIns="0" anchor="b" anchorCtr="1">
            <a:noAutofit/>
          </a:bodyPr>
          <a:lstStyle/>
          <a:p>
            <a:pPr algn="ctr"/>
            <a:r>
              <a:rPr lang="en-US" sz="1050" dirty="0" smtClean="0"/>
              <a:t>Allele frequencies Distribution; 2</a:t>
            </a:r>
            <a:r>
              <a:rPr lang="en-US" sz="1050" baseline="30000" dirty="0" smtClean="0"/>
              <a:t>nd</a:t>
            </a:r>
            <a:r>
              <a:rPr lang="en-US" sz="1050" dirty="0" smtClean="0"/>
              <a:t> cluster</a:t>
            </a:r>
            <a:endParaRPr lang="en-US" sz="1400" dirty="0"/>
          </a:p>
        </p:txBody>
      </p:sp>
      <p:sp>
        <p:nvSpPr>
          <p:cNvPr id="18" name="17 Rectángulo"/>
          <p:cNvSpPr/>
          <p:nvPr/>
        </p:nvSpPr>
        <p:spPr>
          <a:xfrm>
            <a:off x="179512" y="4406400"/>
            <a:ext cx="4248472" cy="288032"/>
          </a:xfrm>
          <a:prstGeom prst="rect">
            <a:avLst/>
          </a:prstGeom>
          <a:solidFill>
            <a:schemeClr val="bg1"/>
          </a:solidFill>
        </p:spPr>
        <p:txBody>
          <a:bodyPr wrap="none" lIns="0" tIns="0" rIns="0" bIns="0" anchor="b" anchorCtr="1">
            <a:noAutofit/>
          </a:bodyPr>
          <a:lstStyle/>
          <a:p>
            <a:pPr algn="r">
              <a:lnSpc>
                <a:spcPts val="1000"/>
              </a:lnSpc>
            </a:pPr>
            <a:r>
              <a:rPr lang="en-US" sz="600" dirty="0" smtClean="0"/>
              <a:t>0         5         10       15         20      25       30        35      40       45       50        55       60       65       70       75       80       85       90      95      </a:t>
            </a:r>
          </a:p>
          <a:p>
            <a:pPr>
              <a:lnSpc>
                <a:spcPts val="1000"/>
              </a:lnSpc>
            </a:pPr>
            <a:r>
              <a:rPr lang="en-US" sz="1050" dirty="0" smtClean="0"/>
              <a:t>		Base Call %</a:t>
            </a:r>
            <a:endParaRPr lang="en-US" sz="1400" dirty="0"/>
          </a:p>
        </p:txBody>
      </p:sp>
      <p:sp>
        <p:nvSpPr>
          <p:cNvPr id="10" name="9 Rectángulo redondeado"/>
          <p:cNvSpPr/>
          <p:nvPr/>
        </p:nvSpPr>
        <p:spPr>
          <a:xfrm>
            <a:off x="827584" y="4797152"/>
            <a:ext cx="304800" cy="1800200"/>
          </a:xfrm>
          <a:prstGeom prst="roundRect">
            <a:avLst/>
          </a:prstGeom>
          <a:solidFill>
            <a:srgbClr val="FFFF00">
              <a:alpha val="12000"/>
            </a:srgbClr>
          </a:solidFill>
          <a:ln>
            <a:solidFill>
              <a:srgbClr val="FFFF00">
                <a:alpha val="7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18 Rectángulo"/>
          <p:cNvSpPr/>
          <p:nvPr/>
        </p:nvSpPr>
        <p:spPr>
          <a:xfrm>
            <a:off x="4723200" y="4410000"/>
            <a:ext cx="4248472" cy="288032"/>
          </a:xfrm>
          <a:prstGeom prst="rect">
            <a:avLst/>
          </a:prstGeom>
          <a:solidFill>
            <a:schemeClr val="bg1"/>
          </a:solidFill>
        </p:spPr>
        <p:txBody>
          <a:bodyPr wrap="none" lIns="0" tIns="0" rIns="0" bIns="0" anchor="b" anchorCtr="1">
            <a:noAutofit/>
          </a:bodyPr>
          <a:lstStyle/>
          <a:p>
            <a:pPr algn="r">
              <a:lnSpc>
                <a:spcPts val="1000"/>
              </a:lnSpc>
            </a:pPr>
            <a:r>
              <a:rPr lang="en-US" sz="600" dirty="0" smtClean="0"/>
              <a:t>0         5        10       15       20       25     30        35      40       45      50       55       60       65       70       75       80       85       90      95      </a:t>
            </a:r>
          </a:p>
          <a:p>
            <a:pPr>
              <a:lnSpc>
                <a:spcPts val="1000"/>
              </a:lnSpc>
            </a:pPr>
            <a:r>
              <a:rPr lang="en-US" sz="1050" dirty="0" smtClean="0"/>
              <a:t>		Base Call %</a:t>
            </a:r>
            <a:endParaRPr lang="en-US" sz="1400" dirty="0"/>
          </a:p>
        </p:txBody>
      </p:sp>
      <p:sp>
        <p:nvSpPr>
          <p:cNvPr id="11" name="10 Rectángulo redondeado"/>
          <p:cNvSpPr/>
          <p:nvPr/>
        </p:nvSpPr>
        <p:spPr>
          <a:xfrm>
            <a:off x="5940152" y="4797152"/>
            <a:ext cx="304800" cy="1800200"/>
          </a:xfrm>
          <a:prstGeom prst="roundRect">
            <a:avLst/>
          </a:prstGeom>
          <a:solidFill>
            <a:srgbClr val="FFFF00">
              <a:alpha val="12000"/>
            </a:srgbClr>
          </a:solidFill>
          <a:ln>
            <a:solidFill>
              <a:srgbClr val="FFFF00">
                <a:alpha val="7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19 Rectángulo"/>
          <p:cNvSpPr/>
          <p:nvPr/>
        </p:nvSpPr>
        <p:spPr>
          <a:xfrm rot="16200000">
            <a:off x="-967916" y="5765068"/>
            <a:ext cx="2079848" cy="144016"/>
          </a:xfrm>
          <a:prstGeom prst="rect">
            <a:avLst/>
          </a:prstGeom>
          <a:solidFill>
            <a:schemeClr val="bg1"/>
          </a:solidFill>
        </p:spPr>
        <p:txBody>
          <a:bodyPr wrap="none" lIns="0" tIns="0" rIns="0" bIns="0" anchor="b" anchorCtr="1">
            <a:noAutofit/>
          </a:bodyPr>
          <a:lstStyle/>
          <a:p>
            <a:pPr algn="r">
              <a:lnSpc>
                <a:spcPts val="1000"/>
              </a:lnSpc>
            </a:pPr>
            <a:r>
              <a:rPr lang="en-US" sz="800" dirty="0" smtClean="0"/>
              <a:t>Number of contigs</a:t>
            </a:r>
          </a:p>
        </p:txBody>
      </p:sp>
      <p:sp>
        <p:nvSpPr>
          <p:cNvPr id="21" name="20 Rectángulo"/>
          <p:cNvSpPr/>
          <p:nvPr/>
        </p:nvSpPr>
        <p:spPr>
          <a:xfrm rot="16200000">
            <a:off x="3604084" y="5765068"/>
            <a:ext cx="2079848" cy="144016"/>
          </a:xfrm>
          <a:prstGeom prst="rect">
            <a:avLst/>
          </a:prstGeom>
          <a:solidFill>
            <a:schemeClr val="bg1"/>
          </a:solidFill>
        </p:spPr>
        <p:txBody>
          <a:bodyPr wrap="none" lIns="0" tIns="0" rIns="0" bIns="0" anchor="b" anchorCtr="1">
            <a:noAutofit/>
          </a:bodyPr>
          <a:lstStyle/>
          <a:p>
            <a:pPr algn="r">
              <a:lnSpc>
                <a:spcPts val="1000"/>
              </a:lnSpc>
            </a:pPr>
            <a:r>
              <a:rPr lang="en-US" sz="800" dirty="0" smtClean="0"/>
              <a:t>Number of contigs</a:t>
            </a:r>
          </a:p>
        </p:txBody>
      </p:sp>
      <p:sp>
        <p:nvSpPr>
          <p:cNvPr id="22" name="21 Rectángulo"/>
          <p:cNvSpPr/>
          <p:nvPr/>
        </p:nvSpPr>
        <p:spPr>
          <a:xfrm>
            <a:off x="1403648" y="6453336"/>
            <a:ext cx="2079848" cy="144016"/>
          </a:xfrm>
          <a:prstGeom prst="rect">
            <a:avLst/>
          </a:prstGeom>
          <a:solidFill>
            <a:schemeClr val="bg1"/>
          </a:solidFill>
        </p:spPr>
        <p:txBody>
          <a:bodyPr wrap="none" lIns="0" tIns="0" rIns="0" bIns="0" anchor="b" anchorCtr="1">
            <a:noAutofit/>
          </a:bodyPr>
          <a:lstStyle/>
          <a:p>
            <a:pPr algn="r">
              <a:lnSpc>
                <a:spcPts val="1000"/>
              </a:lnSpc>
            </a:pPr>
            <a:r>
              <a:rPr lang="en-US" sz="800" dirty="0" smtClean="0"/>
              <a:t>Number of reads</a:t>
            </a:r>
          </a:p>
        </p:txBody>
      </p:sp>
      <p:sp>
        <p:nvSpPr>
          <p:cNvPr id="23" name="22 Rectángulo"/>
          <p:cNvSpPr/>
          <p:nvPr/>
        </p:nvSpPr>
        <p:spPr>
          <a:xfrm>
            <a:off x="6380584" y="6453336"/>
            <a:ext cx="2079848" cy="144016"/>
          </a:xfrm>
          <a:prstGeom prst="rect">
            <a:avLst/>
          </a:prstGeom>
          <a:solidFill>
            <a:schemeClr val="bg1"/>
          </a:solidFill>
        </p:spPr>
        <p:txBody>
          <a:bodyPr wrap="none" lIns="0" tIns="0" rIns="0" bIns="0" anchor="b" anchorCtr="1">
            <a:noAutofit/>
          </a:bodyPr>
          <a:lstStyle/>
          <a:p>
            <a:pPr algn="r">
              <a:lnSpc>
                <a:spcPts val="1000"/>
              </a:lnSpc>
            </a:pPr>
            <a:r>
              <a:rPr lang="en-US" sz="800" dirty="0" smtClean="0"/>
              <a:t>Number of reads</a:t>
            </a:r>
          </a:p>
        </p:txBody>
      </p:sp>
      <p:sp>
        <p:nvSpPr>
          <p:cNvPr id="25" name="24 Rectángulo"/>
          <p:cNvSpPr/>
          <p:nvPr/>
        </p:nvSpPr>
        <p:spPr>
          <a:xfrm rot="16200000">
            <a:off x="-972000" y="3100772"/>
            <a:ext cx="2079848" cy="144016"/>
          </a:xfrm>
          <a:prstGeom prst="rect">
            <a:avLst/>
          </a:prstGeom>
          <a:solidFill>
            <a:schemeClr val="bg1"/>
          </a:solidFill>
        </p:spPr>
        <p:txBody>
          <a:bodyPr wrap="none" lIns="0" tIns="0" rIns="0" bIns="0" anchor="b" anchorCtr="1">
            <a:noAutofit/>
          </a:bodyPr>
          <a:lstStyle/>
          <a:p>
            <a:pPr algn="r">
              <a:lnSpc>
                <a:spcPts val="1000"/>
              </a:lnSpc>
            </a:pPr>
            <a:r>
              <a:rPr lang="en-US" sz="800" dirty="0" smtClean="0"/>
              <a:t>Number of occurrences</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Results : Ploidy estimation of Structural Variation</a:t>
            </a:r>
            <a:endParaRPr dirty="0"/>
          </a:p>
        </p:txBody>
      </p:sp>
      <p:grpSp>
        <p:nvGrpSpPr>
          <p:cNvPr id="2" name="87 Grupo"/>
          <p:cNvGrpSpPr/>
          <p:nvPr/>
        </p:nvGrpSpPr>
        <p:grpSpPr>
          <a:xfrm>
            <a:off x="152400" y="939617"/>
            <a:ext cx="1295400" cy="5232583"/>
            <a:chOff x="152400" y="939617"/>
            <a:chExt cx="1295400" cy="5232583"/>
          </a:xfrm>
        </p:grpSpPr>
        <p:sp>
          <p:nvSpPr>
            <p:cNvPr id="89" name="Rectangle 8"/>
            <p:cNvSpPr>
              <a:spLocks noChangeArrowheads="1"/>
            </p:cNvSpPr>
            <p:nvPr/>
          </p:nvSpPr>
          <p:spPr bwMode="auto">
            <a:xfrm>
              <a:off x="475868" y="3467967"/>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 name="Rectangle 9"/>
            <p:cNvSpPr>
              <a:spLocks noChangeArrowheads="1"/>
            </p:cNvSpPr>
            <p:nvPr/>
          </p:nvSpPr>
          <p:spPr bwMode="auto">
            <a:xfrm>
              <a:off x="741552" y="3601612"/>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 name="Rectangle 10"/>
            <p:cNvSpPr>
              <a:spLocks noChangeArrowheads="1"/>
            </p:cNvSpPr>
            <p:nvPr/>
          </p:nvSpPr>
          <p:spPr bwMode="auto">
            <a:xfrm>
              <a:off x="1228588" y="4035959"/>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 name="Group 11"/>
            <p:cNvGrpSpPr>
              <a:grpSpLocks/>
            </p:cNvGrpSpPr>
            <p:nvPr/>
          </p:nvGrpSpPr>
          <p:grpSpPr bwMode="auto">
            <a:xfrm>
              <a:off x="1311748" y="4098605"/>
              <a:ext cx="136052" cy="148264"/>
              <a:chOff x="8966" y="10643"/>
              <a:chExt cx="890" cy="71"/>
            </a:xfrm>
          </p:grpSpPr>
          <p:sp>
            <p:nvSpPr>
              <p:cNvPr id="421"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2"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 name="Group 14"/>
            <p:cNvGrpSpPr>
              <a:grpSpLocks/>
            </p:cNvGrpSpPr>
            <p:nvPr/>
          </p:nvGrpSpPr>
          <p:grpSpPr bwMode="auto">
            <a:xfrm>
              <a:off x="710214" y="4307425"/>
              <a:ext cx="93708" cy="148264"/>
              <a:chOff x="5031" y="10743"/>
              <a:chExt cx="613" cy="71"/>
            </a:xfrm>
          </p:grpSpPr>
          <p:sp>
            <p:nvSpPr>
              <p:cNvPr id="419"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0"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4" name="Rectangle 17"/>
            <p:cNvSpPr>
              <a:spLocks noChangeArrowheads="1"/>
            </p:cNvSpPr>
            <p:nvPr/>
          </p:nvSpPr>
          <p:spPr bwMode="auto">
            <a:xfrm>
              <a:off x="566977" y="487124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 name="Group 18"/>
            <p:cNvGrpSpPr>
              <a:grpSpLocks/>
            </p:cNvGrpSpPr>
            <p:nvPr/>
          </p:nvGrpSpPr>
          <p:grpSpPr bwMode="auto">
            <a:xfrm>
              <a:off x="1010446" y="3883522"/>
              <a:ext cx="93708" cy="152440"/>
              <a:chOff x="7502" y="10743"/>
              <a:chExt cx="613" cy="73"/>
            </a:xfrm>
          </p:grpSpPr>
          <p:sp>
            <p:nvSpPr>
              <p:cNvPr id="417"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8"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 name="Group 21"/>
            <p:cNvGrpSpPr>
              <a:grpSpLocks/>
            </p:cNvGrpSpPr>
            <p:nvPr/>
          </p:nvGrpSpPr>
          <p:grpSpPr bwMode="auto">
            <a:xfrm>
              <a:off x="1104154" y="5163594"/>
              <a:ext cx="93708" cy="152440"/>
              <a:chOff x="8491" y="10743"/>
              <a:chExt cx="613" cy="73"/>
            </a:xfrm>
          </p:grpSpPr>
          <p:sp>
            <p:nvSpPr>
              <p:cNvPr id="415"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6"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7" name="Rectangle 24"/>
            <p:cNvSpPr>
              <a:spLocks noChangeArrowheads="1"/>
            </p:cNvSpPr>
            <p:nvPr/>
          </p:nvSpPr>
          <p:spPr bwMode="auto">
            <a:xfrm>
              <a:off x="1361124" y="430742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 name="Group 25"/>
            <p:cNvGrpSpPr>
              <a:grpSpLocks/>
            </p:cNvGrpSpPr>
            <p:nvPr/>
          </p:nvGrpSpPr>
          <p:grpSpPr bwMode="auto">
            <a:xfrm>
              <a:off x="710214" y="4871244"/>
              <a:ext cx="93708" cy="148264"/>
              <a:chOff x="5140" y="10844"/>
              <a:chExt cx="613" cy="71"/>
            </a:xfrm>
          </p:grpSpPr>
          <p:sp>
            <p:nvSpPr>
              <p:cNvPr id="413"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4"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 name="Group 28"/>
            <p:cNvGrpSpPr>
              <a:grpSpLocks/>
            </p:cNvGrpSpPr>
            <p:nvPr/>
          </p:nvGrpSpPr>
          <p:grpSpPr bwMode="auto">
            <a:xfrm>
              <a:off x="887540" y="4518336"/>
              <a:ext cx="111135" cy="148264"/>
              <a:chOff x="6191" y="10844"/>
              <a:chExt cx="727" cy="71"/>
            </a:xfrm>
          </p:grpSpPr>
          <p:sp>
            <p:nvSpPr>
              <p:cNvPr id="411"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2"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 name="Group 31"/>
            <p:cNvGrpSpPr>
              <a:grpSpLocks/>
            </p:cNvGrpSpPr>
            <p:nvPr/>
          </p:nvGrpSpPr>
          <p:grpSpPr bwMode="auto">
            <a:xfrm>
              <a:off x="1076943" y="4518336"/>
              <a:ext cx="93708" cy="148264"/>
              <a:chOff x="7430" y="10844"/>
              <a:chExt cx="613" cy="71"/>
            </a:xfrm>
          </p:grpSpPr>
          <p:sp>
            <p:nvSpPr>
              <p:cNvPr id="409"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0"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1" name="Rectangle 34"/>
            <p:cNvSpPr>
              <a:spLocks noChangeArrowheads="1"/>
            </p:cNvSpPr>
            <p:nvPr/>
          </p:nvSpPr>
          <p:spPr bwMode="auto">
            <a:xfrm>
              <a:off x="1361124" y="451833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2" name="Rectangle 35"/>
            <p:cNvSpPr>
              <a:spLocks noChangeArrowheads="1"/>
            </p:cNvSpPr>
            <p:nvPr/>
          </p:nvSpPr>
          <p:spPr bwMode="auto">
            <a:xfrm>
              <a:off x="616506" y="45183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 name="Rectangle 36"/>
            <p:cNvSpPr>
              <a:spLocks noChangeArrowheads="1"/>
            </p:cNvSpPr>
            <p:nvPr/>
          </p:nvSpPr>
          <p:spPr bwMode="auto">
            <a:xfrm>
              <a:off x="504760" y="345334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 name="Group 37"/>
            <p:cNvGrpSpPr>
              <a:grpSpLocks/>
            </p:cNvGrpSpPr>
            <p:nvPr/>
          </p:nvGrpSpPr>
          <p:grpSpPr bwMode="auto">
            <a:xfrm>
              <a:off x="1206269" y="4518336"/>
              <a:ext cx="116027" cy="148264"/>
              <a:chOff x="8276" y="10844"/>
              <a:chExt cx="759" cy="71"/>
            </a:xfrm>
          </p:grpSpPr>
          <p:sp>
            <p:nvSpPr>
              <p:cNvPr id="407"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8"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5" name="Rectangle 41"/>
            <p:cNvSpPr>
              <a:spLocks noChangeArrowheads="1"/>
            </p:cNvSpPr>
            <p:nvPr/>
          </p:nvSpPr>
          <p:spPr bwMode="auto">
            <a:xfrm>
              <a:off x="840151" y="4871244"/>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 name="Rectangle 42"/>
            <p:cNvSpPr>
              <a:spLocks noChangeArrowheads="1"/>
            </p:cNvSpPr>
            <p:nvPr/>
          </p:nvSpPr>
          <p:spPr bwMode="auto">
            <a:xfrm>
              <a:off x="727946" y="457471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 name="Rectangle 43"/>
            <p:cNvSpPr>
              <a:spLocks noChangeArrowheads="1"/>
            </p:cNvSpPr>
            <p:nvPr/>
          </p:nvSpPr>
          <p:spPr bwMode="auto">
            <a:xfrm>
              <a:off x="784813" y="457471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 name="Group 44"/>
            <p:cNvGrpSpPr>
              <a:grpSpLocks/>
            </p:cNvGrpSpPr>
            <p:nvPr/>
          </p:nvGrpSpPr>
          <p:grpSpPr bwMode="auto">
            <a:xfrm>
              <a:off x="866292" y="5019506"/>
              <a:ext cx="93708" cy="148264"/>
              <a:chOff x="7359" y="10643"/>
              <a:chExt cx="613" cy="71"/>
            </a:xfrm>
          </p:grpSpPr>
          <p:sp>
            <p:nvSpPr>
              <p:cNvPr id="405"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6"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9" name="Rectangle 47"/>
            <p:cNvSpPr>
              <a:spLocks noChangeArrowheads="1"/>
            </p:cNvSpPr>
            <p:nvPr/>
          </p:nvSpPr>
          <p:spPr bwMode="auto">
            <a:xfrm>
              <a:off x="1214066" y="5015330"/>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2" name="Group 48"/>
            <p:cNvGrpSpPr>
              <a:grpSpLocks/>
            </p:cNvGrpSpPr>
            <p:nvPr/>
          </p:nvGrpSpPr>
          <p:grpSpPr bwMode="auto">
            <a:xfrm>
              <a:off x="1254423" y="4808598"/>
              <a:ext cx="136052" cy="148264"/>
              <a:chOff x="8966" y="10643"/>
              <a:chExt cx="890" cy="71"/>
            </a:xfrm>
          </p:grpSpPr>
          <p:sp>
            <p:nvSpPr>
              <p:cNvPr id="403"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4"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 name="Group 51"/>
            <p:cNvGrpSpPr>
              <a:grpSpLocks/>
            </p:cNvGrpSpPr>
            <p:nvPr/>
          </p:nvGrpSpPr>
          <p:grpSpPr bwMode="auto">
            <a:xfrm>
              <a:off x="716023" y="5167770"/>
              <a:ext cx="93708" cy="148264"/>
              <a:chOff x="3256" y="10743"/>
              <a:chExt cx="613" cy="71"/>
            </a:xfrm>
          </p:grpSpPr>
          <p:sp>
            <p:nvSpPr>
              <p:cNvPr id="401"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2"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 name="Group 54"/>
            <p:cNvGrpSpPr>
              <a:grpSpLocks/>
            </p:cNvGrpSpPr>
            <p:nvPr/>
          </p:nvGrpSpPr>
          <p:grpSpPr bwMode="auto">
            <a:xfrm>
              <a:off x="878674" y="3601612"/>
              <a:ext cx="93708" cy="148264"/>
              <a:chOff x="5031" y="10743"/>
              <a:chExt cx="613" cy="71"/>
            </a:xfrm>
          </p:grpSpPr>
          <p:sp>
            <p:nvSpPr>
              <p:cNvPr id="399"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0"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3" name="Rectangle 57"/>
            <p:cNvSpPr>
              <a:spLocks noChangeArrowheads="1"/>
            </p:cNvSpPr>
            <p:nvPr/>
          </p:nvSpPr>
          <p:spPr bwMode="auto">
            <a:xfrm>
              <a:off x="619563" y="516777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 name="Group 58"/>
            <p:cNvGrpSpPr>
              <a:grpSpLocks/>
            </p:cNvGrpSpPr>
            <p:nvPr/>
          </p:nvGrpSpPr>
          <p:grpSpPr bwMode="auto">
            <a:xfrm>
              <a:off x="987210" y="5019506"/>
              <a:ext cx="93708" cy="152440"/>
              <a:chOff x="7502" y="10743"/>
              <a:chExt cx="613" cy="73"/>
            </a:xfrm>
          </p:grpSpPr>
          <p:sp>
            <p:nvSpPr>
              <p:cNvPr id="397"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8"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 name="Group 61"/>
            <p:cNvGrpSpPr>
              <a:grpSpLocks/>
            </p:cNvGrpSpPr>
            <p:nvPr/>
          </p:nvGrpSpPr>
          <p:grpSpPr bwMode="auto">
            <a:xfrm>
              <a:off x="1160715" y="5520678"/>
              <a:ext cx="93708" cy="152440"/>
              <a:chOff x="8491" y="10743"/>
              <a:chExt cx="613" cy="73"/>
            </a:xfrm>
          </p:grpSpPr>
          <p:sp>
            <p:nvSpPr>
              <p:cNvPr id="395"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6"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6" name="Rectangle 64"/>
            <p:cNvSpPr>
              <a:spLocks noChangeArrowheads="1"/>
            </p:cNvSpPr>
            <p:nvPr/>
          </p:nvSpPr>
          <p:spPr bwMode="auto">
            <a:xfrm>
              <a:off x="1289735" y="5224153"/>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7" name="Group 65"/>
            <p:cNvGrpSpPr>
              <a:grpSpLocks/>
            </p:cNvGrpSpPr>
            <p:nvPr/>
          </p:nvGrpSpPr>
          <p:grpSpPr bwMode="auto">
            <a:xfrm>
              <a:off x="953426" y="4722980"/>
              <a:ext cx="80103" cy="148264"/>
              <a:chOff x="1393" y="11737"/>
              <a:chExt cx="524" cy="71"/>
            </a:xfrm>
          </p:grpSpPr>
          <p:sp>
            <p:nvSpPr>
              <p:cNvPr id="393"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4"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 name="Group 68"/>
            <p:cNvGrpSpPr>
              <a:grpSpLocks/>
            </p:cNvGrpSpPr>
            <p:nvPr/>
          </p:nvGrpSpPr>
          <p:grpSpPr bwMode="auto">
            <a:xfrm>
              <a:off x="829298" y="4184223"/>
              <a:ext cx="93708" cy="148264"/>
              <a:chOff x="5140" y="10844"/>
              <a:chExt cx="613" cy="71"/>
            </a:xfrm>
          </p:grpSpPr>
          <p:sp>
            <p:nvSpPr>
              <p:cNvPr id="391"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2"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 name="Group 71"/>
            <p:cNvGrpSpPr>
              <a:grpSpLocks/>
            </p:cNvGrpSpPr>
            <p:nvPr/>
          </p:nvGrpSpPr>
          <p:grpSpPr bwMode="auto">
            <a:xfrm>
              <a:off x="833119" y="5316031"/>
              <a:ext cx="111135" cy="148264"/>
              <a:chOff x="6191" y="10844"/>
              <a:chExt cx="727" cy="71"/>
            </a:xfrm>
          </p:grpSpPr>
          <p:sp>
            <p:nvSpPr>
              <p:cNvPr id="389"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0"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0" name="Group 74"/>
            <p:cNvGrpSpPr>
              <a:grpSpLocks/>
            </p:cNvGrpSpPr>
            <p:nvPr/>
          </p:nvGrpSpPr>
          <p:grpSpPr bwMode="auto">
            <a:xfrm>
              <a:off x="1104154" y="4808598"/>
              <a:ext cx="93708" cy="148264"/>
              <a:chOff x="7430" y="10844"/>
              <a:chExt cx="613" cy="71"/>
            </a:xfrm>
          </p:grpSpPr>
          <p:sp>
            <p:nvSpPr>
              <p:cNvPr id="387"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8"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1" name="Rectangle 77"/>
            <p:cNvSpPr>
              <a:spLocks noChangeArrowheads="1"/>
            </p:cNvSpPr>
            <p:nvPr/>
          </p:nvSpPr>
          <p:spPr bwMode="auto">
            <a:xfrm>
              <a:off x="1275212" y="552485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1" name="Group 78"/>
            <p:cNvGrpSpPr>
              <a:grpSpLocks/>
            </p:cNvGrpSpPr>
            <p:nvPr/>
          </p:nvGrpSpPr>
          <p:grpSpPr bwMode="auto">
            <a:xfrm>
              <a:off x="1367697" y="5372414"/>
              <a:ext cx="80103" cy="148264"/>
              <a:chOff x="1873" y="12217"/>
              <a:chExt cx="524" cy="71"/>
            </a:xfrm>
          </p:grpSpPr>
          <p:sp>
            <p:nvSpPr>
              <p:cNvPr id="385"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6"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3" name="Rectangle 81"/>
            <p:cNvSpPr>
              <a:spLocks noChangeArrowheads="1"/>
            </p:cNvSpPr>
            <p:nvPr/>
          </p:nvSpPr>
          <p:spPr bwMode="auto">
            <a:xfrm>
              <a:off x="689729" y="552067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 name="Rectangle 82"/>
            <p:cNvSpPr>
              <a:spLocks noChangeArrowheads="1"/>
            </p:cNvSpPr>
            <p:nvPr/>
          </p:nvSpPr>
          <p:spPr bwMode="auto">
            <a:xfrm>
              <a:off x="566977" y="552067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2" name="Group 83"/>
            <p:cNvGrpSpPr>
              <a:grpSpLocks/>
            </p:cNvGrpSpPr>
            <p:nvPr/>
          </p:nvGrpSpPr>
          <p:grpSpPr bwMode="auto">
            <a:xfrm>
              <a:off x="964891" y="5316031"/>
              <a:ext cx="116027" cy="148264"/>
              <a:chOff x="8276" y="10844"/>
              <a:chExt cx="759" cy="71"/>
            </a:xfrm>
          </p:grpSpPr>
          <p:sp>
            <p:nvSpPr>
              <p:cNvPr id="383"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4"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3" name="Group 204"/>
            <p:cNvGrpSpPr>
              <a:grpSpLocks/>
            </p:cNvGrpSpPr>
            <p:nvPr/>
          </p:nvGrpSpPr>
          <p:grpSpPr bwMode="auto">
            <a:xfrm>
              <a:off x="152400" y="1069833"/>
              <a:ext cx="1261158" cy="377967"/>
              <a:chOff x="2535" y="15338"/>
              <a:chExt cx="7838" cy="181"/>
            </a:xfrm>
          </p:grpSpPr>
          <p:sp>
            <p:nvSpPr>
              <p:cNvPr id="375" name="Rectangle 205"/>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6" name="Rectangle 206"/>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7" name="Rectangle 207"/>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8" name="Rectangle 208"/>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9" name="Rectangle 209"/>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0" name="Rectangle 210"/>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1" name="Rectangle 211"/>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2" name="Rectangle 212"/>
              <p:cNvSpPr>
                <a:spLocks noChangeArrowheads="1"/>
              </p:cNvSpPr>
              <p:nvPr/>
            </p:nvSpPr>
            <p:spPr bwMode="auto">
              <a:xfrm>
                <a:off x="9744" y="15338"/>
                <a:ext cx="526" cy="18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7" name="Rectangle 215"/>
            <p:cNvSpPr>
              <a:spLocks noChangeArrowheads="1"/>
            </p:cNvSpPr>
            <p:nvPr/>
          </p:nvSpPr>
          <p:spPr bwMode="auto">
            <a:xfrm>
              <a:off x="186190"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 name="Rectangle 216"/>
            <p:cNvSpPr>
              <a:spLocks noChangeArrowheads="1"/>
            </p:cNvSpPr>
            <p:nvPr/>
          </p:nvSpPr>
          <p:spPr bwMode="auto">
            <a:xfrm>
              <a:off x="448944" y="2895600"/>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 name="Rectangle 217"/>
            <p:cNvSpPr>
              <a:spLocks noChangeArrowheads="1"/>
            </p:cNvSpPr>
            <p:nvPr/>
          </p:nvSpPr>
          <p:spPr bwMode="auto">
            <a:xfrm>
              <a:off x="707355"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0" name="Rectangle 218"/>
            <p:cNvSpPr>
              <a:spLocks noChangeArrowheads="1"/>
            </p:cNvSpPr>
            <p:nvPr/>
          </p:nvSpPr>
          <p:spPr bwMode="auto">
            <a:xfrm>
              <a:off x="894324" y="2895600"/>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1" name="Rectangle 219"/>
            <p:cNvSpPr>
              <a:spLocks noChangeArrowheads="1"/>
            </p:cNvSpPr>
            <p:nvPr/>
          </p:nvSpPr>
          <p:spPr bwMode="auto">
            <a:xfrm>
              <a:off x="1099314" y="2895600"/>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2" name="Rectangle 220"/>
            <p:cNvSpPr>
              <a:spLocks noChangeArrowheads="1"/>
            </p:cNvSpPr>
            <p:nvPr/>
          </p:nvSpPr>
          <p:spPr bwMode="auto">
            <a:xfrm>
              <a:off x="1255551" y="2895600"/>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 name="Rectangle 221"/>
            <p:cNvSpPr>
              <a:spLocks noChangeArrowheads="1"/>
            </p:cNvSpPr>
            <p:nvPr/>
          </p:nvSpPr>
          <p:spPr bwMode="auto">
            <a:xfrm>
              <a:off x="1326831" y="2680514"/>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4" name="Group 222"/>
            <p:cNvGrpSpPr>
              <a:grpSpLocks/>
            </p:cNvGrpSpPr>
            <p:nvPr/>
          </p:nvGrpSpPr>
          <p:grpSpPr bwMode="auto">
            <a:xfrm>
              <a:off x="186184" y="2781931"/>
              <a:ext cx="1210865" cy="148263"/>
              <a:chOff x="2745" y="15338"/>
              <a:chExt cx="7525" cy="71"/>
            </a:xfrm>
          </p:grpSpPr>
          <p:sp>
            <p:nvSpPr>
              <p:cNvPr id="368"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9"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0"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1"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2"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3"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4"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5"/>
            <p:cNvGrpSpPr>
              <a:grpSpLocks/>
            </p:cNvGrpSpPr>
            <p:nvPr/>
          </p:nvGrpSpPr>
          <p:grpSpPr bwMode="auto">
            <a:xfrm>
              <a:off x="878674" y="3054500"/>
              <a:ext cx="93708" cy="148264"/>
              <a:chOff x="7359" y="10643"/>
              <a:chExt cx="613" cy="71"/>
            </a:xfrm>
          </p:grpSpPr>
          <p:sp>
            <p:nvSpPr>
              <p:cNvPr id="366"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7"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6" name="Group 248"/>
            <p:cNvGrpSpPr>
              <a:grpSpLocks/>
            </p:cNvGrpSpPr>
            <p:nvPr/>
          </p:nvGrpSpPr>
          <p:grpSpPr bwMode="auto">
            <a:xfrm>
              <a:off x="418542" y="4313692"/>
              <a:ext cx="93708" cy="148264"/>
              <a:chOff x="3256" y="11013"/>
              <a:chExt cx="613" cy="71"/>
            </a:xfrm>
          </p:grpSpPr>
          <p:sp>
            <p:nvSpPr>
              <p:cNvPr id="364"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5"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7" name="Rectangle 251"/>
            <p:cNvSpPr>
              <a:spLocks noChangeArrowheads="1"/>
            </p:cNvSpPr>
            <p:nvPr/>
          </p:nvSpPr>
          <p:spPr bwMode="auto">
            <a:xfrm>
              <a:off x="200095" y="3749873"/>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7" name="Group 252"/>
            <p:cNvGrpSpPr>
              <a:grpSpLocks/>
            </p:cNvGrpSpPr>
            <p:nvPr/>
          </p:nvGrpSpPr>
          <p:grpSpPr bwMode="auto">
            <a:xfrm>
              <a:off x="418542" y="3749873"/>
              <a:ext cx="93708" cy="148264"/>
              <a:chOff x="3256" y="10743"/>
              <a:chExt cx="613" cy="71"/>
            </a:xfrm>
          </p:grpSpPr>
          <p:sp>
            <p:nvSpPr>
              <p:cNvPr id="362"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3"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8" name="Group 255"/>
            <p:cNvGrpSpPr>
              <a:grpSpLocks/>
            </p:cNvGrpSpPr>
            <p:nvPr/>
          </p:nvGrpSpPr>
          <p:grpSpPr bwMode="auto">
            <a:xfrm>
              <a:off x="166311" y="3960784"/>
              <a:ext cx="80103" cy="148264"/>
              <a:chOff x="1606" y="10844"/>
              <a:chExt cx="524" cy="71"/>
            </a:xfrm>
          </p:grpSpPr>
          <p:sp>
            <p:nvSpPr>
              <p:cNvPr id="360"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1"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9" name="Group 258"/>
            <p:cNvGrpSpPr>
              <a:grpSpLocks/>
            </p:cNvGrpSpPr>
            <p:nvPr/>
          </p:nvGrpSpPr>
          <p:grpSpPr bwMode="auto">
            <a:xfrm>
              <a:off x="405701" y="4610218"/>
              <a:ext cx="78727" cy="148264"/>
              <a:chOff x="3172" y="10844"/>
              <a:chExt cx="515" cy="71"/>
            </a:xfrm>
          </p:grpSpPr>
          <p:sp>
            <p:nvSpPr>
              <p:cNvPr id="358"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9"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0" name="Group 261"/>
            <p:cNvGrpSpPr>
              <a:grpSpLocks/>
            </p:cNvGrpSpPr>
            <p:nvPr/>
          </p:nvGrpSpPr>
          <p:grpSpPr bwMode="auto">
            <a:xfrm>
              <a:off x="202999" y="4461954"/>
              <a:ext cx="80103" cy="148264"/>
              <a:chOff x="1846" y="11084"/>
              <a:chExt cx="524" cy="71"/>
            </a:xfrm>
          </p:grpSpPr>
          <p:sp>
            <p:nvSpPr>
              <p:cNvPr id="356"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7"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1" name="Group 264"/>
            <p:cNvGrpSpPr>
              <a:grpSpLocks/>
            </p:cNvGrpSpPr>
            <p:nvPr/>
          </p:nvGrpSpPr>
          <p:grpSpPr bwMode="auto">
            <a:xfrm>
              <a:off x="239688" y="4963126"/>
              <a:ext cx="80103" cy="148264"/>
              <a:chOff x="2086" y="11324"/>
              <a:chExt cx="524" cy="71"/>
            </a:xfrm>
          </p:grpSpPr>
          <p:sp>
            <p:nvSpPr>
              <p:cNvPr id="354"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5"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43" name="Rectangle 267"/>
            <p:cNvSpPr>
              <a:spLocks noChangeArrowheads="1"/>
            </p:cNvSpPr>
            <p:nvPr/>
          </p:nvSpPr>
          <p:spPr bwMode="auto">
            <a:xfrm>
              <a:off x="285701"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4" name="Rectangle 268"/>
            <p:cNvSpPr>
              <a:spLocks noChangeArrowheads="1"/>
            </p:cNvSpPr>
            <p:nvPr/>
          </p:nvSpPr>
          <p:spPr bwMode="auto">
            <a:xfrm>
              <a:off x="500480"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5" name="Rectangle 269"/>
            <p:cNvSpPr>
              <a:spLocks noChangeArrowheads="1"/>
            </p:cNvSpPr>
            <p:nvPr/>
          </p:nvSpPr>
          <p:spPr bwMode="auto">
            <a:xfrm>
              <a:off x="305879" y="446195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6" name="Rectangle 270"/>
            <p:cNvSpPr>
              <a:spLocks noChangeArrowheads="1"/>
            </p:cNvSpPr>
            <p:nvPr/>
          </p:nvSpPr>
          <p:spPr bwMode="auto">
            <a:xfrm>
              <a:off x="485499" y="461021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7" name="Rectangle 271"/>
            <p:cNvSpPr>
              <a:spLocks noChangeArrowheads="1"/>
            </p:cNvSpPr>
            <p:nvPr/>
          </p:nvSpPr>
          <p:spPr bwMode="auto">
            <a:xfrm>
              <a:off x="208502" y="416542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36" name="Group 272"/>
            <p:cNvGrpSpPr>
              <a:grpSpLocks/>
            </p:cNvGrpSpPr>
            <p:nvPr/>
          </p:nvGrpSpPr>
          <p:grpSpPr bwMode="auto">
            <a:xfrm>
              <a:off x="326975" y="4814862"/>
              <a:ext cx="78727" cy="148264"/>
              <a:chOff x="3172" y="10844"/>
              <a:chExt cx="515" cy="71"/>
            </a:xfrm>
          </p:grpSpPr>
          <p:sp>
            <p:nvSpPr>
              <p:cNvPr id="352"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3"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0" name="Group 275"/>
            <p:cNvGrpSpPr>
              <a:grpSpLocks/>
            </p:cNvGrpSpPr>
            <p:nvPr/>
          </p:nvGrpSpPr>
          <p:grpSpPr bwMode="auto">
            <a:xfrm>
              <a:off x="152400" y="4758479"/>
              <a:ext cx="80103" cy="148264"/>
              <a:chOff x="1633" y="11977"/>
              <a:chExt cx="524" cy="71"/>
            </a:xfrm>
          </p:grpSpPr>
          <p:sp>
            <p:nvSpPr>
              <p:cNvPr id="350"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1"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50" name="Rectangle 278"/>
            <p:cNvSpPr>
              <a:spLocks noChangeArrowheads="1"/>
            </p:cNvSpPr>
            <p:nvPr/>
          </p:nvSpPr>
          <p:spPr bwMode="auto">
            <a:xfrm>
              <a:off x="287229" y="416542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1" name="Rectangle 279"/>
            <p:cNvSpPr>
              <a:spLocks noChangeArrowheads="1"/>
            </p:cNvSpPr>
            <p:nvPr/>
          </p:nvSpPr>
          <p:spPr bwMode="auto">
            <a:xfrm>
              <a:off x="406772" y="4017167"/>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2" name="Rectangle 280"/>
            <p:cNvSpPr>
              <a:spLocks noChangeArrowheads="1"/>
            </p:cNvSpPr>
            <p:nvPr/>
          </p:nvSpPr>
          <p:spPr bwMode="auto">
            <a:xfrm>
              <a:off x="418542" y="496312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2" name="Group 281"/>
            <p:cNvGrpSpPr>
              <a:grpSpLocks/>
            </p:cNvGrpSpPr>
            <p:nvPr/>
          </p:nvGrpSpPr>
          <p:grpSpPr bwMode="auto">
            <a:xfrm>
              <a:off x="417167" y="5875671"/>
              <a:ext cx="93708" cy="148264"/>
              <a:chOff x="3256" y="11013"/>
              <a:chExt cx="613" cy="71"/>
            </a:xfrm>
          </p:grpSpPr>
          <p:sp>
            <p:nvSpPr>
              <p:cNvPr id="348"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9"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54" name="Rectangle 284"/>
            <p:cNvSpPr>
              <a:spLocks noChangeArrowheads="1"/>
            </p:cNvSpPr>
            <p:nvPr/>
          </p:nvSpPr>
          <p:spPr bwMode="auto">
            <a:xfrm>
              <a:off x="198719" y="531185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3" name="Group 285"/>
            <p:cNvGrpSpPr>
              <a:grpSpLocks/>
            </p:cNvGrpSpPr>
            <p:nvPr/>
          </p:nvGrpSpPr>
          <p:grpSpPr bwMode="auto">
            <a:xfrm>
              <a:off x="417167" y="5311855"/>
              <a:ext cx="93708" cy="148264"/>
              <a:chOff x="3256" y="10743"/>
              <a:chExt cx="613" cy="71"/>
            </a:xfrm>
          </p:grpSpPr>
          <p:sp>
            <p:nvSpPr>
              <p:cNvPr id="346"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7"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5" name="Group 288"/>
            <p:cNvGrpSpPr>
              <a:grpSpLocks/>
            </p:cNvGrpSpPr>
            <p:nvPr/>
          </p:nvGrpSpPr>
          <p:grpSpPr bwMode="auto">
            <a:xfrm>
              <a:off x="164935" y="5522766"/>
              <a:ext cx="80103" cy="148264"/>
              <a:chOff x="1606" y="10844"/>
              <a:chExt cx="524" cy="71"/>
            </a:xfrm>
          </p:grpSpPr>
          <p:sp>
            <p:nvSpPr>
              <p:cNvPr id="344"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5"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6" name="Group 291"/>
            <p:cNvGrpSpPr>
              <a:grpSpLocks/>
            </p:cNvGrpSpPr>
            <p:nvPr/>
          </p:nvGrpSpPr>
          <p:grpSpPr bwMode="auto">
            <a:xfrm>
              <a:off x="619563" y="3196501"/>
              <a:ext cx="78727" cy="148264"/>
              <a:chOff x="3172" y="10844"/>
              <a:chExt cx="515" cy="71"/>
            </a:xfrm>
          </p:grpSpPr>
          <p:sp>
            <p:nvSpPr>
              <p:cNvPr id="342"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3"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8" name="Group 294"/>
            <p:cNvGrpSpPr>
              <a:grpSpLocks/>
            </p:cNvGrpSpPr>
            <p:nvPr/>
          </p:nvGrpSpPr>
          <p:grpSpPr bwMode="auto">
            <a:xfrm>
              <a:off x="201623" y="6023936"/>
              <a:ext cx="80103" cy="148264"/>
              <a:chOff x="1846" y="11084"/>
              <a:chExt cx="524" cy="71"/>
            </a:xfrm>
          </p:grpSpPr>
          <p:sp>
            <p:nvSpPr>
              <p:cNvPr id="34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9" name="Group 297"/>
            <p:cNvGrpSpPr>
              <a:grpSpLocks/>
            </p:cNvGrpSpPr>
            <p:nvPr/>
          </p:nvGrpSpPr>
          <p:grpSpPr bwMode="auto">
            <a:xfrm>
              <a:off x="601219" y="3960784"/>
              <a:ext cx="80103" cy="148264"/>
              <a:chOff x="2086" y="11324"/>
              <a:chExt cx="524" cy="71"/>
            </a:xfrm>
          </p:grpSpPr>
          <p:sp>
            <p:nvSpPr>
              <p:cNvPr id="338"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9"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60" name="Rectangle 300"/>
            <p:cNvSpPr>
              <a:spLocks noChangeArrowheads="1"/>
            </p:cNvSpPr>
            <p:nvPr/>
          </p:nvSpPr>
          <p:spPr bwMode="auto">
            <a:xfrm>
              <a:off x="284325"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1" name="Rectangle 301"/>
            <p:cNvSpPr>
              <a:spLocks noChangeArrowheads="1"/>
            </p:cNvSpPr>
            <p:nvPr/>
          </p:nvSpPr>
          <p:spPr bwMode="auto">
            <a:xfrm>
              <a:off x="499104"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2" name="Rectangle 302"/>
            <p:cNvSpPr>
              <a:spLocks noChangeArrowheads="1"/>
            </p:cNvSpPr>
            <p:nvPr/>
          </p:nvSpPr>
          <p:spPr bwMode="auto">
            <a:xfrm>
              <a:off x="304503" y="602393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3" name="Rectangle 303"/>
            <p:cNvSpPr>
              <a:spLocks noChangeArrowheads="1"/>
            </p:cNvSpPr>
            <p:nvPr/>
          </p:nvSpPr>
          <p:spPr bwMode="auto">
            <a:xfrm>
              <a:off x="1010446" y="5727410"/>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4" name="Rectangle 304"/>
            <p:cNvSpPr>
              <a:spLocks noChangeArrowheads="1"/>
            </p:cNvSpPr>
            <p:nvPr/>
          </p:nvSpPr>
          <p:spPr bwMode="auto">
            <a:xfrm>
              <a:off x="207127" y="5727410"/>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0" name="Group 305"/>
            <p:cNvGrpSpPr>
              <a:grpSpLocks/>
            </p:cNvGrpSpPr>
            <p:nvPr/>
          </p:nvGrpSpPr>
          <p:grpSpPr bwMode="auto">
            <a:xfrm>
              <a:off x="281420" y="3305086"/>
              <a:ext cx="78727" cy="148264"/>
              <a:chOff x="3172" y="10844"/>
              <a:chExt cx="515" cy="71"/>
            </a:xfrm>
          </p:grpSpPr>
          <p:sp>
            <p:nvSpPr>
              <p:cNvPr id="336"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7"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2" name="Group 308"/>
            <p:cNvGrpSpPr>
              <a:grpSpLocks/>
            </p:cNvGrpSpPr>
            <p:nvPr/>
          </p:nvGrpSpPr>
          <p:grpSpPr bwMode="auto">
            <a:xfrm>
              <a:off x="815081" y="5875671"/>
              <a:ext cx="80103" cy="148264"/>
              <a:chOff x="1633" y="11977"/>
              <a:chExt cx="524" cy="71"/>
            </a:xfrm>
          </p:grpSpPr>
          <p:sp>
            <p:nvSpPr>
              <p:cNvPr id="334"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5"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67" name="Rectangle 311"/>
            <p:cNvSpPr>
              <a:spLocks noChangeArrowheads="1"/>
            </p:cNvSpPr>
            <p:nvPr/>
          </p:nvSpPr>
          <p:spPr bwMode="auto">
            <a:xfrm>
              <a:off x="285853" y="572741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8" name="Rectangle 312"/>
            <p:cNvSpPr>
              <a:spLocks noChangeArrowheads="1"/>
            </p:cNvSpPr>
            <p:nvPr/>
          </p:nvSpPr>
          <p:spPr bwMode="auto">
            <a:xfrm>
              <a:off x="405396" y="557914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9" name="Rectangle 313"/>
            <p:cNvSpPr>
              <a:spLocks noChangeArrowheads="1"/>
            </p:cNvSpPr>
            <p:nvPr/>
          </p:nvSpPr>
          <p:spPr bwMode="auto">
            <a:xfrm>
              <a:off x="326975" y="30482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0" name="Rectangle 8"/>
            <p:cNvSpPr>
              <a:spLocks noChangeArrowheads="1"/>
            </p:cNvSpPr>
            <p:nvPr/>
          </p:nvSpPr>
          <p:spPr bwMode="auto">
            <a:xfrm>
              <a:off x="475868" y="1625653"/>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1" name="Rectangle 9"/>
            <p:cNvSpPr>
              <a:spLocks noChangeArrowheads="1"/>
            </p:cNvSpPr>
            <p:nvPr/>
          </p:nvSpPr>
          <p:spPr bwMode="auto">
            <a:xfrm>
              <a:off x="741552" y="175929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2" name="Rectangle 10"/>
            <p:cNvSpPr>
              <a:spLocks noChangeArrowheads="1"/>
            </p:cNvSpPr>
            <p:nvPr/>
          </p:nvSpPr>
          <p:spPr bwMode="auto">
            <a:xfrm>
              <a:off x="1228588" y="2193645"/>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5" name="Group 11"/>
            <p:cNvGrpSpPr>
              <a:grpSpLocks/>
            </p:cNvGrpSpPr>
            <p:nvPr/>
          </p:nvGrpSpPr>
          <p:grpSpPr bwMode="auto">
            <a:xfrm>
              <a:off x="1311748" y="2256291"/>
              <a:ext cx="136052" cy="148264"/>
              <a:chOff x="8966" y="10643"/>
              <a:chExt cx="890" cy="71"/>
            </a:xfrm>
          </p:grpSpPr>
          <p:sp>
            <p:nvSpPr>
              <p:cNvPr id="332"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3"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6" name="Group 14"/>
            <p:cNvGrpSpPr>
              <a:grpSpLocks/>
            </p:cNvGrpSpPr>
            <p:nvPr/>
          </p:nvGrpSpPr>
          <p:grpSpPr bwMode="auto">
            <a:xfrm>
              <a:off x="710214" y="2465111"/>
              <a:ext cx="93708" cy="148264"/>
              <a:chOff x="5031" y="10743"/>
              <a:chExt cx="613" cy="71"/>
            </a:xfrm>
          </p:grpSpPr>
          <p:sp>
            <p:nvSpPr>
              <p:cNvPr id="3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75" name="Rectangle 17"/>
            <p:cNvSpPr>
              <a:spLocks noChangeArrowheads="1"/>
            </p:cNvSpPr>
            <p:nvPr/>
          </p:nvSpPr>
          <p:spPr bwMode="auto">
            <a:xfrm>
              <a:off x="566977" y="302893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7" name="Group 18"/>
            <p:cNvGrpSpPr>
              <a:grpSpLocks/>
            </p:cNvGrpSpPr>
            <p:nvPr/>
          </p:nvGrpSpPr>
          <p:grpSpPr bwMode="auto">
            <a:xfrm>
              <a:off x="1010446" y="2041208"/>
              <a:ext cx="93708" cy="152440"/>
              <a:chOff x="7502" y="10743"/>
              <a:chExt cx="613" cy="73"/>
            </a:xfrm>
          </p:grpSpPr>
          <p:sp>
            <p:nvSpPr>
              <p:cNvPr id="328"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9"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8" name="Group 21"/>
            <p:cNvGrpSpPr>
              <a:grpSpLocks/>
            </p:cNvGrpSpPr>
            <p:nvPr/>
          </p:nvGrpSpPr>
          <p:grpSpPr bwMode="auto">
            <a:xfrm>
              <a:off x="1104154" y="3321280"/>
              <a:ext cx="93708" cy="152440"/>
              <a:chOff x="8491" y="10743"/>
              <a:chExt cx="613" cy="73"/>
            </a:xfrm>
          </p:grpSpPr>
          <p:sp>
            <p:nvSpPr>
              <p:cNvPr id="326"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7"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78" name="Rectangle 24"/>
            <p:cNvSpPr>
              <a:spLocks noChangeArrowheads="1"/>
            </p:cNvSpPr>
            <p:nvPr/>
          </p:nvSpPr>
          <p:spPr bwMode="auto">
            <a:xfrm>
              <a:off x="1361124" y="2465111"/>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9" name="Group 25"/>
            <p:cNvGrpSpPr>
              <a:grpSpLocks/>
            </p:cNvGrpSpPr>
            <p:nvPr/>
          </p:nvGrpSpPr>
          <p:grpSpPr bwMode="auto">
            <a:xfrm>
              <a:off x="710214" y="3028930"/>
              <a:ext cx="93708" cy="148264"/>
              <a:chOff x="5140" y="10844"/>
              <a:chExt cx="613" cy="71"/>
            </a:xfrm>
          </p:grpSpPr>
          <p:sp>
            <p:nvSpPr>
              <p:cNvPr id="324"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5"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2" name="Group 28"/>
            <p:cNvGrpSpPr>
              <a:grpSpLocks/>
            </p:cNvGrpSpPr>
            <p:nvPr/>
          </p:nvGrpSpPr>
          <p:grpSpPr bwMode="auto">
            <a:xfrm>
              <a:off x="887540" y="2676022"/>
              <a:ext cx="111135" cy="148264"/>
              <a:chOff x="6191" y="10844"/>
              <a:chExt cx="727" cy="71"/>
            </a:xfrm>
          </p:grpSpPr>
          <p:sp>
            <p:nvSpPr>
              <p:cNvPr id="322"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3"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3" name="Group 31"/>
            <p:cNvGrpSpPr>
              <a:grpSpLocks/>
            </p:cNvGrpSpPr>
            <p:nvPr/>
          </p:nvGrpSpPr>
          <p:grpSpPr bwMode="auto">
            <a:xfrm>
              <a:off x="1076943" y="2676022"/>
              <a:ext cx="93708" cy="148264"/>
              <a:chOff x="7430" y="10844"/>
              <a:chExt cx="613" cy="71"/>
            </a:xfrm>
          </p:grpSpPr>
          <p:sp>
            <p:nvSpPr>
              <p:cNvPr id="320"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1"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82" name="Rectangle 34"/>
            <p:cNvSpPr>
              <a:spLocks noChangeArrowheads="1"/>
            </p:cNvSpPr>
            <p:nvPr/>
          </p:nvSpPr>
          <p:spPr bwMode="auto">
            <a:xfrm>
              <a:off x="1361124" y="2676022"/>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3" name="Rectangle 35"/>
            <p:cNvSpPr>
              <a:spLocks noChangeArrowheads="1"/>
            </p:cNvSpPr>
            <p:nvPr/>
          </p:nvSpPr>
          <p:spPr bwMode="auto">
            <a:xfrm>
              <a:off x="616506" y="26760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4" name="Rectangle 36"/>
            <p:cNvSpPr>
              <a:spLocks noChangeArrowheads="1"/>
            </p:cNvSpPr>
            <p:nvPr/>
          </p:nvSpPr>
          <p:spPr bwMode="auto">
            <a:xfrm>
              <a:off x="504760" y="161103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5" name="Group 37"/>
            <p:cNvGrpSpPr>
              <a:grpSpLocks/>
            </p:cNvGrpSpPr>
            <p:nvPr/>
          </p:nvGrpSpPr>
          <p:grpSpPr bwMode="auto">
            <a:xfrm>
              <a:off x="1206269" y="2676022"/>
              <a:ext cx="116027" cy="148264"/>
              <a:chOff x="8276" y="10844"/>
              <a:chExt cx="759" cy="71"/>
            </a:xfrm>
          </p:grpSpPr>
          <p:sp>
            <p:nvSpPr>
              <p:cNvPr id="318"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9"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86" name="Rectangle 41"/>
            <p:cNvSpPr>
              <a:spLocks noChangeArrowheads="1"/>
            </p:cNvSpPr>
            <p:nvPr/>
          </p:nvSpPr>
          <p:spPr bwMode="auto">
            <a:xfrm>
              <a:off x="840151" y="3028930"/>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7" name="Rectangle 42"/>
            <p:cNvSpPr>
              <a:spLocks noChangeArrowheads="1"/>
            </p:cNvSpPr>
            <p:nvPr/>
          </p:nvSpPr>
          <p:spPr bwMode="auto">
            <a:xfrm>
              <a:off x="727946" y="273240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8" name="Rectangle 43"/>
            <p:cNvSpPr>
              <a:spLocks noChangeArrowheads="1"/>
            </p:cNvSpPr>
            <p:nvPr/>
          </p:nvSpPr>
          <p:spPr bwMode="auto">
            <a:xfrm>
              <a:off x="784813" y="273240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7" name="Group 44"/>
            <p:cNvGrpSpPr>
              <a:grpSpLocks/>
            </p:cNvGrpSpPr>
            <p:nvPr/>
          </p:nvGrpSpPr>
          <p:grpSpPr bwMode="auto">
            <a:xfrm>
              <a:off x="866292" y="3177192"/>
              <a:ext cx="93708" cy="148264"/>
              <a:chOff x="7359" y="10643"/>
              <a:chExt cx="613" cy="71"/>
            </a:xfrm>
          </p:grpSpPr>
          <p:sp>
            <p:nvSpPr>
              <p:cNvPr id="316"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7"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0" name="Rectangle 47"/>
            <p:cNvSpPr>
              <a:spLocks noChangeArrowheads="1"/>
            </p:cNvSpPr>
            <p:nvPr/>
          </p:nvSpPr>
          <p:spPr bwMode="auto">
            <a:xfrm>
              <a:off x="1214066" y="3173016"/>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8" name="Group 48"/>
            <p:cNvGrpSpPr>
              <a:grpSpLocks/>
            </p:cNvGrpSpPr>
            <p:nvPr/>
          </p:nvGrpSpPr>
          <p:grpSpPr bwMode="auto">
            <a:xfrm>
              <a:off x="1254423" y="2966284"/>
              <a:ext cx="136052" cy="148264"/>
              <a:chOff x="8966" y="10643"/>
              <a:chExt cx="890" cy="71"/>
            </a:xfrm>
          </p:grpSpPr>
          <p:sp>
            <p:nvSpPr>
              <p:cNvPr id="314"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5"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9" name="Group 51"/>
            <p:cNvGrpSpPr>
              <a:grpSpLocks/>
            </p:cNvGrpSpPr>
            <p:nvPr/>
          </p:nvGrpSpPr>
          <p:grpSpPr bwMode="auto">
            <a:xfrm>
              <a:off x="716023" y="3325456"/>
              <a:ext cx="93708" cy="148264"/>
              <a:chOff x="3256" y="10743"/>
              <a:chExt cx="613" cy="71"/>
            </a:xfrm>
          </p:grpSpPr>
          <p:sp>
            <p:nvSpPr>
              <p:cNvPr id="312"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3"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5" name="Group 54"/>
            <p:cNvGrpSpPr>
              <a:grpSpLocks/>
            </p:cNvGrpSpPr>
            <p:nvPr/>
          </p:nvGrpSpPr>
          <p:grpSpPr bwMode="auto">
            <a:xfrm>
              <a:off x="878674" y="1759298"/>
              <a:ext cx="93708" cy="148264"/>
              <a:chOff x="5031" y="10743"/>
              <a:chExt cx="613" cy="71"/>
            </a:xfrm>
          </p:grpSpPr>
          <p:sp>
            <p:nvSpPr>
              <p:cNvPr id="310"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1"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4" name="Rectangle 57"/>
            <p:cNvSpPr>
              <a:spLocks noChangeArrowheads="1"/>
            </p:cNvSpPr>
            <p:nvPr/>
          </p:nvSpPr>
          <p:spPr bwMode="auto">
            <a:xfrm>
              <a:off x="619563" y="332545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4" name="Group 58"/>
            <p:cNvGrpSpPr>
              <a:grpSpLocks/>
            </p:cNvGrpSpPr>
            <p:nvPr/>
          </p:nvGrpSpPr>
          <p:grpSpPr bwMode="auto">
            <a:xfrm>
              <a:off x="987210" y="3177192"/>
              <a:ext cx="93708" cy="152440"/>
              <a:chOff x="7502" y="10743"/>
              <a:chExt cx="613" cy="73"/>
            </a:xfrm>
          </p:grpSpPr>
          <p:sp>
            <p:nvSpPr>
              <p:cNvPr id="308"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9"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5" name="Group 61"/>
            <p:cNvGrpSpPr>
              <a:grpSpLocks/>
            </p:cNvGrpSpPr>
            <p:nvPr/>
          </p:nvGrpSpPr>
          <p:grpSpPr bwMode="auto">
            <a:xfrm>
              <a:off x="1160715" y="3678364"/>
              <a:ext cx="93708" cy="152440"/>
              <a:chOff x="8491" y="10743"/>
              <a:chExt cx="613" cy="73"/>
            </a:xfrm>
          </p:grpSpPr>
          <p:sp>
            <p:nvSpPr>
              <p:cNvPr id="306"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7"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7" name="Rectangle 64"/>
            <p:cNvSpPr>
              <a:spLocks noChangeArrowheads="1"/>
            </p:cNvSpPr>
            <p:nvPr/>
          </p:nvSpPr>
          <p:spPr bwMode="auto">
            <a:xfrm>
              <a:off x="1289735" y="338183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6" name="Group 65"/>
            <p:cNvGrpSpPr>
              <a:grpSpLocks/>
            </p:cNvGrpSpPr>
            <p:nvPr/>
          </p:nvGrpSpPr>
          <p:grpSpPr bwMode="auto">
            <a:xfrm>
              <a:off x="953426" y="2880666"/>
              <a:ext cx="80103" cy="148264"/>
              <a:chOff x="1393" y="11737"/>
              <a:chExt cx="524" cy="71"/>
            </a:xfrm>
          </p:grpSpPr>
          <p:sp>
            <p:nvSpPr>
              <p:cNvPr id="304"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5"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7" name="Group 68"/>
            <p:cNvGrpSpPr>
              <a:grpSpLocks/>
            </p:cNvGrpSpPr>
            <p:nvPr/>
          </p:nvGrpSpPr>
          <p:grpSpPr bwMode="auto">
            <a:xfrm>
              <a:off x="829298" y="2341909"/>
              <a:ext cx="93708" cy="148264"/>
              <a:chOff x="5140" y="10844"/>
              <a:chExt cx="613" cy="71"/>
            </a:xfrm>
          </p:grpSpPr>
          <p:sp>
            <p:nvSpPr>
              <p:cNvPr id="302"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3"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8" name="Group 71"/>
            <p:cNvGrpSpPr>
              <a:grpSpLocks/>
            </p:cNvGrpSpPr>
            <p:nvPr/>
          </p:nvGrpSpPr>
          <p:grpSpPr bwMode="auto">
            <a:xfrm>
              <a:off x="833119" y="3473717"/>
              <a:ext cx="111135" cy="148264"/>
              <a:chOff x="6191" y="10844"/>
              <a:chExt cx="727" cy="71"/>
            </a:xfrm>
          </p:grpSpPr>
          <p:sp>
            <p:nvSpPr>
              <p:cNvPr id="300"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1"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9" name="Group 74"/>
            <p:cNvGrpSpPr>
              <a:grpSpLocks/>
            </p:cNvGrpSpPr>
            <p:nvPr/>
          </p:nvGrpSpPr>
          <p:grpSpPr bwMode="auto">
            <a:xfrm>
              <a:off x="1104154" y="2966284"/>
              <a:ext cx="93708" cy="148264"/>
              <a:chOff x="7430" y="10844"/>
              <a:chExt cx="613" cy="71"/>
            </a:xfrm>
          </p:grpSpPr>
          <p:sp>
            <p:nvSpPr>
              <p:cNvPr id="298"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9"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02" name="Rectangle 77"/>
            <p:cNvSpPr>
              <a:spLocks noChangeArrowheads="1"/>
            </p:cNvSpPr>
            <p:nvPr/>
          </p:nvSpPr>
          <p:spPr bwMode="auto">
            <a:xfrm>
              <a:off x="1275212" y="368254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0" name="Group 78"/>
            <p:cNvGrpSpPr>
              <a:grpSpLocks/>
            </p:cNvGrpSpPr>
            <p:nvPr/>
          </p:nvGrpSpPr>
          <p:grpSpPr bwMode="auto">
            <a:xfrm>
              <a:off x="1367697" y="3530100"/>
              <a:ext cx="80103" cy="148264"/>
              <a:chOff x="1873" y="12217"/>
              <a:chExt cx="524" cy="71"/>
            </a:xfrm>
          </p:grpSpPr>
          <p:sp>
            <p:nvSpPr>
              <p:cNvPr id="296"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7"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07" name="Rectangle 81"/>
            <p:cNvSpPr>
              <a:spLocks noChangeArrowheads="1"/>
            </p:cNvSpPr>
            <p:nvPr/>
          </p:nvSpPr>
          <p:spPr bwMode="auto">
            <a:xfrm>
              <a:off x="689729" y="367836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08" name="Rectangle 82"/>
            <p:cNvSpPr>
              <a:spLocks noChangeArrowheads="1"/>
            </p:cNvSpPr>
            <p:nvPr/>
          </p:nvSpPr>
          <p:spPr bwMode="auto">
            <a:xfrm>
              <a:off x="566977" y="367836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1" name="Group 83"/>
            <p:cNvGrpSpPr>
              <a:grpSpLocks/>
            </p:cNvGrpSpPr>
            <p:nvPr/>
          </p:nvGrpSpPr>
          <p:grpSpPr bwMode="auto">
            <a:xfrm>
              <a:off x="964891" y="3473717"/>
              <a:ext cx="116027" cy="148264"/>
              <a:chOff x="8276" y="10844"/>
              <a:chExt cx="759" cy="71"/>
            </a:xfrm>
          </p:grpSpPr>
          <p:sp>
            <p:nvSpPr>
              <p:cNvPr id="294"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5"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10" name="Rectangle 215"/>
            <p:cNvSpPr>
              <a:spLocks noChangeArrowheads="1"/>
            </p:cNvSpPr>
            <p:nvPr/>
          </p:nvSpPr>
          <p:spPr bwMode="auto">
            <a:xfrm>
              <a:off x="186190"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1" name="Rectangle 216"/>
            <p:cNvSpPr>
              <a:spLocks noChangeArrowheads="1"/>
            </p:cNvSpPr>
            <p:nvPr/>
          </p:nvSpPr>
          <p:spPr bwMode="auto">
            <a:xfrm>
              <a:off x="448944" y="1053286"/>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2" name="Rectangle 217"/>
            <p:cNvSpPr>
              <a:spLocks noChangeArrowheads="1"/>
            </p:cNvSpPr>
            <p:nvPr/>
          </p:nvSpPr>
          <p:spPr bwMode="auto">
            <a:xfrm>
              <a:off x="707355"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3" name="Rectangle 218"/>
            <p:cNvSpPr>
              <a:spLocks noChangeArrowheads="1"/>
            </p:cNvSpPr>
            <p:nvPr/>
          </p:nvSpPr>
          <p:spPr bwMode="auto">
            <a:xfrm>
              <a:off x="894324" y="1053286"/>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4" name="Rectangle 219"/>
            <p:cNvSpPr>
              <a:spLocks noChangeArrowheads="1"/>
            </p:cNvSpPr>
            <p:nvPr/>
          </p:nvSpPr>
          <p:spPr bwMode="auto">
            <a:xfrm>
              <a:off x="1099314" y="1053286"/>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5" name="Rectangle 220"/>
            <p:cNvSpPr>
              <a:spLocks noChangeArrowheads="1"/>
            </p:cNvSpPr>
            <p:nvPr/>
          </p:nvSpPr>
          <p:spPr bwMode="auto">
            <a:xfrm>
              <a:off x="1255551" y="1053286"/>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6" name="Rectangle 221"/>
            <p:cNvSpPr>
              <a:spLocks noChangeArrowheads="1"/>
            </p:cNvSpPr>
            <p:nvPr/>
          </p:nvSpPr>
          <p:spPr bwMode="auto">
            <a:xfrm>
              <a:off x="1326831" y="1680537"/>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2" name="Group 222"/>
            <p:cNvGrpSpPr>
              <a:grpSpLocks/>
            </p:cNvGrpSpPr>
            <p:nvPr/>
          </p:nvGrpSpPr>
          <p:grpSpPr bwMode="auto">
            <a:xfrm>
              <a:off x="186184" y="939617"/>
              <a:ext cx="1210865" cy="148263"/>
              <a:chOff x="2745" y="15338"/>
              <a:chExt cx="7525" cy="71"/>
            </a:xfrm>
          </p:grpSpPr>
          <p:sp>
            <p:nvSpPr>
              <p:cNvPr id="287"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8"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9"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0"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1"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2"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3"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3" name="Group 245"/>
            <p:cNvGrpSpPr>
              <a:grpSpLocks/>
            </p:cNvGrpSpPr>
            <p:nvPr/>
          </p:nvGrpSpPr>
          <p:grpSpPr bwMode="auto">
            <a:xfrm>
              <a:off x="878674" y="1212186"/>
              <a:ext cx="93708" cy="148264"/>
              <a:chOff x="7359" y="10643"/>
              <a:chExt cx="613" cy="71"/>
            </a:xfrm>
          </p:grpSpPr>
          <p:sp>
            <p:nvSpPr>
              <p:cNvPr id="285"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6"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 name="Group 248"/>
            <p:cNvGrpSpPr>
              <a:grpSpLocks/>
            </p:cNvGrpSpPr>
            <p:nvPr/>
          </p:nvGrpSpPr>
          <p:grpSpPr bwMode="auto">
            <a:xfrm>
              <a:off x="418542" y="2471378"/>
              <a:ext cx="93708" cy="148264"/>
              <a:chOff x="3256" y="11013"/>
              <a:chExt cx="613" cy="71"/>
            </a:xfrm>
          </p:grpSpPr>
          <p:sp>
            <p:nvSpPr>
              <p:cNvPr id="283"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4"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0" name="Rectangle 251"/>
            <p:cNvSpPr>
              <a:spLocks noChangeArrowheads="1"/>
            </p:cNvSpPr>
            <p:nvPr/>
          </p:nvSpPr>
          <p:spPr bwMode="auto">
            <a:xfrm>
              <a:off x="200095" y="190755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 name="Group 252"/>
            <p:cNvGrpSpPr>
              <a:grpSpLocks/>
            </p:cNvGrpSpPr>
            <p:nvPr/>
          </p:nvGrpSpPr>
          <p:grpSpPr bwMode="auto">
            <a:xfrm>
              <a:off x="418542" y="1907559"/>
              <a:ext cx="93708" cy="148264"/>
              <a:chOff x="3256" y="10743"/>
              <a:chExt cx="613" cy="71"/>
            </a:xfrm>
          </p:grpSpPr>
          <p:sp>
            <p:nvSpPr>
              <p:cNvPr id="281"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2"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 name="Group 255"/>
            <p:cNvGrpSpPr>
              <a:grpSpLocks/>
            </p:cNvGrpSpPr>
            <p:nvPr/>
          </p:nvGrpSpPr>
          <p:grpSpPr bwMode="auto">
            <a:xfrm>
              <a:off x="166311" y="2118470"/>
              <a:ext cx="80103" cy="148264"/>
              <a:chOff x="1606" y="10844"/>
              <a:chExt cx="524" cy="71"/>
            </a:xfrm>
          </p:grpSpPr>
          <p:sp>
            <p:nvSpPr>
              <p:cNvPr id="279"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0"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 name="Group 258"/>
            <p:cNvGrpSpPr>
              <a:grpSpLocks/>
            </p:cNvGrpSpPr>
            <p:nvPr/>
          </p:nvGrpSpPr>
          <p:grpSpPr bwMode="auto">
            <a:xfrm>
              <a:off x="405701" y="2767904"/>
              <a:ext cx="78727" cy="148264"/>
              <a:chOff x="3172" y="10844"/>
              <a:chExt cx="515" cy="71"/>
            </a:xfrm>
          </p:grpSpPr>
          <p:sp>
            <p:nvSpPr>
              <p:cNvPr id="277"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8"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8" name="Group 261"/>
            <p:cNvGrpSpPr>
              <a:grpSpLocks/>
            </p:cNvGrpSpPr>
            <p:nvPr/>
          </p:nvGrpSpPr>
          <p:grpSpPr bwMode="auto">
            <a:xfrm>
              <a:off x="202999" y="2619640"/>
              <a:ext cx="80103" cy="148264"/>
              <a:chOff x="1846" y="11084"/>
              <a:chExt cx="524" cy="71"/>
            </a:xfrm>
          </p:grpSpPr>
          <p:sp>
            <p:nvSpPr>
              <p:cNvPr id="275"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6"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9" name="Group 264"/>
            <p:cNvGrpSpPr>
              <a:grpSpLocks/>
            </p:cNvGrpSpPr>
            <p:nvPr/>
          </p:nvGrpSpPr>
          <p:grpSpPr bwMode="auto">
            <a:xfrm>
              <a:off x="239688" y="3120812"/>
              <a:ext cx="80103" cy="148264"/>
              <a:chOff x="2086" y="11324"/>
              <a:chExt cx="524" cy="71"/>
            </a:xfrm>
          </p:grpSpPr>
          <p:sp>
            <p:nvSpPr>
              <p:cNvPr id="273"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4"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6" name="Rectangle 267"/>
            <p:cNvSpPr>
              <a:spLocks noChangeArrowheads="1"/>
            </p:cNvSpPr>
            <p:nvPr/>
          </p:nvSpPr>
          <p:spPr bwMode="auto">
            <a:xfrm>
              <a:off x="285701"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7" name="Rectangle 268"/>
            <p:cNvSpPr>
              <a:spLocks noChangeArrowheads="1"/>
            </p:cNvSpPr>
            <p:nvPr/>
          </p:nvSpPr>
          <p:spPr bwMode="auto">
            <a:xfrm>
              <a:off x="500480"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8" name="Rectangle 269"/>
            <p:cNvSpPr>
              <a:spLocks noChangeArrowheads="1"/>
            </p:cNvSpPr>
            <p:nvPr/>
          </p:nvSpPr>
          <p:spPr bwMode="auto">
            <a:xfrm>
              <a:off x="305879" y="261964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9" name="Rectangle 270"/>
            <p:cNvSpPr>
              <a:spLocks noChangeArrowheads="1"/>
            </p:cNvSpPr>
            <p:nvPr/>
          </p:nvSpPr>
          <p:spPr bwMode="auto">
            <a:xfrm>
              <a:off x="485499" y="276790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0" name="Rectangle 271"/>
            <p:cNvSpPr>
              <a:spLocks noChangeArrowheads="1"/>
            </p:cNvSpPr>
            <p:nvPr/>
          </p:nvSpPr>
          <p:spPr bwMode="auto">
            <a:xfrm>
              <a:off x="208502" y="2323114"/>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0" name="Group 272"/>
            <p:cNvGrpSpPr>
              <a:grpSpLocks/>
            </p:cNvGrpSpPr>
            <p:nvPr/>
          </p:nvGrpSpPr>
          <p:grpSpPr bwMode="auto">
            <a:xfrm>
              <a:off x="326975" y="2972548"/>
              <a:ext cx="78727" cy="148264"/>
              <a:chOff x="3172" y="10844"/>
              <a:chExt cx="515" cy="71"/>
            </a:xfrm>
          </p:grpSpPr>
          <p:sp>
            <p:nvSpPr>
              <p:cNvPr id="271"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2"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1" name="Group 275"/>
            <p:cNvGrpSpPr>
              <a:grpSpLocks/>
            </p:cNvGrpSpPr>
            <p:nvPr/>
          </p:nvGrpSpPr>
          <p:grpSpPr bwMode="auto">
            <a:xfrm>
              <a:off x="152400" y="2916165"/>
              <a:ext cx="80103" cy="148264"/>
              <a:chOff x="1633" y="11977"/>
              <a:chExt cx="524" cy="71"/>
            </a:xfrm>
          </p:grpSpPr>
          <p:sp>
            <p:nvSpPr>
              <p:cNvPr id="269"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0"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33" name="Rectangle 278"/>
            <p:cNvSpPr>
              <a:spLocks noChangeArrowheads="1"/>
            </p:cNvSpPr>
            <p:nvPr/>
          </p:nvSpPr>
          <p:spPr bwMode="auto">
            <a:xfrm>
              <a:off x="287229" y="232311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4" name="Rectangle 279"/>
            <p:cNvSpPr>
              <a:spLocks noChangeArrowheads="1"/>
            </p:cNvSpPr>
            <p:nvPr/>
          </p:nvSpPr>
          <p:spPr bwMode="auto">
            <a:xfrm>
              <a:off x="406772" y="2174853"/>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5" name="Rectangle 280"/>
            <p:cNvSpPr>
              <a:spLocks noChangeArrowheads="1"/>
            </p:cNvSpPr>
            <p:nvPr/>
          </p:nvSpPr>
          <p:spPr bwMode="auto">
            <a:xfrm>
              <a:off x="418542" y="312081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2" name="Group 281"/>
            <p:cNvGrpSpPr>
              <a:grpSpLocks/>
            </p:cNvGrpSpPr>
            <p:nvPr/>
          </p:nvGrpSpPr>
          <p:grpSpPr bwMode="auto">
            <a:xfrm>
              <a:off x="417167" y="4033357"/>
              <a:ext cx="93708" cy="148264"/>
              <a:chOff x="3256" y="11013"/>
              <a:chExt cx="613" cy="71"/>
            </a:xfrm>
          </p:grpSpPr>
          <p:sp>
            <p:nvSpPr>
              <p:cNvPr id="267"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8"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37" name="Rectangle 284"/>
            <p:cNvSpPr>
              <a:spLocks noChangeArrowheads="1"/>
            </p:cNvSpPr>
            <p:nvPr/>
          </p:nvSpPr>
          <p:spPr bwMode="auto">
            <a:xfrm>
              <a:off x="198719" y="3469541"/>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3" name="Group 285"/>
            <p:cNvGrpSpPr>
              <a:grpSpLocks/>
            </p:cNvGrpSpPr>
            <p:nvPr/>
          </p:nvGrpSpPr>
          <p:grpSpPr bwMode="auto">
            <a:xfrm>
              <a:off x="417167" y="3469541"/>
              <a:ext cx="93708" cy="148264"/>
              <a:chOff x="3256" y="10743"/>
              <a:chExt cx="613" cy="71"/>
            </a:xfrm>
          </p:grpSpPr>
          <p:sp>
            <p:nvSpPr>
              <p:cNvPr id="265"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6"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4" name="Group 288"/>
            <p:cNvGrpSpPr>
              <a:grpSpLocks/>
            </p:cNvGrpSpPr>
            <p:nvPr/>
          </p:nvGrpSpPr>
          <p:grpSpPr bwMode="auto">
            <a:xfrm>
              <a:off x="164935" y="3680452"/>
              <a:ext cx="80103" cy="148264"/>
              <a:chOff x="1606" y="10844"/>
              <a:chExt cx="524" cy="71"/>
            </a:xfrm>
          </p:grpSpPr>
          <p:sp>
            <p:nvSpPr>
              <p:cNvPr id="263"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4"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 name="Group 291"/>
            <p:cNvGrpSpPr>
              <a:grpSpLocks/>
            </p:cNvGrpSpPr>
            <p:nvPr/>
          </p:nvGrpSpPr>
          <p:grpSpPr bwMode="auto">
            <a:xfrm>
              <a:off x="619563" y="1354187"/>
              <a:ext cx="78727" cy="148264"/>
              <a:chOff x="3172" y="10844"/>
              <a:chExt cx="515" cy="71"/>
            </a:xfrm>
          </p:grpSpPr>
          <p:sp>
            <p:nvSpPr>
              <p:cNvPr id="261"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2"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 name="Group 294"/>
            <p:cNvGrpSpPr>
              <a:grpSpLocks/>
            </p:cNvGrpSpPr>
            <p:nvPr/>
          </p:nvGrpSpPr>
          <p:grpSpPr bwMode="auto">
            <a:xfrm>
              <a:off x="201623" y="4181622"/>
              <a:ext cx="80103" cy="148264"/>
              <a:chOff x="1846" y="11084"/>
              <a:chExt cx="524" cy="71"/>
            </a:xfrm>
          </p:grpSpPr>
          <p:sp>
            <p:nvSpPr>
              <p:cNvPr id="259"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0"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 name="Group 297"/>
            <p:cNvGrpSpPr>
              <a:grpSpLocks/>
            </p:cNvGrpSpPr>
            <p:nvPr/>
          </p:nvGrpSpPr>
          <p:grpSpPr bwMode="auto">
            <a:xfrm>
              <a:off x="601219" y="2118470"/>
              <a:ext cx="80103" cy="148264"/>
              <a:chOff x="2086" y="11324"/>
              <a:chExt cx="524" cy="71"/>
            </a:xfrm>
          </p:grpSpPr>
          <p:sp>
            <p:nvSpPr>
              <p:cNvPr id="257"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8"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43" name="Rectangle 300"/>
            <p:cNvSpPr>
              <a:spLocks noChangeArrowheads="1"/>
            </p:cNvSpPr>
            <p:nvPr/>
          </p:nvSpPr>
          <p:spPr bwMode="auto">
            <a:xfrm>
              <a:off x="284325"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4" name="Rectangle 301"/>
            <p:cNvSpPr>
              <a:spLocks noChangeArrowheads="1"/>
            </p:cNvSpPr>
            <p:nvPr/>
          </p:nvSpPr>
          <p:spPr bwMode="auto">
            <a:xfrm>
              <a:off x="499104"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5" name="Rectangle 302"/>
            <p:cNvSpPr>
              <a:spLocks noChangeArrowheads="1"/>
            </p:cNvSpPr>
            <p:nvPr/>
          </p:nvSpPr>
          <p:spPr bwMode="auto">
            <a:xfrm>
              <a:off x="304503" y="418162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6" name="Rectangle 303"/>
            <p:cNvSpPr>
              <a:spLocks noChangeArrowheads="1"/>
            </p:cNvSpPr>
            <p:nvPr/>
          </p:nvSpPr>
          <p:spPr bwMode="auto">
            <a:xfrm>
              <a:off x="1010446" y="388509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7" name="Rectangle 304"/>
            <p:cNvSpPr>
              <a:spLocks noChangeArrowheads="1"/>
            </p:cNvSpPr>
            <p:nvPr/>
          </p:nvSpPr>
          <p:spPr bwMode="auto">
            <a:xfrm>
              <a:off x="207127" y="3885096"/>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 name="Group 305"/>
            <p:cNvGrpSpPr>
              <a:grpSpLocks/>
            </p:cNvGrpSpPr>
            <p:nvPr/>
          </p:nvGrpSpPr>
          <p:grpSpPr bwMode="auto">
            <a:xfrm>
              <a:off x="281420" y="1462772"/>
              <a:ext cx="78727" cy="148264"/>
              <a:chOff x="3172" y="10844"/>
              <a:chExt cx="515" cy="71"/>
            </a:xfrm>
          </p:grpSpPr>
          <p:sp>
            <p:nvSpPr>
              <p:cNvPr id="255"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6"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2" name="Group 308"/>
            <p:cNvGrpSpPr>
              <a:grpSpLocks/>
            </p:cNvGrpSpPr>
            <p:nvPr/>
          </p:nvGrpSpPr>
          <p:grpSpPr bwMode="auto">
            <a:xfrm>
              <a:off x="815081" y="4033357"/>
              <a:ext cx="80103" cy="148264"/>
              <a:chOff x="1633" y="11977"/>
              <a:chExt cx="524" cy="71"/>
            </a:xfrm>
          </p:grpSpPr>
          <p:sp>
            <p:nvSpPr>
              <p:cNvPr id="253"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4"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50" name="Rectangle 311"/>
            <p:cNvSpPr>
              <a:spLocks noChangeArrowheads="1"/>
            </p:cNvSpPr>
            <p:nvPr/>
          </p:nvSpPr>
          <p:spPr bwMode="auto">
            <a:xfrm>
              <a:off x="285853" y="388509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1" name="Rectangle 312"/>
            <p:cNvSpPr>
              <a:spLocks noChangeArrowheads="1"/>
            </p:cNvSpPr>
            <p:nvPr/>
          </p:nvSpPr>
          <p:spPr bwMode="auto">
            <a:xfrm>
              <a:off x="405396" y="373683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2" name="Rectangle 313"/>
            <p:cNvSpPr>
              <a:spLocks noChangeArrowheads="1"/>
            </p:cNvSpPr>
            <p:nvPr/>
          </p:nvSpPr>
          <p:spPr bwMode="auto">
            <a:xfrm>
              <a:off x="326975" y="12059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426" name="CustomShape 1"/>
          <p:cNvSpPr/>
          <p:nvPr/>
        </p:nvSpPr>
        <p:spPr>
          <a:xfrm>
            <a:off x="-18000" y="0"/>
            <a:ext cx="1584000" cy="6885384"/>
          </a:xfrm>
          <a:prstGeom prst="rect">
            <a:avLst/>
          </a:prstGeom>
          <a:solidFill>
            <a:srgbClr val="0FA1E3"/>
          </a:solidFill>
          <a:ln w="9360">
            <a:noFill/>
          </a:ln>
        </p:spPr>
        <p:style>
          <a:lnRef idx="0">
            <a:scrgbClr r="0" g="0" b="0"/>
          </a:lnRef>
          <a:fillRef idx="0">
            <a:scrgbClr r="0" g="0" b="0"/>
          </a:fillRef>
          <a:effectRef idx="0">
            <a:scrgbClr r="0" g="0" b="0"/>
          </a:effectRef>
          <a:fontRef idx="minor"/>
        </p:style>
      </p:sp>
      <p:grpSp>
        <p:nvGrpSpPr>
          <p:cNvPr id="93" name="137 Grupo"/>
          <p:cNvGrpSpPr/>
          <p:nvPr/>
        </p:nvGrpSpPr>
        <p:grpSpPr>
          <a:xfrm>
            <a:off x="-119627" y="1398319"/>
            <a:ext cx="1692827" cy="4621481"/>
            <a:chOff x="-119627" y="1398319"/>
            <a:chExt cx="1692827" cy="4621481"/>
          </a:xfrm>
        </p:grpSpPr>
        <p:grpSp>
          <p:nvGrpSpPr>
            <p:cNvPr id="95" name="520 Grupo"/>
            <p:cNvGrpSpPr/>
            <p:nvPr/>
          </p:nvGrpSpPr>
          <p:grpSpPr>
            <a:xfrm>
              <a:off x="76200" y="1398319"/>
              <a:ext cx="1434956" cy="1794790"/>
              <a:chOff x="76200" y="1398319"/>
              <a:chExt cx="1434956" cy="1794790"/>
            </a:xfrm>
          </p:grpSpPr>
          <p:sp>
            <p:nvSpPr>
              <p:cNvPr id="624" name="Rectangle 215"/>
              <p:cNvSpPr>
                <a:spLocks noChangeArrowheads="1"/>
              </p:cNvSpPr>
              <p:nvPr/>
            </p:nvSpPr>
            <p:spPr bwMode="auto">
              <a:xfrm>
                <a:off x="186190"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5" name="Rectangle 216"/>
              <p:cNvSpPr>
                <a:spLocks noChangeArrowheads="1"/>
              </p:cNvSpPr>
              <p:nvPr/>
            </p:nvSpPr>
            <p:spPr bwMode="auto">
              <a:xfrm>
                <a:off x="448944" y="2064299"/>
                <a:ext cx="10298"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6" name="Rectangle 217"/>
              <p:cNvSpPr>
                <a:spLocks noChangeArrowheads="1"/>
              </p:cNvSpPr>
              <p:nvPr/>
            </p:nvSpPr>
            <p:spPr bwMode="auto">
              <a:xfrm>
                <a:off x="707355"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7" name="Rectangle 218"/>
              <p:cNvSpPr>
                <a:spLocks noChangeArrowheads="1"/>
              </p:cNvSpPr>
              <p:nvPr/>
            </p:nvSpPr>
            <p:spPr bwMode="auto">
              <a:xfrm>
                <a:off x="894324" y="2064299"/>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8" name="Rectangle 219"/>
              <p:cNvSpPr>
                <a:spLocks noChangeArrowheads="1"/>
              </p:cNvSpPr>
              <p:nvPr/>
            </p:nvSpPr>
            <p:spPr bwMode="auto">
              <a:xfrm>
                <a:off x="1099314" y="2064299"/>
                <a:ext cx="10459"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9" name="Rectangle 220"/>
              <p:cNvSpPr>
                <a:spLocks noChangeArrowheads="1"/>
              </p:cNvSpPr>
              <p:nvPr/>
            </p:nvSpPr>
            <p:spPr bwMode="auto">
              <a:xfrm>
                <a:off x="1255551" y="2064299"/>
                <a:ext cx="3250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0" name="Rectangle 221"/>
              <p:cNvSpPr>
                <a:spLocks noChangeArrowheads="1"/>
              </p:cNvSpPr>
              <p:nvPr/>
            </p:nvSpPr>
            <p:spPr bwMode="auto">
              <a:xfrm>
                <a:off x="1326831" y="1971370"/>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57" name="Group 222"/>
              <p:cNvGrpSpPr>
                <a:grpSpLocks/>
              </p:cNvGrpSpPr>
              <p:nvPr/>
            </p:nvGrpSpPr>
            <p:grpSpPr bwMode="auto">
              <a:xfrm>
                <a:off x="186184" y="2015188"/>
                <a:ext cx="1210865" cy="64058"/>
                <a:chOff x="2745" y="15338"/>
                <a:chExt cx="7525" cy="71"/>
              </a:xfrm>
            </p:grpSpPr>
            <p:sp>
              <p:nvSpPr>
                <p:cNvPr id="850"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1"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2"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3"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4"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5"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6"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8" name="Group 245"/>
              <p:cNvGrpSpPr>
                <a:grpSpLocks/>
              </p:cNvGrpSpPr>
              <p:nvPr/>
            </p:nvGrpSpPr>
            <p:grpSpPr bwMode="auto">
              <a:xfrm>
                <a:off x="878674" y="2132954"/>
                <a:ext cx="93708" cy="64059"/>
                <a:chOff x="7359" y="10643"/>
                <a:chExt cx="613" cy="71"/>
              </a:xfrm>
            </p:grpSpPr>
            <p:sp>
              <p:nvSpPr>
                <p:cNvPr id="848"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9"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9" name="519 Grupo"/>
              <p:cNvGrpSpPr/>
              <p:nvPr/>
            </p:nvGrpSpPr>
            <p:grpSpPr>
              <a:xfrm>
                <a:off x="76200" y="2133600"/>
                <a:ext cx="1434956" cy="1059509"/>
                <a:chOff x="76200" y="2674291"/>
                <a:chExt cx="1434956" cy="1059509"/>
              </a:xfrm>
            </p:grpSpPr>
            <p:grpSp>
              <p:nvGrpSpPr>
                <p:cNvPr id="860" name="Group 139"/>
                <p:cNvGrpSpPr>
                  <a:grpSpLocks/>
                </p:cNvGrpSpPr>
                <p:nvPr/>
              </p:nvGrpSpPr>
              <p:grpSpPr bwMode="auto">
                <a:xfrm>
                  <a:off x="76200" y="3670472"/>
                  <a:ext cx="1434956" cy="63328"/>
                  <a:chOff x="2535" y="15338"/>
                  <a:chExt cx="7838" cy="71"/>
                </a:xfrm>
              </p:grpSpPr>
              <p:sp>
                <p:nvSpPr>
                  <p:cNvPr id="84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1" name="Group 139"/>
                <p:cNvGrpSpPr>
                  <a:grpSpLocks/>
                </p:cNvGrpSpPr>
                <p:nvPr/>
              </p:nvGrpSpPr>
              <p:grpSpPr bwMode="auto">
                <a:xfrm>
                  <a:off x="76200" y="3505200"/>
                  <a:ext cx="1066800" cy="76200"/>
                  <a:chOff x="2535" y="15338"/>
                  <a:chExt cx="7838" cy="71"/>
                </a:xfrm>
              </p:grpSpPr>
              <p:sp>
                <p:nvSpPr>
                  <p:cNvPr id="83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2" name="Group 14"/>
                <p:cNvGrpSpPr>
                  <a:grpSpLocks/>
                </p:cNvGrpSpPr>
                <p:nvPr/>
              </p:nvGrpSpPr>
              <p:grpSpPr bwMode="auto">
                <a:xfrm>
                  <a:off x="710214" y="2674291"/>
                  <a:ext cx="93708" cy="64059"/>
                  <a:chOff x="5031" y="10743"/>
                  <a:chExt cx="613" cy="71"/>
                </a:xfrm>
              </p:grpSpPr>
              <p:sp>
                <p:nvSpPr>
                  <p:cNvPr id="8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28" name="Rectangle 17"/>
                <p:cNvSpPr>
                  <a:spLocks noChangeArrowheads="1"/>
                </p:cNvSpPr>
                <p:nvPr/>
              </p:nvSpPr>
              <p:spPr bwMode="auto">
                <a:xfrm>
                  <a:off x="566977" y="2917894"/>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3" name="Group 21"/>
                <p:cNvGrpSpPr>
                  <a:grpSpLocks/>
                </p:cNvGrpSpPr>
                <p:nvPr/>
              </p:nvGrpSpPr>
              <p:grpSpPr bwMode="auto">
                <a:xfrm>
                  <a:off x="1104154" y="3044206"/>
                  <a:ext cx="93708" cy="65863"/>
                  <a:chOff x="8491" y="10743"/>
                  <a:chExt cx="613" cy="73"/>
                </a:xfrm>
              </p:grpSpPr>
              <p:sp>
                <p:nvSpPr>
                  <p:cNvPr id="828"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9"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0" name="Rectangle 24"/>
                <p:cNvSpPr>
                  <a:spLocks noChangeArrowheads="1"/>
                </p:cNvSpPr>
                <p:nvPr/>
              </p:nvSpPr>
              <p:spPr bwMode="auto">
                <a:xfrm>
                  <a:off x="1361124" y="267429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6" name="Group 25"/>
                <p:cNvGrpSpPr>
                  <a:grpSpLocks/>
                </p:cNvGrpSpPr>
                <p:nvPr/>
              </p:nvGrpSpPr>
              <p:grpSpPr bwMode="auto">
                <a:xfrm>
                  <a:off x="710214" y="2917894"/>
                  <a:ext cx="93708" cy="64059"/>
                  <a:chOff x="5140" y="10844"/>
                  <a:chExt cx="613" cy="71"/>
                </a:xfrm>
              </p:grpSpPr>
              <p:sp>
                <p:nvSpPr>
                  <p:cNvPr id="826"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7"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8" name="Group 28"/>
                <p:cNvGrpSpPr>
                  <a:grpSpLocks/>
                </p:cNvGrpSpPr>
                <p:nvPr/>
              </p:nvGrpSpPr>
              <p:grpSpPr bwMode="auto">
                <a:xfrm>
                  <a:off x="887540" y="2765417"/>
                  <a:ext cx="111135" cy="64059"/>
                  <a:chOff x="6191" y="10844"/>
                  <a:chExt cx="727" cy="71"/>
                </a:xfrm>
              </p:grpSpPr>
              <p:sp>
                <p:nvSpPr>
                  <p:cNvPr id="824"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5"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9" name="Group 31"/>
                <p:cNvGrpSpPr>
                  <a:grpSpLocks/>
                </p:cNvGrpSpPr>
                <p:nvPr/>
              </p:nvGrpSpPr>
              <p:grpSpPr bwMode="auto">
                <a:xfrm>
                  <a:off x="1076943" y="2765417"/>
                  <a:ext cx="93708" cy="64059"/>
                  <a:chOff x="7430" y="10844"/>
                  <a:chExt cx="613" cy="71"/>
                </a:xfrm>
              </p:grpSpPr>
              <p:sp>
                <p:nvSpPr>
                  <p:cNvPr id="822"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3"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4" name="Rectangle 34"/>
                <p:cNvSpPr>
                  <a:spLocks noChangeArrowheads="1"/>
                </p:cNvSpPr>
                <p:nvPr/>
              </p:nvSpPr>
              <p:spPr bwMode="auto">
                <a:xfrm>
                  <a:off x="1361124" y="276541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5" name="Rectangle 35"/>
                <p:cNvSpPr>
                  <a:spLocks noChangeArrowheads="1"/>
                </p:cNvSpPr>
                <p:nvPr/>
              </p:nvSpPr>
              <p:spPr bwMode="auto">
                <a:xfrm>
                  <a:off x="616506" y="276541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0" name="Group 37"/>
                <p:cNvGrpSpPr>
                  <a:grpSpLocks/>
                </p:cNvGrpSpPr>
                <p:nvPr/>
              </p:nvGrpSpPr>
              <p:grpSpPr bwMode="auto">
                <a:xfrm>
                  <a:off x="1206269" y="2765417"/>
                  <a:ext cx="116027" cy="64059"/>
                  <a:chOff x="8276" y="10844"/>
                  <a:chExt cx="759" cy="71"/>
                </a:xfrm>
              </p:grpSpPr>
              <p:sp>
                <p:nvSpPr>
                  <p:cNvPr id="820"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1"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7" name="Rectangle 41"/>
                <p:cNvSpPr>
                  <a:spLocks noChangeArrowheads="1"/>
                </p:cNvSpPr>
                <p:nvPr/>
              </p:nvSpPr>
              <p:spPr bwMode="auto">
                <a:xfrm>
                  <a:off x="840151" y="2917894"/>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8" name="Rectangle 42"/>
                <p:cNvSpPr>
                  <a:spLocks noChangeArrowheads="1"/>
                </p:cNvSpPr>
                <p:nvPr/>
              </p:nvSpPr>
              <p:spPr bwMode="auto">
                <a:xfrm>
                  <a:off x="727946" y="2789777"/>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9" name="Rectangle 43"/>
                <p:cNvSpPr>
                  <a:spLocks noChangeArrowheads="1"/>
                </p:cNvSpPr>
                <p:nvPr/>
              </p:nvSpPr>
              <p:spPr bwMode="auto">
                <a:xfrm>
                  <a:off x="784813" y="278977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4" name="Group 44"/>
                <p:cNvGrpSpPr>
                  <a:grpSpLocks/>
                </p:cNvGrpSpPr>
                <p:nvPr/>
              </p:nvGrpSpPr>
              <p:grpSpPr bwMode="auto">
                <a:xfrm>
                  <a:off x="866292" y="2981952"/>
                  <a:ext cx="93708" cy="64059"/>
                  <a:chOff x="7359" y="10643"/>
                  <a:chExt cx="613" cy="71"/>
                </a:xfrm>
              </p:grpSpPr>
              <p:sp>
                <p:nvSpPr>
                  <p:cNvPr id="818"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9"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1" name="Rectangle 47"/>
                <p:cNvSpPr>
                  <a:spLocks noChangeArrowheads="1"/>
                </p:cNvSpPr>
                <p:nvPr/>
              </p:nvSpPr>
              <p:spPr bwMode="auto">
                <a:xfrm>
                  <a:off x="1214066" y="2980147"/>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8" name="Group 48"/>
                <p:cNvGrpSpPr>
                  <a:grpSpLocks/>
                </p:cNvGrpSpPr>
                <p:nvPr/>
              </p:nvGrpSpPr>
              <p:grpSpPr bwMode="auto">
                <a:xfrm>
                  <a:off x="1254423" y="2890827"/>
                  <a:ext cx="136052" cy="64059"/>
                  <a:chOff x="8966" y="10643"/>
                  <a:chExt cx="890" cy="71"/>
                </a:xfrm>
              </p:grpSpPr>
              <p:sp>
                <p:nvSpPr>
                  <p:cNvPr id="816"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7"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0" name="Group 51"/>
                <p:cNvGrpSpPr>
                  <a:grpSpLocks/>
                </p:cNvGrpSpPr>
                <p:nvPr/>
              </p:nvGrpSpPr>
              <p:grpSpPr bwMode="auto">
                <a:xfrm>
                  <a:off x="716023" y="3046010"/>
                  <a:ext cx="93708" cy="64059"/>
                  <a:chOff x="3256" y="10743"/>
                  <a:chExt cx="613" cy="71"/>
                </a:xfrm>
              </p:grpSpPr>
              <p:sp>
                <p:nvSpPr>
                  <p:cNvPr id="814"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5"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4" name="Rectangle 57"/>
                <p:cNvSpPr>
                  <a:spLocks noChangeArrowheads="1"/>
                </p:cNvSpPr>
                <p:nvPr/>
              </p:nvSpPr>
              <p:spPr bwMode="auto">
                <a:xfrm>
                  <a:off x="619563" y="304601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1" name="Group 58"/>
                <p:cNvGrpSpPr>
                  <a:grpSpLocks/>
                </p:cNvGrpSpPr>
                <p:nvPr/>
              </p:nvGrpSpPr>
              <p:grpSpPr bwMode="auto">
                <a:xfrm>
                  <a:off x="987210" y="2981952"/>
                  <a:ext cx="93708" cy="65863"/>
                  <a:chOff x="7502" y="10743"/>
                  <a:chExt cx="613" cy="73"/>
                </a:xfrm>
              </p:grpSpPr>
              <p:sp>
                <p:nvSpPr>
                  <p:cNvPr id="812"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3"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2" name="Group 61"/>
                <p:cNvGrpSpPr>
                  <a:grpSpLocks/>
                </p:cNvGrpSpPr>
                <p:nvPr/>
              </p:nvGrpSpPr>
              <p:grpSpPr bwMode="auto">
                <a:xfrm>
                  <a:off x="1160715" y="3198487"/>
                  <a:ext cx="93708" cy="65863"/>
                  <a:chOff x="8491" y="10743"/>
                  <a:chExt cx="613" cy="73"/>
                </a:xfrm>
              </p:grpSpPr>
              <p:sp>
                <p:nvSpPr>
                  <p:cNvPr id="810"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1"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7" name="Rectangle 64"/>
                <p:cNvSpPr>
                  <a:spLocks noChangeArrowheads="1"/>
                </p:cNvSpPr>
                <p:nvPr/>
              </p:nvSpPr>
              <p:spPr bwMode="auto">
                <a:xfrm>
                  <a:off x="1289735" y="307037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4" name="Group 65"/>
                <p:cNvGrpSpPr>
                  <a:grpSpLocks/>
                </p:cNvGrpSpPr>
                <p:nvPr/>
              </p:nvGrpSpPr>
              <p:grpSpPr bwMode="auto">
                <a:xfrm>
                  <a:off x="953426" y="2853835"/>
                  <a:ext cx="80103" cy="64059"/>
                  <a:chOff x="1393" y="11737"/>
                  <a:chExt cx="524" cy="71"/>
                </a:xfrm>
              </p:grpSpPr>
              <p:sp>
                <p:nvSpPr>
                  <p:cNvPr id="808"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9"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5" name="Group 71"/>
                <p:cNvGrpSpPr>
                  <a:grpSpLocks/>
                </p:cNvGrpSpPr>
                <p:nvPr/>
              </p:nvGrpSpPr>
              <p:grpSpPr bwMode="auto">
                <a:xfrm>
                  <a:off x="833119" y="3110068"/>
                  <a:ext cx="111135" cy="64059"/>
                  <a:chOff x="6191" y="10844"/>
                  <a:chExt cx="727" cy="71"/>
                </a:xfrm>
              </p:grpSpPr>
              <p:sp>
                <p:nvSpPr>
                  <p:cNvPr id="806"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7"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7" name="Group 74"/>
                <p:cNvGrpSpPr>
                  <a:grpSpLocks/>
                </p:cNvGrpSpPr>
                <p:nvPr/>
              </p:nvGrpSpPr>
              <p:grpSpPr bwMode="auto">
                <a:xfrm>
                  <a:off x="1104154" y="2890827"/>
                  <a:ext cx="93708" cy="64059"/>
                  <a:chOff x="7430" y="10844"/>
                  <a:chExt cx="613" cy="71"/>
                </a:xfrm>
              </p:grpSpPr>
              <p:sp>
                <p:nvSpPr>
                  <p:cNvPr id="804"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5"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1" name="Rectangle 77"/>
                <p:cNvSpPr>
                  <a:spLocks noChangeArrowheads="1"/>
                </p:cNvSpPr>
                <p:nvPr/>
              </p:nvSpPr>
              <p:spPr bwMode="auto">
                <a:xfrm>
                  <a:off x="1275212" y="3200292"/>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8" name="Group 78"/>
                <p:cNvGrpSpPr>
                  <a:grpSpLocks/>
                </p:cNvGrpSpPr>
                <p:nvPr/>
              </p:nvGrpSpPr>
              <p:grpSpPr bwMode="auto">
                <a:xfrm>
                  <a:off x="1367697" y="3134429"/>
                  <a:ext cx="80103" cy="64059"/>
                  <a:chOff x="1873" y="12217"/>
                  <a:chExt cx="524" cy="71"/>
                </a:xfrm>
              </p:grpSpPr>
              <p:sp>
                <p:nvSpPr>
                  <p:cNvPr id="802"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3"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3" name="Rectangle 81"/>
                <p:cNvSpPr>
                  <a:spLocks noChangeArrowheads="1"/>
                </p:cNvSpPr>
                <p:nvPr/>
              </p:nvSpPr>
              <p:spPr bwMode="auto">
                <a:xfrm>
                  <a:off x="689729" y="3198487"/>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54" name="Rectangle 82"/>
                <p:cNvSpPr>
                  <a:spLocks noChangeArrowheads="1"/>
                </p:cNvSpPr>
                <p:nvPr/>
              </p:nvSpPr>
              <p:spPr bwMode="auto">
                <a:xfrm>
                  <a:off x="566977" y="319848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9" name="Group 83"/>
                <p:cNvGrpSpPr>
                  <a:grpSpLocks/>
                </p:cNvGrpSpPr>
                <p:nvPr/>
              </p:nvGrpSpPr>
              <p:grpSpPr bwMode="auto">
                <a:xfrm>
                  <a:off x="964891" y="3110068"/>
                  <a:ext cx="116027" cy="64059"/>
                  <a:chOff x="8276" y="10844"/>
                  <a:chExt cx="759" cy="71"/>
                </a:xfrm>
              </p:grpSpPr>
              <p:sp>
                <p:nvSpPr>
                  <p:cNvPr id="800"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1"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0" name="Group 248"/>
                <p:cNvGrpSpPr>
                  <a:grpSpLocks/>
                </p:cNvGrpSpPr>
                <p:nvPr/>
              </p:nvGrpSpPr>
              <p:grpSpPr bwMode="auto">
                <a:xfrm>
                  <a:off x="418542" y="2676998"/>
                  <a:ext cx="93708" cy="64059"/>
                  <a:chOff x="3256" y="11013"/>
                  <a:chExt cx="613" cy="71"/>
                </a:xfrm>
              </p:grpSpPr>
              <p:sp>
                <p:nvSpPr>
                  <p:cNvPr id="798"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9"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2" name="Group 258"/>
                <p:cNvGrpSpPr>
                  <a:grpSpLocks/>
                </p:cNvGrpSpPr>
                <p:nvPr/>
              </p:nvGrpSpPr>
              <p:grpSpPr bwMode="auto">
                <a:xfrm>
                  <a:off x="405701" y="2805115"/>
                  <a:ext cx="78727" cy="64059"/>
                  <a:chOff x="3172" y="10844"/>
                  <a:chExt cx="515" cy="71"/>
                </a:xfrm>
              </p:grpSpPr>
              <p:sp>
                <p:nvSpPr>
                  <p:cNvPr id="796"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7"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5" name="Group 261"/>
                <p:cNvGrpSpPr>
                  <a:grpSpLocks/>
                </p:cNvGrpSpPr>
                <p:nvPr/>
              </p:nvGrpSpPr>
              <p:grpSpPr bwMode="auto">
                <a:xfrm>
                  <a:off x="202999" y="2741056"/>
                  <a:ext cx="80103" cy="64059"/>
                  <a:chOff x="1846" y="11084"/>
                  <a:chExt cx="524" cy="71"/>
                </a:xfrm>
              </p:grpSpPr>
              <p:sp>
                <p:nvSpPr>
                  <p:cNvPr id="794"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5"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6" name="Group 264"/>
                <p:cNvGrpSpPr>
                  <a:grpSpLocks/>
                </p:cNvGrpSpPr>
                <p:nvPr/>
              </p:nvGrpSpPr>
              <p:grpSpPr bwMode="auto">
                <a:xfrm>
                  <a:off x="239688" y="2957592"/>
                  <a:ext cx="80103" cy="64059"/>
                  <a:chOff x="2086" y="11324"/>
                  <a:chExt cx="524" cy="71"/>
                </a:xfrm>
              </p:grpSpPr>
              <p:sp>
                <p:nvSpPr>
                  <p:cNvPr id="792"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3"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0" name="Rectangle 269"/>
                <p:cNvSpPr>
                  <a:spLocks noChangeArrowheads="1"/>
                </p:cNvSpPr>
                <p:nvPr/>
              </p:nvSpPr>
              <p:spPr bwMode="auto">
                <a:xfrm>
                  <a:off x="305879" y="2741056"/>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61" name="Rectangle 270"/>
                <p:cNvSpPr>
                  <a:spLocks noChangeArrowheads="1"/>
                </p:cNvSpPr>
                <p:nvPr/>
              </p:nvSpPr>
              <p:spPr bwMode="auto">
                <a:xfrm>
                  <a:off x="485499" y="2805115"/>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5" name="Group 272"/>
                <p:cNvGrpSpPr>
                  <a:grpSpLocks/>
                </p:cNvGrpSpPr>
                <p:nvPr/>
              </p:nvGrpSpPr>
              <p:grpSpPr bwMode="auto">
                <a:xfrm>
                  <a:off x="326975" y="2893533"/>
                  <a:ext cx="78727" cy="64059"/>
                  <a:chOff x="3172" y="10844"/>
                  <a:chExt cx="515" cy="71"/>
                </a:xfrm>
              </p:grpSpPr>
              <p:sp>
                <p:nvSpPr>
                  <p:cNvPr id="790"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1"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6" name="Group 275"/>
                <p:cNvGrpSpPr>
                  <a:grpSpLocks/>
                </p:cNvGrpSpPr>
                <p:nvPr/>
              </p:nvGrpSpPr>
              <p:grpSpPr bwMode="auto">
                <a:xfrm>
                  <a:off x="152400" y="2869173"/>
                  <a:ext cx="80103" cy="64059"/>
                  <a:chOff x="1633" y="11977"/>
                  <a:chExt cx="524" cy="71"/>
                </a:xfrm>
              </p:grpSpPr>
              <p:sp>
                <p:nvSpPr>
                  <p:cNvPr id="788"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9"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4" name="Rectangle 280"/>
                <p:cNvSpPr>
                  <a:spLocks noChangeArrowheads="1"/>
                </p:cNvSpPr>
                <p:nvPr/>
              </p:nvSpPr>
              <p:spPr bwMode="auto">
                <a:xfrm>
                  <a:off x="418542" y="29575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7" name="Group 281"/>
                <p:cNvGrpSpPr>
                  <a:grpSpLocks/>
                </p:cNvGrpSpPr>
                <p:nvPr/>
              </p:nvGrpSpPr>
              <p:grpSpPr bwMode="auto">
                <a:xfrm>
                  <a:off x="417167" y="3351865"/>
                  <a:ext cx="93708" cy="64059"/>
                  <a:chOff x="3256" y="11013"/>
                  <a:chExt cx="613" cy="71"/>
                </a:xfrm>
              </p:grpSpPr>
              <p:sp>
                <p:nvSpPr>
                  <p:cNvPr id="786"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7"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6" name="Rectangle 284"/>
                <p:cNvSpPr>
                  <a:spLocks noChangeArrowheads="1"/>
                </p:cNvSpPr>
                <p:nvPr/>
              </p:nvSpPr>
              <p:spPr bwMode="auto">
                <a:xfrm>
                  <a:off x="198719" y="3108263"/>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8" name="Group 285"/>
                <p:cNvGrpSpPr>
                  <a:grpSpLocks/>
                </p:cNvGrpSpPr>
                <p:nvPr/>
              </p:nvGrpSpPr>
              <p:grpSpPr bwMode="auto">
                <a:xfrm>
                  <a:off x="417167" y="3108263"/>
                  <a:ext cx="93708" cy="64059"/>
                  <a:chOff x="3256" y="10743"/>
                  <a:chExt cx="613" cy="71"/>
                </a:xfrm>
              </p:grpSpPr>
              <p:sp>
                <p:nvSpPr>
                  <p:cNvPr id="784"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5"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9" name="Group 288"/>
                <p:cNvGrpSpPr>
                  <a:grpSpLocks/>
                </p:cNvGrpSpPr>
                <p:nvPr/>
              </p:nvGrpSpPr>
              <p:grpSpPr bwMode="auto">
                <a:xfrm>
                  <a:off x="164935" y="3199389"/>
                  <a:ext cx="80103" cy="64059"/>
                  <a:chOff x="1606" y="10844"/>
                  <a:chExt cx="524" cy="71"/>
                </a:xfrm>
              </p:grpSpPr>
              <p:sp>
                <p:nvSpPr>
                  <p:cNvPr id="782"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3"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0" name="Group 294"/>
                <p:cNvGrpSpPr>
                  <a:grpSpLocks/>
                </p:cNvGrpSpPr>
                <p:nvPr/>
              </p:nvGrpSpPr>
              <p:grpSpPr bwMode="auto">
                <a:xfrm>
                  <a:off x="201623" y="3415924"/>
                  <a:ext cx="80103" cy="64059"/>
                  <a:chOff x="1846" y="11084"/>
                  <a:chExt cx="524" cy="71"/>
                </a:xfrm>
              </p:grpSpPr>
              <p:sp>
                <p:nvSpPr>
                  <p:cNvPr id="78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0" name="Rectangle 300"/>
                <p:cNvSpPr>
                  <a:spLocks noChangeArrowheads="1"/>
                </p:cNvSpPr>
                <p:nvPr/>
              </p:nvSpPr>
              <p:spPr bwMode="auto">
                <a:xfrm>
                  <a:off x="284325"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1" name="Rectangle 301"/>
                <p:cNvSpPr>
                  <a:spLocks noChangeArrowheads="1"/>
                </p:cNvSpPr>
                <p:nvPr/>
              </p:nvSpPr>
              <p:spPr bwMode="auto">
                <a:xfrm>
                  <a:off x="499104"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2" name="Rectangle 302"/>
                <p:cNvSpPr>
                  <a:spLocks noChangeArrowheads="1"/>
                </p:cNvSpPr>
                <p:nvPr/>
              </p:nvSpPr>
              <p:spPr bwMode="auto">
                <a:xfrm>
                  <a:off x="304503" y="341592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3" name="Rectangle 303"/>
                <p:cNvSpPr>
                  <a:spLocks noChangeArrowheads="1"/>
                </p:cNvSpPr>
                <p:nvPr/>
              </p:nvSpPr>
              <p:spPr bwMode="auto">
                <a:xfrm>
                  <a:off x="1010446" y="3287808"/>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4" name="Rectangle 304"/>
                <p:cNvSpPr>
                  <a:spLocks noChangeArrowheads="1"/>
                </p:cNvSpPr>
                <p:nvPr/>
              </p:nvSpPr>
              <p:spPr bwMode="auto">
                <a:xfrm>
                  <a:off x="207127" y="32878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1" name="Group 308"/>
                <p:cNvGrpSpPr>
                  <a:grpSpLocks/>
                </p:cNvGrpSpPr>
                <p:nvPr/>
              </p:nvGrpSpPr>
              <p:grpSpPr bwMode="auto">
                <a:xfrm>
                  <a:off x="815081" y="3351865"/>
                  <a:ext cx="80103" cy="64059"/>
                  <a:chOff x="1633" y="11977"/>
                  <a:chExt cx="524" cy="71"/>
                </a:xfrm>
              </p:grpSpPr>
              <p:sp>
                <p:nvSpPr>
                  <p:cNvPr id="778"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9"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6" name="Rectangle 311"/>
                <p:cNvSpPr>
                  <a:spLocks noChangeArrowheads="1"/>
                </p:cNvSpPr>
                <p:nvPr/>
              </p:nvSpPr>
              <p:spPr bwMode="auto">
                <a:xfrm>
                  <a:off x="285853" y="3287808"/>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7" name="Rectangle 312"/>
                <p:cNvSpPr>
                  <a:spLocks noChangeArrowheads="1"/>
                </p:cNvSpPr>
                <p:nvPr/>
              </p:nvSpPr>
              <p:spPr bwMode="auto">
                <a:xfrm>
                  <a:off x="405396" y="322374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34" name="Rectangle 313"/>
              <p:cNvSpPr>
                <a:spLocks noChangeArrowheads="1"/>
              </p:cNvSpPr>
              <p:nvPr/>
            </p:nvSpPr>
            <p:spPr bwMode="auto">
              <a:xfrm>
                <a:off x="326975" y="213024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5" name="Rectangle 8"/>
              <p:cNvSpPr>
                <a:spLocks noChangeArrowheads="1"/>
              </p:cNvSpPr>
              <p:nvPr/>
            </p:nvSpPr>
            <p:spPr bwMode="auto">
              <a:xfrm>
                <a:off x="475868" y="1515608"/>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6" name="Rectangle 9"/>
              <p:cNvSpPr>
                <a:spLocks noChangeArrowheads="1"/>
              </p:cNvSpPr>
              <p:nvPr/>
            </p:nvSpPr>
            <p:spPr bwMode="auto">
              <a:xfrm>
                <a:off x="741552" y="157335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7" name="Rectangle 10"/>
              <p:cNvSpPr>
                <a:spLocks noChangeArrowheads="1"/>
              </p:cNvSpPr>
              <p:nvPr/>
            </p:nvSpPr>
            <p:spPr bwMode="auto">
              <a:xfrm>
                <a:off x="1228588" y="1761014"/>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2" name="Group 11"/>
              <p:cNvGrpSpPr>
                <a:grpSpLocks/>
              </p:cNvGrpSpPr>
              <p:nvPr/>
            </p:nvGrpSpPr>
            <p:grpSpPr bwMode="auto">
              <a:xfrm>
                <a:off x="1311748" y="1788080"/>
                <a:ext cx="136052" cy="64059"/>
                <a:chOff x="8966" y="10643"/>
                <a:chExt cx="890" cy="71"/>
              </a:xfrm>
            </p:grpSpPr>
            <p:sp>
              <p:nvSpPr>
                <p:cNvPr id="723"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4"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3" name="Group 14"/>
              <p:cNvGrpSpPr>
                <a:grpSpLocks/>
              </p:cNvGrpSpPr>
              <p:nvPr/>
            </p:nvGrpSpPr>
            <p:grpSpPr bwMode="auto">
              <a:xfrm>
                <a:off x="710214" y="1878303"/>
                <a:ext cx="93708" cy="64059"/>
                <a:chOff x="5031" y="10743"/>
                <a:chExt cx="613" cy="71"/>
              </a:xfrm>
            </p:grpSpPr>
            <p:sp>
              <p:nvSpPr>
                <p:cNvPr id="721"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2"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0" name="Rectangle 17"/>
              <p:cNvSpPr>
                <a:spLocks noChangeArrowheads="1"/>
              </p:cNvSpPr>
              <p:nvPr/>
            </p:nvSpPr>
            <p:spPr bwMode="auto">
              <a:xfrm>
                <a:off x="566977" y="2121906"/>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4" name="Group 18"/>
              <p:cNvGrpSpPr>
                <a:grpSpLocks/>
              </p:cNvGrpSpPr>
              <p:nvPr/>
            </p:nvGrpSpPr>
            <p:grpSpPr bwMode="auto">
              <a:xfrm>
                <a:off x="1010446" y="1695152"/>
                <a:ext cx="93708" cy="65863"/>
                <a:chOff x="7502" y="10743"/>
                <a:chExt cx="613" cy="73"/>
              </a:xfrm>
            </p:grpSpPr>
            <p:sp>
              <p:nvSpPr>
                <p:cNvPr id="719"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0"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2" name="Rectangle 24"/>
              <p:cNvSpPr>
                <a:spLocks noChangeArrowheads="1"/>
              </p:cNvSpPr>
              <p:nvPr/>
            </p:nvSpPr>
            <p:spPr bwMode="auto">
              <a:xfrm>
                <a:off x="1361124" y="1878303"/>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5" name="Group 25"/>
              <p:cNvGrpSpPr>
                <a:grpSpLocks/>
              </p:cNvGrpSpPr>
              <p:nvPr/>
            </p:nvGrpSpPr>
            <p:grpSpPr bwMode="auto">
              <a:xfrm>
                <a:off x="710214" y="2121906"/>
                <a:ext cx="93708" cy="64059"/>
                <a:chOff x="5140" y="10844"/>
                <a:chExt cx="613" cy="71"/>
              </a:xfrm>
            </p:grpSpPr>
            <p:sp>
              <p:nvSpPr>
                <p:cNvPr id="717"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8"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6" name="Group 28"/>
              <p:cNvGrpSpPr>
                <a:grpSpLocks/>
              </p:cNvGrpSpPr>
              <p:nvPr/>
            </p:nvGrpSpPr>
            <p:grpSpPr bwMode="auto">
              <a:xfrm>
                <a:off x="887540" y="1969429"/>
                <a:ext cx="111135" cy="64059"/>
                <a:chOff x="6191" y="10844"/>
                <a:chExt cx="727" cy="71"/>
              </a:xfrm>
            </p:grpSpPr>
            <p:sp>
              <p:nvSpPr>
                <p:cNvPr id="715"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6"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7" name="Group 31"/>
              <p:cNvGrpSpPr>
                <a:grpSpLocks/>
              </p:cNvGrpSpPr>
              <p:nvPr/>
            </p:nvGrpSpPr>
            <p:grpSpPr bwMode="auto">
              <a:xfrm>
                <a:off x="1076943" y="1969429"/>
                <a:ext cx="93708" cy="64059"/>
                <a:chOff x="7430" y="10844"/>
                <a:chExt cx="613" cy="71"/>
              </a:xfrm>
            </p:grpSpPr>
            <p:sp>
              <p:nvSpPr>
                <p:cNvPr id="713"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4"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6" name="Rectangle 34"/>
              <p:cNvSpPr>
                <a:spLocks noChangeArrowheads="1"/>
              </p:cNvSpPr>
              <p:nvPr/>
            </p:nvSpPr>
            <p:spPr bwMode="auto">
              <a:xfrm>
                <a:off x="1361124" y="1969429"/>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7" name="Rectangle 35"/>
              <p:cNvSpPr>
                <a:spLocks noChangeArrowheads="1"/>
              </p:cNvSpPr>
              <p:nvPr/>
            </p:nvSpPr>
            <p:spPr bwMode="auto">
              <a:xfrm>
                <a:off x="616506" y="1969429"/>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8" name="Rectangle 36"/>
              <p:cNvSpPr>
                <a:spLocks noChangeArrowheads="1"/>
              </p:cNvSpPr>
              <p:nvPr/>
            </p:nvSpPr>
            <p:spPr bwMode="auto">
              <a:xfrm>
                <a:off x="504760" y="15092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8" name="Group 37"/>
              <p:cNvGrpSpPr>
                <a:grpSpLocks/>
              </p:cNvGrpSpPr>
              <p:nvPr/>
            </p:nvGrpSpPr>
            <p:grpSpPr bwMode="auto">
              <a:xfrm>
                <a:off x="1206269" y="1969429"/>
                <a:ext cx="116027" cy="64059"/>
                <a:chOff x="8276" y="10844"/>
                <a:chExt cx="759" cy="71"/>
              </a:xfrm>
            </p:grpSpPr>
            <p:sp>
              <p:nvSpPr>
                <p:cNvPr id="711"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2"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0" name="Rectangle 41"/>
              <p:cNvSpPr>
                <a:spLocks noChangeArrowheads="1"/>
              </p:cNvSpPr>
              <p:nvPr/>
            </p:nvSpPr>
            <p:spPr bwMode="auto">
              <a:xfrm>
                <a:off x="840151" y="2121906"/>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1" name="Rectangle 42"/>
              <p:cNvSpPr>
                <a:spLocks noChangeArrowheads="1"/>
              </p:cNvSpPr>
              <p:nvPr/>
            </p:nvSpPr>
            <p:spPr bwMode="auto">
              <a:xfrm>
                <a:off x="727946" y="199379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2" name="Rectangle 43"/>
              <p:cNvSpPr>
                <a:spLocks noChangeArrowheads="1"/>
              </p:cNvSpPr>
              <p:nvPr/>
            </p:nvSpPr>
            <p:spPr bwMode="auto">
              <a:xfrm>
                <a:off x="784813" y="199379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9" name="Group 48"/>
              <p:cNvGrpSpPr>
                <a:grpSpLocks/>
              </p:cNvGrpSpPr>
              <p:nvPr/>
            </p:nvGrpSpPr>
            <p:grpSpPr bwMode="auto">
              <a:xfrm>
                <a:off x="1254423" y="2094839"/>
                <a:ext cx="136052" cy="64059"/>
                <a:chOff x="8966" y="10643"/>
                <a:chExt cx="890" cy="71"/>
              </a:xfrm>
            </p:grpSpPr>
            <p:sp>
              <p:nvSpPr>
                <p:cNvPr id="709"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0"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0" name="Group 54"/>
              <p:cNvGrpSpPr>
                <a:grpSpLocks/>
              </p:cNvGrpSpPr>
              <p:nvPr/>
            </p:nvGrpSpPr>
            <p:grpSpPr bwMode="auto">
              <a:xfrm>
                <a:off x="878674" y="1573350"/>
                <a:ext cx="93708" cy="64059"/>
                <a:chOff x="5031" y="10743"/>
                <a:chExt cx="613" cy="71"/>
              </a:xfrm>
            </p:grpSpPr>
            <p:sp>
              <p:nvSpPr>
                <p:cNvPr id="707"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8"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1" name="Group 65"/>
              <p:cNvGrpSpPr>
                <a:grpSpLocks/>
              </p:cNvGrpSpPr>
              <p:nvPr/>
            </p:nvGrpSpPr>
            <p:grpSpPr bwMode="auto">
              <a:xfrm>
                <a:off x="953426" y="2057847"/>
                <a:ext cx="80103" cy="64059"/>
                <a:chOff x="1393" y="11737"/>
                <a:chExt cx="524" cy="71"/>
              </a:xfrm>
            </p:grpSpPr>
            <p:sp>
              <p:nvSpPr>
                <p:cNvPr id="705"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6"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2" name="Group 68"/>
              <p:cNvGrpSpPr>
                <a:grpSpLocks/>
              </p:cNvGrpSpPr>
              <p:nvPr/>
            </p:nvGrpSpPr>
            <p:grpSpPr bwMode="auto">
              <a:xfrm>
                <a:off x="829298" y="1825072"/>
                <a:ext cx="93708" cy="64059"/>
                <a:chOff x="5140" y="10844"/>
                <a:chExt cx="613" cy="71"/>
              </a:xfrm>
            </p:grpSpPr>
            <p:sp>
              <p:nvSpPr>
                <p:cNvPr id="703"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4"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3" name="Group 74"/>
              <p:cNvGrpSpPr>
                <a:grpSpLocks/>
              </p:cNvGrpSpPr>
              <p:nvPr/>
            </p:nvGrpSpPr>
            <p:grpSpPr bwMode="auto">
              <a:xfrm>
                <a:off x="1104154" y="2094839"/>
                <a:ext cx="93708" cy="64059"/>
                <a:chOff x="7430" y="10844"/>
                <a:chExt cx="613" cy="71"/>
              </a:xfrm>
            </p:grpSpPr>
            <p:sp>
              <p:nvSpPr>
                <p:cNvPr id="701"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2"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8" name="Rectangle 221"/>
              <p:cNvSpPr>
                <a:spLocks noChangeArrowheads="1"/>
              </p:cNvSpPr>
              <p:nvPr/>
            </p:nvSpPr>
            <p:spPr bwMode="auto">
              <a:xfrm>
                <a:off x="1326831" y="1539321"/>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4" name="Group 248"/>
              <p:cNvGrpSpPr>
                <a:grpSpLocks/>
              </p:cNvGrpSpPr>
              <p:nvPr/>
            </p:nvGrpSpPr>
            <p:grpSpPr bwMode="auto">
              <a:xfrm>
                <a:off x="418542" y="1881011"/>
                <a:ext cx="93708" cy="64059"/>
                <a:chOff x="3256" y="11013"/>
                <a:chExt cx="613" cy="71"/>
              </a:xfrm>
            </p:grpSpPr>
            <p:sp>
              <p:nvSpPr>
                <p:cNvPr id="699"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0"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0" name="Rectangle 251"/>
              <p:cNvSpPr>
                <a:spLocks noChangeArrowheads="1"/>
              </p:cNvSpPr>
              <p:nvPr/>
            </p:nvSpPr>
            <p:spPr bwMode="auto">
              <a:xfrm>
                <a:off x="200095" y="16374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5" name="Group 252"/>
              <p:cNvGrpSpPr>
                <a:grpSpLocks/>
              </p:cNvGrpSpPr>
              <p:nvPr/>
            </p:nvGrpSpPr>
            <p:grpSpPr bwMode="auto">
              <a:xfrm>
                <a:off x="418542" y="1637408"/>
                <a:ext cx="93708" cy="64059"/>
                <a:chOff x="3256" y="10743"/>
                <a:chExt cx="613" cy="71"/>
              </a:xfrm>
            </p:grpSpPr>
            <p:sp>
              <p:nvSpPr>
                <p:cNvPr id="697"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8"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6" name="Group 255"/>
              <p:cNvGrpSpPr>
                <a:grpSpLocks/>
              </p:cNvGrpSpPr>
              <p:nvPr/>
            </p:nvGrpSpPr>
            <p:grpSpPr bwMode="auto">
              <a:xfrm>
                <a:off x="166311" y="1728534"/>
                <a:ext cx="80103" cy="64059"/>
                <a:chOff x="1606" y="10844"/>
                <a:chExt cx="524" cy="71"/>
              </a:xfrm>
            </p:grpSpPr>
            <p:sp>
              <p:nvSpPr>
                <p:cNvPr id="695"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6"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7" name="Group 258"/>
              <p:cNvGrpSpPr>
                <a:grpSpLocks/>
              </p:cNvGrpSpPr>
              <p:nvPr/>
            </p:nvGrpSpPr>
            <p:grpSpPr bwMode="auto">
              <a:xfrm>
                <a:off x="405701" y="2009127"/>
                <a:ext cx="78727" cy="64059"/>
                <a:chOff x="3172" y="10844"/>
                <a:chExt cx="515" cy="71"/>
              </a:xfrm>
            </p:grpSpPr>
            <p:sp>
              <p:nvSpPr>
                <p:cNvPr id="693"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4"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8" name="Group 261"/>
              <p:cNvGrpSpPr>
                <a:grpSpLocks/>
              </p:cNvGrpSpPr>
              <p:nvPr/>
            </p:nvGrpSpPr>
            <p:grpSpPr bwMode="auto">
              <a:xfrm>
                <a:off x="202999" y="1945069"/>
                <a:ext cx="80103" cy="64059"/>
                <a:chOff x="1846" y="11084"/>
                <a:chExt cx="524" cy="71"/>
              </a:xfrm>
            </p:grpSpPr>
            <p:sp>
              <p:nvSpPr>
                <p:cNvPr id="691"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2"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9" name="Group 264"/>
              <p:cNvGrpSpPr>
                <a:grpSpLocks/>
              </p:cNvGrpSpPr>
              <p:nvPr/>
            </p:nvGrpSpPr>
            <p:grpSpPr bwMode="auto">
              <a:xfrm>
                <a:off x="239688" y="2161604"/>
                <a:ext cx="80103" cy="64059"/>
                <a:chOff x="2086" y="11324"/>
                <a:chExt cx="524" cy="71"/>
              </a:xfrm>
            </p:grpSpPr>
            <p:sp>
              <p:nvSpPr>
                <p:cNvPr id="689"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0"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6" name="Rectangle 267"/>
              <p:cNvSpPr>
                <a:spLocks noChangeArrowheads="1"/>
              </p:cNvSpPr>
              <p:nvPr/>
            </p:nvSpPr>
            <p:spPr bwMode="auto">
              <a:xfrm>
                <a:off x="285701"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7" name="Rectangle 268"/>
              <p:cNvSpPr>
                <a:spLocks noChangeArrowheads="1"/>
              </p:cNvSpPr>
              <p:nvPr/>
            </p:nvSpPr>
            <p:spPr bwMode="auto">
              <a:xfrm>
                <a:off x="500480"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8" name="Rectangle 269"/>
              <p:cNvSpPr>
                <a:spLocks noChangeArrowheads="1"/>
              </p:cNvSpPr>
              <p:nvPr/>
            </p:nvSpPr>
            <p:spPr bwMode="auto">
              <a:xfrm>
                <a:off x="305879" y="194506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9" name="Rectangle 270"/>
              <p:cNvSpPr>
                <a:spLocks noChangeArrowheads="1"/>
              </p:cNvSpPr>
              <p:nvPr/>
            </p:nvSpPr>
            <p:spPr bwMode="auto">
              <a:xfrm>
                <a:off x="485499" y="200912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0" name="Rectangle 271"/>
              <p:cNvSpPr>
                <a:spLocks noChangeArrowheads="1"/>
              </p:cNvSpPr>
              <p:nvPr/>
            </p:nvSpPr>
            <p:spPr bwMode="auto">
              <a:xfrm>
                <a:off x="208502" y="1816952"/>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0" name="Group 272"/>
              <p:cNvGrpSpPr>
                <a:grpSpLocks/>
              </p:cNvGrpSpPr>
              <p:nvPr/>
            </p:nvGrpSpPr>
            <p:grpSpPr bwMode="auto">
              <a:xfrm>
                <a:off x="326975" y="2097546"/>
                <a:ext cx="78727" cy="64059"/>
                <a:chOff x="3172" y="10844"/>
                <a:chExt cx="515" cy="71"/>
              </a:xfrm>
            </p:grpSpPr>
            <p:sp>
              <p:nvSpPr>
                <p:cNvPr id="687"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8"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1" name="Group 275"/>
              <p:cNvGrpSpPr>
                <a:grpSpLocks/>
              </p:cNvGrpSpPr>
              <p:nvPr/>
            </p:nvGrpSpPr>
            <p:grpSpPr bwMode="auto">
              <a:xfrm>
                <a:off x="152400" y="2073185"/>
                <a:ext cx="80103" cy="64059"/>
                <a:chOff x="1633" y="11977"/>
                <a:chExt cx="524" cy="71"/>
              </a:xfrm>
            </p:grpSpPr>
            <p:sp>
              <p:nvSpPr>
                <p:cNvPr id="685"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6"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73" name="Rectangle 278"/>
              <p:cNvSpPr>
                <a:spLocks noChangeArrowheads="1"/>
              </p:cNvSpPr>
              <p:nvPr/>
            </p:nvSpPr>
            <p:spPr bwMode="auto">
              <a:xfrm>
                <a:off x="287229" y="1816952"/>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4" name="Rectangle 279"/>
              <p:cNvSpPr>
                <a:spLocks noChangeArrowheads="1"/>
              </p:cNvSpPr>
              <p:nvPr/>
            </p:nvSpPr>
            <p:spPr bwMode="auto">
              <a:xfrm>
                <a:off x="406772" y="175289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5" name="Rectangle 280"/>
              <p:cNvSpPr>
                <a:spLocks noChangeArrowheads="1"/>
              </p:cNvSpPr>
              <p:nvPr/>
            </p:nvSpPr>
            <p:spPr bwMode="auto">
              <a:xfrm>
                <a:off x="418542" y="2161604"/>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2" name="Group 291"/>
              <p:cNvGrpSpPr>
                <a:grpSpLocks/>
              </p:cNvGrpSpPr>
              <p:nvPr/>
            </p:nvGrpSpPr>
            <p:grpSpPr bwMode="auto">
              <a:xfrm>
                <a:off x="619563" y="1398319"/>
                <a:ext cx="78727" cy="64059"/>
                <a:chOff x="3172" y="10844"/>
                <a:chExt cx="515" cy="71"/>
              </a:xfrm>
            </p:grpSpPr>
            <p:sp>
              <p:nvSpPr>
                <p:cNvPr id="683"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4"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3" name="Group 297"/>
              <p:cNvGrpSpPr>
                <a:grpSpLocks/>
              </p:cNvGrpSpPr>
              <p:nvPr/>
            </p:nvGrpSpPr>
            <p:grpSpPr bwMode="auto">
              <a:xfrm>
                <a:off x="601219" y="1728534"/>
                <a:ext cx="80103" cy="64059"/>
                <a:chOff x="2086" y="11324"/>
                <a:chExt cx="524" cy="71"/>
              </a:xfrm>
            </p:grpSpPr>
            <p:sp>
              <p:nvSpPr>
                <p:cNvPr id="681"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2"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4" name="Group 305"/>
              <p:cNvGrpSpPr>
                <a:grpSpLocks/>
              </p:cNvGrpSpPr>
              <p:nvPr/>
            </p:nvGrpSpPr>
            <p:grpSpPr bwMode="auto">
              <a:xfrm>
                <a:off x="281420" y="1445234"/>
                <a:ext cx="78727" cy="64059"/>
                <a:chOff x="3172" y="10844"/>
                <a:chExt cx="515" cy="71"/>
              </a:xfrm>
            </p:grpSpPr>
            <p:sp>
              <p:nvSpPr>
                <p:cNvPr id="679"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0"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895" name="587 Grupo"/>
            <p:cNvGrpSpPr/>
            <p:nvPr/>
          </p:nvGrpSpPr>
          <p:grpSpPr>
            <a:xfrm>
              <a:off x="-119627" y="4876800"/>
              <a:ext cx="1692827" cy="228600"/>
              <a:chOff x="-119627" y="4876800"/>
              <a:chExt cx="1692827" cy="228600"/>
            </a:xfrm>
          </p:grpSpPr>
          <p:sp>
            <p:nvSpPr>
              <p:cNvPr id="587" name="586 Rectángulo"/>
              <p:cNvSpPr/>
              <p:nvPr/>
            </p:nvSpPr>
            <p:spPr>
              <a:xfrm>
                <a:off x="0" y="4876800"/>
                <a:ext cx="15732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4" name="Group 139"/>
              <p:cNvGrpSpPr>
                <a:grpSpLocks/>
              </p:cNvGrpSpPr>
              <p:nvPr/>
            </p:nvGrpSpPr>
            <p:grpSpPr bwMode="auto">
              <a:xfrm flipH="1">
                <a:off x="817200" y="4953000"/>
                <a:ext cx="738000" cy="76200"/>
                <a:chOff x="2535" y="15338"/>
                <a:chExt cx="7838" cy="71"/>
              </a:xfrm>
            </p:grpSpPr>
            <p:sp>
              <p:nvSpPr>
                <p:cNvPr id="616"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7"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8"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9"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0"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1"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2"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3"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5" name="Group 139"/>
              <p:cNvGrpSpPr>
                <a:grpSpLocks/>
              </p:cNvGrpSpPr>
              <p:nvPr/>
            </p:nvGrpSpPr>
            <p:grpSpPr bwMode="auto">
              <a:xfrm>
                <a:off x="304800" y="4953000"/>
                <a:ext cx="677115" cy="63328"/>
                <a:chOff x="2535" y="15338"/>
                <a:chExt cx="7838" cy="71"/>
              </a:xfrm>
            </p:grpSpPr>
            <p:sp>
              <p:nvSpPr>
                <p:cNvPr id="608"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9"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0"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1"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2"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3"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4"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5"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6" name="Group 139"/>
              <p:cNvGrpSpPr>
                <a:grpSpLocks/>
              </p:cNvGrpSpPr>
              <p:nvPr/>
            </p:nvGrpSpPr>
            <p:grpSpPr bwMode="auto">
              <a:xfrm flipH="1">
                <a:off x="-119627" y="4953000"/>
                <a:ext cx="805427" cy="76200"/>
                <a:chOff x="2535" y="15338"/>
                <a:chExt cx="7838" cy="71"/>
              </a:xfrm>
            </p:grpSpPr>
            <p:sp>
              <p:nvSpPr>
                <p:cNvPr id="60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8" name="Group 139"/>
              <p:cNvGrpSpPr>
                <a:grpSpLocks/>
              </p:cNvGrpSpPr>
              <p:nvPr/>
            </p:nvGrpSpPr>
            <p:grpSpPr bwMode="auto">
              <a:xfrm flipH="1">
                <a:off x="685800" y="4953000"/>
                <a:ext cx="563799" cy="76200"/>
                <a:chOff x="2535" y="15338"/>
                <a:chExt cx="7838" cy="71"/>
              </a:xfrm>
            </p:grpSpPr>
            <p:sp>
              <p:nvSpPr>
                <p:cNvPr id="59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139" name="588 Grupo"/>
            <p:cNvGrpSpPr/>
            <p:nvPr/>
          </p:nvGrpSpPr>
          <p:grpSpPr>
            <a:xfrm>
              <a:off x="-76200" y="3505200"/>
              <a:ext cx="1603826" cy="990600"/>
              <a:chOff x="-76200" y="3505200"/>
              <a:chExt cx="1603826" cy="990600"/>
            </a:xfrm>
          </p:grpSpPr>
          <p:grpSp>
            <p:nvGrpSpPr>
              <p:cNvPr id="140" name="Group 139"/>
              <p:cNvGrpSpPr>
                <a:grpSpLocks/>
              </p:cNvGrpSpPr>
              <p:nvPr/>
            </p:nvGrpSpPr>
            <p:grpSpPr bwMode="auto">
              <a:xfrm flipH="1">
                <a:off x="-36639" y="3899072"/>
                <a:ext cx="758368" cy="63328"/>
                <a:chOff x="2535" y="15338"/>
                <a:chExt cx="7838" cy="71"/>
              </a:xfrm>
            </p:grpSpPr>
            <p:sp>
              <p:nvSpPr>
                <p:cNvPr id="57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1" name="Group 139"/>
              <p:cNvGrpSpPr>
                <a:grpSpLocks/>
              </p:cNvGrpSpPr>
              <p:nvPr/>
            </p:nvGrpSpPr>
            <p:grpSpPr bwMode="auto">
              <a:xfrm>
                <a:off x="-76200" y="4114800"/>
                <a:ext cx="677115" cy="63328"/>
                <a:chOff x="2535" y="15338"/>
                <a:chExt cx="7838" cy="71"/>
              </a:xfrm>
            </p:grpSpPr>
            <p:sp>
              <p:nvSpPr>
                <p:cNvPr id="57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2" name="Group 139"/>
              <p:cNvGrpSpPr>
                <a:grpSpLocks/>
              </p:cNvGrpSpPr>
              <p:nvPr/>
            </p:nvGrpSpPr>
            <p:grpSpPr bwMode="auto">
              <a:xfrm flipH="1">
                <a:off x="-43427" y="4419600"/>
                <a:ext cx="805427" cy="76200"/>
                <a:chOff x="2535" y="15338"/>
                <a:chExt cx="7838" cy="71"/>
              </a:xfrm>
            </p:grpSpPr>
            <p:sp>
              <p:nvSpPr>
                <p:cNvPr id="56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8" name="Group 139"/>
              <p:cNvGrpSpPr>
                <a:grpSpLocks/>
              </p:cNvGrpSpPr>
              <p:nvPr/>
            </p:nvGrpSpPr>
            <p:grpSpPr bwMode="auto">
              <a:xfrm flipH="1">
                <a:off x="198201" y="3733800"/>
                <a:ext cx="563799" cy="76200"/>
                <a:chOff x="2535" y="15338"/>
                <a:chExt cx="7838" cy="71"/>
              </a:xfrm>
            </p:grpSpPr>
            <p:sp>
              <p:nvSpPr>
                <p:cNvPr id="55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39"/>
              <p:cNvGrpSpPr>
                <a:grpSpLocks/>
              </p:cNvGrpSpPr>
              <p:nvPr/>
            </p:nvGrpSpPr>
            <p:grpSpPr bwMode="auto">
              <a:xfrm>
                <a:off x="990600" y="3810000"/>
                <a:ext cx="537026" cy="76200"/>
                <a:chOff x="2535" y="15338"/>
                <a:chExt cx="7838" cy="71"/>
              </a:xfrm>
            </p:grpSpPr>
            <p:sp>
              <p:nvSpPr>
                <p:cNvPr id="54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0"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1"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3"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4"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3" name="Group 139"/>
              <p:cNvGrpSpPr>
                <a:grpSpLocks/>
              </p:cNvGrpSpPr>
              <p:nvPr/>
            </p:nvGrpSpPr>
            <p:grpSpPr bwMode="auto">
              <a:xfrm flipH="1">
                <a:off x="908441" y="3962400"/>
                <a:ext cx="615559" cy="63328"/>
                <a:chOff x="2535" y="15338"/>
                <a:chExt cx="7838" cy="71"/>
              </a:xfrm>
            </p:grpSpPr>
            <p:sp>
              <p:nvSpPr>
                <p:cNvPr id="53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5" name="Group 139"/>
              <p:cNvGrpSpPr>
                <a:grpSpLocks/>
              </p:cNvGrpSpPr>
              <p:nvPr/>
            </p:nvGrpSpPr>
            <p:grpSpPr bwMode="auto">
              <a:xfrm>
                <a:off x="838200" y="4191000"/>
                <a:ext cx="685800" cy="76200"/>
                <a:chOff x="2535" y="15338"/>
                <a:chExt cx="7838" cy="71"/>
              </a:xfrm>
            </p:grpSpPr>
            <p:sp>
              <p:nvSpPr>
                <p:cNvPr id="53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6" name="Group 139"/>
              <p:cNvGrpSpPr>
                <a:grpSpLocks/>
              </p:cNvGrpSpPr>
              <p:nvPr/>
            </p:nvGrpSpPr>
            <p:grpSpPr bwMode="auto">
              <a:xfrm>
                <a:off x="838200" y="3505200"/>
                <a:ext cx="512545" cy="76200"/>
                <a:chOff x="2535" y="15338"/>
                <a:chExt cx="7838" cy="71"/>
              </a:xfrm>
            </p:grpSpPr>
            <p:sp>
              <p:nvSpPr>
                <p:cNvPr id="52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18" name="Arc 16"/>
              <p:cNvSpPr>
                <a:spLocks/>
              </p:cNvSpPr>
              <p:nvPr/>
            </p:nvSpPr>
            <p:spPr bwMode="auto">
              <a:xfrm rot="10800000" flipV="1">
                <a:off x="762000" y="35814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Arc 17"/>
              <p:cNvSpPr>
                <a:spLocks/>
              </p:cNvSpPr>
              <p:nvPr/>
            </p:nvSpPr>
            <p:spPr bwMode="auto">
              <a:xfrm rot="3563054" flipV="1">
                <a:off x="709100" y="392153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Arc 17"/>
              <p:cNvSpPr>
                <a:spLocks/>
              </p:cNvSpPr>
              <p:nvPr/>
            </p:nvSpPr>
            <p:spPr bwMode="auto">
              <a:xfrm rot="3563054" flipV="1">
                <a:off x="785301" y="377336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Arc 16"/>
              <p:cNvSpPr>
                <a:spLocks/>
              </p:cNvSpPr>
              <p:nvPr/>
            </p:nvSpPr>
            <p:spPr bwMode="auto">
              <a:xfrm rot="10800000" flipV="1">
                <a:off x="762000" y="42672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Arc 17"/>
              <p:cNvSpPr>
                <a:spLocks/>
              </p:cNvSpPr>
              <p:nvPr/>
            </p:nvSpPr>
            <p:spPr bwMode="auto">
              <a:xfrm rot="3563054" flipV="1">
                <a:off x="649599" y="4116622"/>
                <a:ext cx="181999" cy="196734"/>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7" name="586 Grupo"/>
            <p:cNvGrpSpPr/>
            <p:nvPr/>
          </p:nvGrpSpPr>
          <p:grpSpPr>
            <a:xfrm>
              <a:off x="-119627" y="5486400"/>
              <a:ext cx="1415027" cy="533400"/>
              <a:chOff x="-119627" y="5486400"/>
              <a:chExt cx="1415027" cy="533400"/>
            </a:xfrm>
          </p:grpSpPr>
          <p:grpSp>
            <p:nvGrpSpPr>
              <p:cNvPr id="158" name="Group 139"/>
              <p:cNvGrpSpPr>
                <a:grpSpLocks/>
              </p:cNvGrpSpPr>
              <p:nvPr/>
            </p:nvGrpSpPr>
            <p:grpSpPr bwMode="auto">
              <a:xfrm flipH="1">
                <a:off x="-119627" y="5486400"/>
                <a:ext cx="805427" cy="76200"/>
                <a:chOff x="2535" y="15338"/>
                <a:chExt cx="7838" cy="71"/>
              </a:xfrm>
            </p:grpSpPr>
            <p:sp>
              <p:nvSpPr>
                <p:cNvPr id="50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39"/>
              <p:cNvGrpSpPr>
                <a:grpSpLocks/>
              </p:cNvGrpSpPr>
              <p:nvPr/>
            </p:nvGrpSpPr>
            <p:grpSpPr bwMode="auto">
              <a:xfrm flipH="1">
                <a:off x="-119627" y="5638800"/>
                <a:ext cx="805427" cy="76200"/>
                <a:chOff x="2535" y="15338"/>
                <a:chExt cx="7838" cy="71"/>
              </a:xfrm>
            </p:grpSpPr>
            <p:sp>
              <p:nvSpPr>
                <p:cNvPr id="49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5" name="Group 139"/>
              <p:cNvGrpSpPr>
                <a:grpSpLocks/>
              </p:cNvGrpSpPr>
              <p:nvPr/>
            </p:nvGrpSpPr>
            <p:grpSpPr bwMode="auto">
              <a:xfrm flipH="1">
                <a:off x="731601" y="5638800"/>
                <a:ext cx="563799" cy="76200"/>
                <a:chOff x="2535" y="15338"/>
                <a:chExt cx="7838" cy="71"/>
              </a:xfrm>
            </p:grpSpPr>
            <p:sp>
              <p:nvSpPr>
                <p:cNvPr id="48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8"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6" name="Group 139"/>
              <p:cNvGrpSpPr>
                <a:grpSpLocks/>
              </p:cNvGrpSpPr>
              <p:nvPr/>
            </p:nvGrpSpPr>
            <p:grpSpPr bwMode="auto">
              <a:xfrm flipH="1">
                <a:off x="731601" y="5486400"/>
                <a:ext cx="563799" cy="76200"/>
                <a:chOff x="2535" y="15338"/>
                <a:chExt cx="7838" cy="71"/>
              </a:xfrm>
            </p:grpSpPr>
            <p:sp>
              <p:nvSpPr>
                <p:cNvPr id="47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3" name="Group 139"/>
              <p:cNvGrpSpPr>
                <a:grpSpLocks/>
              </p:cNvGrpSpPr>
              <p:nvPr/>
            </p:nvGrpSpPr>
            <p:grpSpPr bwMode="auto">
              <a:xfrm flipH="1">
                <a:off x="731601" y="5791200"/>
                <a:ext cx="563799" cy="76200"/>
                <a:chOff x="2535" y="15338"/>
                <a:chExt cx="7838" cy="71"/>
              </a:xfrm>
            </p:grpSpPr>
            <p:sp>
              <p:nvSpPr>
                <p:cNvPr id="47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4" name="Group 139"/>
              <p:cNvGrpSpPr>
                <a:grpSpLocks/>
              </p:cNvGrpSpPr>
              <p:nvPr/>
            </p:nvGrpSpPr>
            <p:grpSpPr bwMode="auto">
              <a:xfrm flipH="1">
                <a:off x="731601" y="5943600"/>
                <a:ext cx="563799" cy="76200"/>
                <a:chOff x="2535" y="15338"/>
                <a:chExt cx="7838" cy="71"/>
              </a:xfrm>
            </p:grpSpPr>
            <p:sp>
              <p:nvSpPr>
                <p:cNvPr id="46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sp>
        <p:nvSpPr>
          <p:cNvPr id="897" name="896 CuadroTexto"/>
          <p:cNvSpPr txBox="1"/>
          <p:nvPr/>
        </p:nvSpPr>
        <p:spPr>
          <a:xfrm>
            <a:off x="2843808" y="2348880"/>
            <a:ext cx="4824536" cy="584775"/>
          </a:xfrm>
          <a:prstGeom prst="rect">
            <a:avLst/>
          </a:prstGeom>
          <a:noFill/>
        </p:spPr>
        <p:txBody>
          <a:bodyPr wrap="square" rtlCol="0">
            <a:spAutoFit/>
          </a:bodyPr>
          <a:lstStyle/>
          <a:p>
            <a:r>
              <a:rPr lang="en-US" sz="1600" dirty="0" smtClean="0"/>
              <a:t>Percentage of Structural Variation segment (10Kb) </a:t>
            </a:r>
          </a:p>
          <a:p>
            <a:r>
              <a:rPr lang="en-US" sz="1600" dirty="0" smtClean="0"/>
              <a:t>with wrong/missed ploidy </a:t>
            </a:r>
            <a:endParaRPr lang="en-US" sz="1600" dirty="0"/>
          </a:p>
        </p:txBody>
      </p:sp>
      <p:sp>
        <p:nvSpPr>
          <p:cNvPr id="898" name="897 CuadroTexto"/>
          <p:cNvSpPr txBox="1"/>
          <p:nvPr/>
        </p:nvSpPr>
        <p:spPr>
          <a:xfrm>
            <a:off x="4283968" y="6289575"/>
            <a:ext cx="1296144" cy="307777"/>
          </a:xfrm>
          <a:prstGeom prst="rect">
            <a:avLst/>
          </a:prstGeom>
          <a:noFill/>
        </p:spPr>
        <p:txBody>
          <a:bodyPr wrap="square" rtlCol="0">
            <a:spAutoFit/>
          </a:bodyPr>
          <a:lstStyle/>
          <a:p>
            <a:r>
              <a:rPr lang="en-US" sz="1400" dirty="0" smtClean="0"/>
              <a:t>Window length</a:t>
            </a:r>
            <a:endParaRPr lang="en-US" sz="1400" dirty="0"/>
          </a:p>
        </p:txBody>
      </p:sp>
      <p:sp>
        <p:nvSpPr>
          <p:cNvPr id="899" name="898 CuadroTexto"/>
          <p:cNvSpPr txBox="1"/>
          <p:nvPr/>
        </p:nvSpPr>
        <p:spPr>
          <a:xfrm rot="16200000">
            <a:off x="997731" y="4103204"/>
            <a:ext cx="2808312" cy="307777"/>
          </a:xfrm>
          <a:prstGeom prst="rect">
            <a:avLst/>
          </a:prstGeom>
          <a:noFill/>
        </p:spPr>
        <p:txBody>
          <a:bodyPr wrap="square" rtlCol="0">
            <a:spAutoFit/>
          </a:bodyPr>
          <a:lstStyle/>
          <a:p>
            <a:r>
              <a:rPr lang="en-US" sz="1400" dirty="0" smtClean="0"/>
              <a:t>%  of structural variation</a:t>
            </a:r>
            <a:endParaRPr lang="en-US" sz="1400" dirty="0"/>
          </a:p>
        </p:txBody>
      </p:sp>
      <p:grpSp>
        <p:nvGrpSpPr>
          <p:cNvPr id="900" name="899 Grupo"/>
          <p:cNvGrpSpPr/>
          <p:nvPr/>
        </p:nvGrpSpPr>
        <p:grpSpPr>
          <a:xfrm>
            <a:off x="2843808" y="1700808"/>
            <a:ext cx="1600199" cy="381000"/>
            <a:chOff x="457200" y="3810000"/>
            <a:chExt cx="1600199" cy="381000"/>
          </a:xfrm>
        </p:grpSpPr>
        <p:sp>
          <p:nvSpPr>
            <p:cNvPr id="901" name="Rectangle 12"/>
            <p:cNvSpPr>
              <a:spLocks noChangeArrowheads="1"/>
            </p:cNvSpPr>
            <p:nvPr/>
          </p:nvSpPr>
          <p:spPr bwMode="auto">
            <a:xfrm>
              <a:off x="457200" y="4038600"/>
              <a:ext cx="1600199" cy="46008"/>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2" name="Rectangle 12"/>
            <p:cNvSpPr>
              <a:spLocks noChangeArrowheads="1"/>
            </p:cNvSpPr>
            <p:nvPr/>
          </p:nvSpPr>
          <p:spPr bwMode="auto">
            <a:xfrm>
              <a:off x="457200" y="4145281"/>
              <a:ext cx="1447800" cy="45719"/>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3" name="Rectangle 12"/>
            <p:cNvSpPr>
              <a:spLocks noChangeArrowheads="1"/>
            </p:cNvSpPr>
            <p:nvPr/>
          </p:nvSpPr>
          <p:spPr bwMode="auto">
            <a:xfrm>
              <a:off x="457200" y="3916392"/>
              <a:ext cx="1600199" cy="46008"/>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4" name="Rectangle 12"/>
            <p:cNvSpPr>
              <a:spLocks noChangeArrowheads="1"/>
            </p:cNvSpPr>
            <p:nvPr/>
          </p:nvSpPr>
          <p:spPr bwMode="auto">
            <a:xfrm>
              <a:off x="457200" y="3810000"/>
              <a:ext cx="1600199" cy="46008"/>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905" name="Rectangle 10"/>
          <p:cNvSpPr>
            <a:spLocks noChangeArrowheads="1"/>
          </p:cNvSpPr>
          <p:nvPr/>
        </p:nvSpPr>
        <p:spPr bwMode="auto">
          <a:xfrm>
            <a:off x="1907704" y="1073642"/>
            <a:ext cx="6497824"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Sylfaen" pitchFamily="18" charset="0"/>
                <a:ea typeface="Calibri" pitchFamily="34" charset="0"/>
                <a:cs typeface="Times New Roman" pitchFamily="18" charset="0"/>
              </a:rPr>
              <a:t>Simulated data</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Sylfaen" pitchFamily="18" charset="0"/>
                <a:ea typeface="Calibri" pitchFamily="34" charset="0"/>
                <a:cs typeface="Times New Roman" pitchFamily="18" charset="0"/>
              </a:rPr>
              <a:t>Chromosome III  316.620 </a:t>
            </a:r>
            <a:r>
              <a:rPr kumimoji="0" lang="en-US" sz="1600" b="0" i="0" u="none" strike="noStrike" cap="none" normalizeH="0" baseline="0" dirty="0" err="1" smtClean="0">
                <a:ln>
                  <a:noFill/>
                </a:ln>
                <a:solidFill>
                  <a:schemeClr val="tx1"/>
                </a:solidFill>
                <a:effectLst/>
                <a:latin typeface="Sylfaen" pitchFamily="18" charset="0"/>
                <a:ea typeface="Times New Roman" pitchFamily="18" charset="0"/>
                <a:cs typeface="Times New Roman" pitchFamily="18" charset="0"/>
              </a:rPr>
              <a:t>bp</a:t>
            </a:r>
            <a:r>
              <a:rPr kumimoji="0" lang="en-US" sz="1600" b="0" i="0" u="none" strike="noStrike" cap="none" normalizeH="0" baseline="0" dirty="0" smtClean="0">
                <a:ln>
                  <a:noFill/>
                </a:ln>
                <a:solidFill>
                  <a:schemeClr val="tx1"/>
                </a:solidFill>
                <a:effectLst/>
                <a:latin typeface="Sylfaen" pitchFamily="18" charset="0"/>
                <a:ea typeface="Times New Roman" pitchFamily="18" charset="0"/>
                <a:cs typeface="Times New Roman" pitchFamily="18" charset="0"/>
              </a:rPr>
              <a:t> (with one copy</a:t>
            </a:r>
            <a:r>
              <a:rPr kumimoji="0" lang="en-US" sz="1600" b="0" i="0" u="none" strike="noStrike" cap="none" normalizeH="0" dirty="0" smtClean="0">
                <a:ln>
                  <a:noFill/>
                </a:ln>
                <a:solidFill>
                  <a:schemeClr val="tx1"/>
                </a:solidFill>
                <a:effectLst/>
                <a:latin typeface="Sylfaen" pitchFamily="18" charset="0"/>
                <a:ea typeface="Times New Roman" pitchFamily="18" charset="0"/>
                <a:cs typeface="Times New Roman" pitchFamily="18" charset="0"/>
              </a:rPr>
              <a:t> being 10.000 </a:t>
            </a:r>
            <a:r>
              <a:rPr kumimoji="0" lang="en-US" sz="1600" b="0" i="0" u="none" strike="noStrike" cap="none" normalizeH="0" dirty="0" err="1" smtClean="0">
                <a:ln>
                  <a:noFill/>
                </a:ln>
                <a:solidFill>
                  <a:schemeClr val="tx1"/>
                </a:solidFill>
                <a:effectLst/>
                <a:latin typeface="Sylfaen" pitchFamily="18" charset="0"/>
                <a:ea typeface="Times New Roman" pitchFamily="18" charset="0"/>
                <a:cs typeface="Times New Roman" pitchFamily="18" charset="0"/>
              </a:rPr>
              <a:t>bp</a:t>
            </a:r>
            <a:r>
              <a:rPr kumimoji="0" lang="en-US" sz="1600" b="0" i="0" u="none" strike="noStrike" cap="none" normalizeH="0" dirty="0" smtClean="0">
                <a:ln>
                  <a:noFill/>
                </a:ln>
                <a:solidFill>
                  <a:schemeClr val="tx1"/>
                </a:solidFill>
                <a:effectLst/>
                <a:latin typeface="Sylfaen" pitchFamily="18" charset="0"/>
                <a:ea typeface="Times New Roman" pitchFamily="18" charset="0"/>
                <a:cs typeface="Times New Roman" pitchFamily="18" charset="0"/>
              </a:rPr>
              <a:t> shorter)</a:t>
            </a:r>
            <a:endParaRPr kumimoji="0" lang="en-US" sz="40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906" name="2 Gráfico"/>
          <p:cNvGraphicFramePr/>
          <p:nvPr/>
        </p:nvGraphicFramePr>
        <p:xfrm>
          <a:off x="2411760" y="2852936"/>
          <a:ext cx="5616624" cy="355654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Results : Ploidy estimation of Structural Variation</a:t>
            </a:r>
            <a:endParaRPr dirty="0"/>
          </a:p>
        </p:txBody>
      </p:sp>
      <p:grpSp>
        <p:nvGrpSpPr>
          <p:cNvPr id="2" name="87 Grupo"/>
          <p:cNvGrpSpPr/>
          <p:nvPr/>
        </p:nvGrpSpPr>
        <p:grpSpPr>
          <a:xfrm>
            <a:off x="152400" y="939617"/>
            <a:ext cx="1295400" cy="5232583"/>
            <a:chOff x="152400" y="939617"/>
            <a:chExt cx="1295400" cy="5232583"/>
          </a:xfrm>
        </p:grpSpPr>
        <p:sp>
          <p:nvSpPr>
            <p:cNvPr id="89" name="Rectangle 8"/>
            <p:cNvSpPr>
              <a:spLocks noChangeArrowheads="1"/>
            </p:cNvSpPr>
            <p:nvPr/>
          </p:nvSpPr>
          <p:spPr bwMode="auto">
            <a:xfrm>
              <a:off x="475868" y="3467967"/>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 name="Rectangle 9"/>
            <p:cNvSpPr>
              <a:spLocks noChangeArrowheads="1"/>
            </p:cNvSpPr>
            <p:nvPr/>
          </p:nvSpPr>
          <p:spPr bwMode="auto">
            <a:xfrm>
              <a:off x="741552" y="3601612"/>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 name="Rectangle 10"/>
            <p:cNvSpPr>
              <a:spLocks noChangeArrowheads="1"/>
            </p:cNvSpPr>
            <p:nvPr/>
          </p:nvSpPr>
          <p:spPr bwMode="auto">
            <a:xfrm>
              <a:off x="1228588" y="4035959"/>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 name="Group 11"/>
            <p:cNvGrpSpPr>
              <a:grpSpLocks/>
            </p:cNvGrpSpPr>
            <p:nvPr/>
          </p:nvGrpSpPr>
          <p:grpSpPr bwMode="auto">
            <a:xfrm>
              <a:off x="1311748" y="4098605"/>
              <a:ext cx="136052" cy="148264"/>
              <a:chOff x="8966" y="10643"/>
              <a:chExt cx="890" cy="71"/>
            </a:xfrm>
          </p:grpSpPr>
          <p:sp>
            <p:nvSpPr>
              <p:cNvPr id="421"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2"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 name="Group 14"/>
            <p:cNvGrpSpPr>
              <a:grpSpLocks/>
            </p:cNvGrpSpPr>
            <p:nvPr/>
          </p:nvGrpSpPr>
          <p:grpSpPr bwMode="auto">
            <a:xfrm>
              <a:off x="710214" y="4307425"/>
              <a:ext cx="93708" cy="148264"/>
              <a:chOff x="5031" y="10743"/>
              <a:chExt cx="613" cy="71"/>
            </a:xfrm>
          </p:grpSpPr>
          <p:sp>
            <p:nvSpPr>
              <p:cNvPr id="419"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0"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4" name="Rectangle 17"/>
            <p:cNvSpPr>
              <a:spLocks noChangeArrowheads="1"/>
            </p:cNvSpPr>
            <p:nvPr/>
          </p:nvSpPr>
          <p:spPr bwMode="auto">
            <a:xfrm>
              <a:off x="566977" y="487124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 name="Group 18"/>
            <p:cNvGrpSpPr>
              <a:grpSpLocks/>
            </p:cNvGrpSpPr>
            <p:nvPr/>
          </p:nvGrpSpPr>
          <p:grpSpPr bwMode="auto">
            <a:xfrm>
              <a:off x="1010446" y="3883522"/>
              <a:ext cx="93708" cy="152440"/>
              <a:chOff x="7502" y="10743"/>
              <a:chExt cx="613" cy="73"/>
            </a:xfrm>
          </p:grpSpPr>
          <p:sp>
            <p:nvSpPr>
              <p:cNvPr id="417"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8"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 name="Group 21"/>
            <p:cNvGrpSpPr>
              <a:grpSpLocks/>
            </p:cNvGrpSpPr>
            <p:nvPr/>
          </p:nvGrpSpPr>
          <p:grpSpPr bwMode="auto">
            <a:xfrm>
              <a:off x="1104154" y="5163594"/>
              <a:ext cx="93708" cy="152440"/>
              <a:chOff x="8491" y="10743"/>
              <a:chExt cx="613" cy="73"/>
            </a:xfrm>
          </p:grpSpPr>
          <p:sp>
            <p:nvSpPr>
              <p:cNvPr id="415"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6"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7" name="Rectangle 24"/>
            <p:cNvSpPr>
              <a:spLocks noChangeArrowheads="1"/>
            </p:cNvSpPr>
            <p:nvPr/>
          </p:nvSpPr>
          <p:spPr bwMode="auto">
            <a:xfrm>
              <a:off x="1361124" y="430742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 name="Group 25"/>
            <p:cNvGrpSpPr>
              <a:grpSpLocks/>
            </p:cNvGrpSpPr>
            <p:nvPr/>
          </p:nvGrpSpPr>
          <p:grpSpPr bwMode="auto">
            <a:xfrm>
              <a:off x="710214" y="4871244"/>
              <a:ext cx="93708" cy="148264"/>
              <a:chOff x="5140" y="10844"/>
              <a:chExt cx="613" cy="71"/>
            </a:xfrm>
          </p:grpSpPr>
          <p:sp>
            <p:nvSpPr>
              <p:cNvPr id="413"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4"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 name="Group 28"/>
            <p:cNvGrpSpPr>
              <a:grpSpLocks/>
            </p:cNvGrpSpPr>
            <p:nvPr/>
          </p:nvGrpSpPr>
          <p:grpSpPr bwMode="auto">
            <a:xfrm>
              <a:off x="887540" y="4518336"/>
              <a:ext cx="111135" cy="148264"/>
              <a:chOff x="6191" y="10844"/>
              <a:chExt cx="727" cy="71"/>
            </a:xfrm>
          </p:grpSpPr>
          <p:sp>
            <p:nvSpPr>
              <p:cNvPr id="411"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2"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 name="Group 31"/>
            <p:cNvGrpSpPr>
              <a:grpSpLocks/>
            </p:cNvGrpSpPr>
            <p:nvPr/>
          </p:nvGrpSpPr>
          <p:grpSpPr bwMode="auto">
            <a:xfrm>
              <a:off x="1076943" y="4518336"/>
              <a:ext cx="93708" cy="148264"/>
              <a:chOff x="7430" y="10844"/>
              <a:chExt cx="613" cy="71"/>
            </a:xfrm>
          </p:grpSpPr>
          <p:sp>
            <p:nvSpPr>
              <p:cNvPr id="409"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0"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1" name="Rectangle 34"/>
            <p:cNvSpPr>
              <a:spLocks noChangeArrowheads="1"/>
            </p:cNvSpPr>
            <p:nvPr/>
          </p:nvSpPr>
          <p:spPr bwMode="auto">
            <a:xfrm>
              <a:off x="1361124" y="451833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2" name="Rectangle 35"/>
            <p:cNvSpPr>
              <a:spLocks noChangeArrowheads="1"/>
            </p:cNvSpPr>
            <p:nvPr/>
          </p:nvSpPr>
          <p:spPr bwMode="auto">
            <a:xfrm>
              <a:off x="616506" y="45183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 name="Rectangle 36"/>
            <p:cNvSpPr>
              <a:spLocks noChangeArrowheads="1"/>
            </p:cNvSpPr>
            <p:nvPr/>
          </p:nvSpPr>
          <p:spPr bwMode="auto">
            <a:xfrm>
              <a:off x="504760" y="345334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 name="Group 37"/>
            <p:cNvGrpSpPr>
              <a:grpSpLocks/>
            </p:cNvGrpSpPr>
            <p:nvPr/>
          </p:nvGrpSpPr>
          <p:grpSpPr bwMode="auto">
            <a:xfrm>
              <a:off x="1206269" y="4518336"/>
              <a:ext cx="116027" cy="148264"/>
              <a:chOff x="8276" y="10844"/>
              <a:chExt cx="759" cy="71"/>
            </a:xfrm>
          </p:grpSpPr>
          <p:sp>
            <p:nvSpPr>
              <p:cNvPr id="407"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8"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5" name="Rectangle 41"/>
            <p:cNvSpPr>
              <a:spLocks noChangeArrowheads="1"/>
            </p:cNvSpPr>
            <p:nvPr/>
          </p:nvSpPr>
          <p:spPr bwMode="auto">
            <a:xfrm>
              <a:off x="840151" y="4871244"/>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 name="Rectangle 42"/>
            <p:cNvSpPr>
              <a:spLocks noChangeArrowheads="1"/>
            </p:cNvSpPr>
            <p:nvPr/>
          </p:nvSpPr>
          <p:spPr bwMode="auto">
            <a:xfrm>
              <a:off x="727946" y="457471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 name="Rectangle 43"/>
            <p:cNvSpPr>
              <a:spLocks noChangeArrowheads="1"/>
            </p:cNvSpPr>
            <p:nvPr/>
          </p:nvSpPr>
          <p:spPr bwMode="auto">
            <a:xfrm>
              <a:off x="784813" y="457471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 name="Group 44"/>
            <p:cNvGrpSpPr>
              <a:grpSpLocks/>
            </p:cNvGrpSpPr>
            <p:nvPr/>
          </p:nvGrpSpPr>
          <p:grpSpPr bwMode="auto">
            <a:xfrm>
              <a:off x="866292" y="5019506"/>
              <a:ext cx="93708" cy="148264"/>
              <a:chOff x="7359" y="10643"/>
              <a:chExt cx="613" cy="71"/>
            </a:xfrm>
          </p:grpSpPr>
          <p:sp>
            <p:nvSpPr>
              <p:cNvPr id="405"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6"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9" name="Rectangle 47"/>
            <p:cNvSpPr>
              <a:spLocks noChangeArrowheads="1"/>
            </p:cNvSpPr>
            <p:nvPr/>
          </p:nvSpPr>
          <p:spPr bwMode="auto">
            <a:xfrm>
              <a:off x="1214066" y="5015330"/>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2" name="Group 48"/>
            <p:cNvGrpSpPr>
              <a:grpSpLocks/>
            </p:cNvGrpSpPr>
            <p:nvPr/>
          </p:nvGrpSpPr>
          <p:grpSpPr bwMode="auto">
            <a:xfrm>
              <a:off x="1254423" y="4808598"/>
              <a:ext cx="136052" cy="148264"/>
              <a:chOff x="8966" y="10643"/>
              <a:chExt cx="890" cy="71"/>
            </a:xfrm>
          </p:grpSpPr>
          <p:sp>
            <p:nvSpPr>
              <p:cNvPr id="403"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4"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 name="Group 51"/>
            <p:cNvGrpSpPr>
              <a:grpSpLocks/>
            </p:cNvGrpSpPr>
            <p:nvPr/>
          </p:nvGrpSpPr>
          <p:grpSpPr bwMode="auto">
            <a:xfrm>
              <a:off x="716023" y="5167770"/>
              <a:ext cx="93708" cy="148264"/>
              <a:chOff x="3256" y="10743"/>
              <a:chExt cx="613" cy="71"/>
            </a:xfrm>
          </p:grpSpPr>
          <p:sp>
            <p:nvSpPr>
              <p:cNvPr id="401"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2"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 name="Group 54"/>
            <p:cNvGrpSpPr>
              <a:grpSpLocks/>
            </p:cNvGrpSpPr>
            <p:nvPr/>
          </p:nvGrpSpPr>
          <p:grpSpPr bwMode="auto">
            <a:xfrm>
              <a:off x="878674" y="3601612"/>
              <a:ext cx="93708" cy="148264"/>
              <a:chOff x="5031" y="10743"/>
              <a:chExt cx="613" cy="71"/>
            </a:xfrm>
          </p:grpSpPr>
          <p:sp>
            <p:nvSpPr>
              <p:cNvPr id="399"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0"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3" name="Rectangle 57"/>
            <p:cNvSpPr>
              <a:spLocks noChangeArrowheads="1"/>
            </p:cNvSpPr>
            <p:nvPr/>
          </p:nvSpPr>
          <p:spPr bwMode="auto">
            <a:xfrm>
              <a:off x="619563" y="516777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 name="Group 58"/>
            <p:cNvGrpSpPr>
              <a:grpSpLocks/>
            </p:cNvGrpSpPr>
            <p:nvPr/>
          </p:nvGrpSpPr>
          <p:grpSpPr bwMode="auto">
            <a:xfrm>
              <a:off x="987210" y="5019506"/>
              <a:ext cx="93708" cy="152440"/>
              <a:chOff x="7502" y="10743"/>
              <a:chExt cx="613" cy="73"/>
            </a:xfrm>
          </p:grpSpPr>
          <p:sp>
            <p:nvSpPr>
              <p:cNvPr id="397"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8"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 name="Group 61"/>
            <p:cNvGrpSpPr>
              <a:grpSpLocks/>
            </p:cNvGrpSpPr>
            <p:nvPr/>
          </p:nvGrpSpPr>
          <p:grpSpPr bwMode="auto">
            <a:xfrm>
              <a:off x="1160715" y="5520678"/>
              <a:ext cx="93708" cy="152440"/>
              <a:chOff x="8491" y="10743"/>
              <a:chExt cx="613" cy="73"/>
            </a:xfrm>
          </p:grpSpPr>
          <p:sp>
            <p:nvSpPr>
              <p:cNvPr id="395"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6"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6" name="Rectangle 64"/>
            <p:cNvSpPr>
              <a:spLocks noChangeArrowheads="1"/>
            </p:cNvSpPr>
            <p:nvPr/>
          </p:nvSpPr>
          <p:spPr bwMode="auto">
            <a:xfrm>
              <a:off x="1289735" y="5224153"/>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7" name="Group 65"/>
            <p:cNvGrpSpPr>
              <a:grpSpLocks/>
            </p:cNvGrpSpPr>
            <p:nvPr/>
          </p:nvGrpSpPr>
          <p:grpSpPr bwMode="auto">
            <a:xfrm>
              <a:off x="953426" y="4722980"/>
              <a:ext cx="80103" cy="148264"/>
              <a:chOff x="1393" y="11737"/>
              <a:chExt cx="524" cy="71"/>
            </a:xfrm>
          </p:grpSpPr>
          <p:sp>
            <p:nvSpPr>
              <p:cNvPr id="393"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4"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 name="Group 68"/>
            <p:cNvGrpSpPr>
              <a:grpSpLocks/>
            </p:cNvGrpSpPr>
            <p:nvPr/>
          </p:nvGrpSpPr>
          <p:grpSpPr bwMode="auto">
            <a:xfrm>
              <a:off x="829298" y="4184223"/>
              <a:ext cx="93708" cy="148264"/>
              <a:chOff x="5140" y="10844"/>
              <a:chExt cx="613" cy="71"/>
            </a:xfrm>
          </p:grpSpPr>
          <p:sp>
            <p:nvSpPr>
              <p:cNvPr id="391"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2"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 name="Group 71"/>
            <p:cNvGrpSpPr>
              <a:grpSpLocks/>
            </p:cNvGrpSpPr>
            <p:nvPr/>
          </p:nvGrpSpPr>
          <p:grpSpPr bwMode="auto">
            <a:xfrm>
              <a:off x="833119" y="5316031"/>
              <a:ext cx="111135" cy="148264"/>
              <a:chOff x="6191" y="10844"/>
              <a:chExt cx="727" cy="71"/>
            </a:xfrm>
          </p:grpSpPr>
          <p:sp>
            <p:nvSpPr>
              <p:cNvPr id="389"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0"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0" name="Group 74"/>
            <p:cNvGrpSpPr>
              <a:grpSpLocks/>
            </p:cNvGrpSpPr>
            <p:nvPr/>
          </p:nvGrpSpPr>
          <p:grpSpPr bwMode="auto">
            <a:xfrm>
              <a:off x="1104154" y="4808598"/>
              <a:ext cx="93708" cy="148264"/>
              <a:chOff x="7430" y="10844"/>
              <a:chExt cx="613" cy="71"/>
            </a:xfrm>
          </p:grpSpPr>
          <p:sp>
            <p:nvSpPr>
              <p:cNvPr id="387"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8"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1" name="Rectangle 77"/>
            <p:cNvSpPr>
              <a:spLocks noChangeArrowheads="1"/>
            </p:cNvSpPr>
            <p:nvPr/>
          </p:nvSpPr>
          <p:spPr bwMode="auto">
            <a:xfrm>
              <a:off x="1275212" y="552485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1" name="Group 78"/>
            <p:cNvGrpSpPr>
              <a:grpSpLocks/>
            </p:cNvGrpSpPr>
            <p:nvPr/>
          </p:nvGrpSpPr>
          <p:grpSpPr bwMode="auto">
            <a:xfrm>
              <a:off x="1367697" y="5372414"/>
              <a:ext cx="80103" cy="148264"/>
              <a:chOff x="1873" y="12217"/>
              <a:chExt cx="524" cy="71"/>
            </a:xfrm>
          </p:grpSpPr>
          <p:sp>
            <p:nvSpPr>
              <p:cNvPr id="385"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6"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3" name="Rectangle 81"/>
            <p:cNvSpPr>
              <a:spLocks noChangeArrowheads="1"/>
            </p:cNvSpPr>
            <p:nvPr/>
          </p:nvSpPr>
          <p:spPr bwMode="auto">
            <a:xfrm>
              <a:off x="689729" y="552067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 name="Rectangle 82"/>
            <p:cNvSpPr>
              <a:spLocks noChangeArrowheads="1"/>
            </p:cNvSpPr>
            <p:nvPr/>
          </p:nvSpPr>
          <p:spPr bwMode="auto">
            <a:xfrm>
              <a:off x="566977" y="552067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2" name="Group 83"/>
            <p:cNvGrpSpPr>
              <a:grpSpLocks/>
            </p:cNvGrpSpPr>
            <p:nvPr/>
          </p:nvGrpSpPr>
          <p:grpSpPr bwMode="auto">
            <a:xfrm>
              <a:off x="964891" y="5316031"/>
              <a:ext cx="116027" cy="148264"/>
              <a:chOff x="8276" y="10844"/>
              <a:chExt cx="759" cy="71"/>
            </a:xfrm>
          </p:grpSpPr>
          <p:sp>
            <p:nvSpPr>
              <p:cNvPr id="383"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4"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3" name="Group 204"/>
            <p:cNvGrpSpPr>
              <a:grpSpLocks/>
            </p:cNvGrpSpPr>
            <p:nvPr/>
          </p:nvGrpSpPr>
          <p:grpSpPr bwMode="auto">
            <a:xfrm>
              <a:off x="152400" y="1069833"/>
              <a:ext cx="1261158" cy="377967"/>
              <a:chOff x="2535" y="15338"/>
              <a:chExt cx="7838" cy="181"/>
            </a:xfrm>
          </p:grpSpPr>
          <p:sp>
            <p:nvSpPr>
              <p:cNvPr id="375" name="Rectangle 205"/>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6" name="Rectangle 206"/>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7" name="Rectangle 207"/>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8" name="Rectangle 208"/>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9" name="Rectangle 209"/>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0" name="Rectangle 210"/>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1" name="Rectangle 211"/>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2" name="Rectangle 212"/>
              <p:cNvSpPr>
                <a:spLocks noChangeArrowheads="1"/>
              </p:cNvSpPr>
              <p:nvPr/>
            </p:nvSpPr>
            <p:spPr bwMode="auto">
              <a:xfrm>
                <a:off x="9744" y="15338"/>
                <a:ext cx="526" cy="18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7" name="Rectangle 215"/>
            <p:cNvSpPr>
              <a:spLocks noChangeArrowheads="1"/>
            </p:cNvSpPr>
            <p:nvPr/>
          </p:nvSpPr>
          <p:spPr bwMode="auto">
            <a:xfrm>
              <a:off x="186190"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 name="Rectangle 216"/>
            <p:cNvSpPr>
              <a:spLocks noChangeArrowheads="1"/>
            </p:cNvSpPr>
            <p:nvPr/>
          </p:nvSpPr>
          <p:spPr bwMode="auto">
            <a:xfrm>
              <a:off x="448944" y="2895600"/>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 name="Rectangle 217"/>
            <p:cNvSpPr>
              <a:spLocks noChangeArrowheads="1"/>
            </p:cNvSpPr>
            <p:nvPr/>
          </p:nvSpPr>
          <p:spPr bwMode="auto">
            <a:xfrm>
              <a:off x="707355"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0" name="Rectangle 218"/>
            <p:cNvSpPr>
              <a:spLocks noChangeArrowheads="1"/>
            </p:cNvSpPr>
            <p:nvPr/>
          </p:nvSpPr>
          <p:spPr bwMode="auto">
            <a:xfrm>
              <a:off x="894324" y="2895600"/>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1" name="Rectangle 219"/>
            <p:cNvSpPr>
              <a:spLocks noChangeArrowheads="1"/>
            </p:cNvSpPr>
            <p:nvPr/>
          </p:nvSpPr>
          <p:spPr bwMode="auto">
            <a:xfrm>
              <a:off x="1099314" y="2895600"/>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2" name="Rectangle 220"/>
            <p:cNvSpPr>
              <a:spLocks noChangeArrowheads="1"/>
            </p:cNvSpPr>
            <p:nvPr/>
          </p:nvSpPr>
          <p:spPr bwMode="auto">
            <a:xfrm>
              <a:off x="1255551" y="2895600"/>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 name="Rectangle 221"/>
            <p:cNvSpPr>
              <a:spLocks noChangeArrowheads="1"/>
            </p:cNvSpPr>
            <p:nvPr/>
          </p:nvSpPr>
          <p:spPr bwMode="auto">
            <a:xfrm>
              <a:off x="1326831" y="2680514"/>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4" name="Group 222"/>
            <p:cNvGrpSpPr>
              <a:grpSpLocks/>
            </p:cNvGrpSpPr>
            <p:nvPr/>
          </p:nvGrpSpPr>
          <p:grpSpPr bwMode="auto">
            <a:xfrm>
              <a:off x="186184" y="2781931"/>
              <a:ext cx="1210865" cy="148263"/>
              <a:chOff x="2745" y="15338"/>
              <a:chExt cx="7525" cy="71"/>
            </a:xfrm>
          </p:grpSpPr>
          <p:sp>
            <p:nvSpPr>
              <p:cNvPr id="368"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9"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0"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1"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2"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3"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4"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5"/>
            <p:cNvGrpSpPr>
              <a:grpSpLocks/>
            </p:cNvGrpSpPr>
            <p:nvPr/>
          </p:nvGrpSpPr>
          <p:grpSpPr bwMode="auto">
            <a:xfrm>
              <a:off x="878674" y="3054500"/>
              <a:ext cx="93708" cy="148264"/>
              <a:chOff x="7359" y="10643"/>
              <a:chExt cx="613" cy="71"/>
            </a:xfrm>
          </p:grpSpPr>
          <p:sp>
            <p:nvSpPr>
              <p:cNvPr id="366"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7"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6" name="Group 248"/>
            <p:cNvGrpSpPr>
              <a:grpSpLocks/>
            </p:cNvGrpSpPr>
            <p:nvPr/>
          </p:nvGrpSpPr>
          <p:grpSpPr bwMode="auto">
            <a:xfrm>
              <a:off x="418542" y="4313692"/>
              <a:ext cx="93708" cy="148264"/>
              <a:chOff x="3256" y="11013"/>
              <a:chExt cx="613" cy="71"/>
            </a:xfrm>
          </p:grpSpPr>
          <p:sp>
            <p:nvSpPr>
              <p:cNvPr id="364"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5"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7" name="Rectangle 251"/>
            <p:cNvSpPr>
              <a:spLocks noChangeArrowheads="1"/>
            </p:cNvSpPr>
            <p:nvPr/>
          </p:nvSpPr>
          <p:spPr bwMode="auto">
            <a:xfrm>
              <a:off x="200095" y="3749873"/>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7" name="Group 252"/>
            <p:cNvGrpSpPr>
              <a:grpSpLocks/>
            </p:cNvGrpSpPr>
            <p:nvPr/>
          </p:nvGrpSpPr>
          <p:grpSpPr bwMode="auto">
            <a:xfrm>
              <a:off x="418542" y="3749873"/>
              <a:ext cx="93708" cy="148264"/>
              <a:chOff x="3256" y="10743"/>
              <a:chExt cx="613" cy="71"/>
            </a:xfrm>
          </p:grpSpPr>
          <p:sp>
            <p:nvSpPr>
              <p:cNvPr id="362"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3"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8" name="Group 255"/>
            <p:cNvGrpSpPr>
              <a:grpSpLocks/>
            </p:cNvGrpSpPr>
            <p:nvPr/>
          </p:nvGrpSpPr>
          <p:grpSpPr bwMode="auto">
            <a:xfrm>
              <a:off x="166311" y="3960784"/>
              <a:ext cx="80103" cy="148264"/>
              <a:chOff x="1606" y="10844"/>
              <a:chExt cx="524" cy="71"/>
            </a:xfrm>
          </p:grpSpPr>
          <p:sp>
            <p:nvSpPr>
              <p:cNvPr id="360"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1"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9" name="Group 258"/>
            <p:cNvGrpSpPr>
              <a:grpSpLocks/>
            </p:cNvGrpSpPr>
            <p:nvPr/>
          </p:nvGrpSpPr>
          <p:grpSpPr bwMode="auto">
            <a:xfrm>
              <a:off x="405701" y="4610218"/>
              <a:ext cx="78727" cy="148264"/>
              <a:chOff x="3172" y="10844"/>
              <a:chExt cx="515" cy="71"/>
            </a:xfrm>
          </p:grpSpPr>
          <p:sp>
            <p:nvSpPr>
              <p:cNvPr id="358"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9"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0" name="Group 261"/>
            <p:cNvGrpSpPr>
              <a:grpSpLocks/>
            </p:cNvGrpSpPr>
            <p:nvPr/>
          </p:nvGrpSpPr>
          <p:grpSpPr bwMode="auto">
            <a:xfrm>
              <a:off x="202999" y="4461954"/>
              <a:ext cx="80103" cy="148264"/>
              <a:chOff x="1846" y="11084"/>
              <a:chExt cx="524" cy="71"/>
            </a:xfrm>
          </p:grpSpPr>
          <p:sp>
            <p:nvSpPr>
              <p:cNvPr id="356"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7"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1" name="Group 264"/>
            <p:cNvGrpSpPr>
              <a:grpSpLocks/>
            </p:cNvGrpSpPr>
            <p:nvPr/>
          </p:nvGrpSpPr>
          <p:grpSpPr bwMode="auto">
            <a:xfrm>
              <a:off x="239688" y="4963126"/>
              <a:ext cx="80103" cy="148264"/>
              <a:chOff x="2086" y="11324"/>
              <a:chExt cx="524" cy="71"/>
            </a:xfrm>
          </p:grpSpPr>
          <p:sp>
            <p:nvSpPr>
              <p:cNvPr id="354"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5"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43" name="Rectangle 267"/>
            <p:cNvSpPr>
              <a:spLocks noChangeArrowheads="1"/>
            </p:cNvSpPr>
            <p:nvPr/>
          </p:nvSpPr>
          <p:spPr bwMode="auto">
            <a:xfrm>
              <a:off x="285701"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4" name="Rectangle 268"/>
            <p:cNvSpPr>
              <a:spLocks noChangeArrowheads="1"/>
            </p:cNvSpPr>
            <p:nvPr/>
          </p:nvSpPr>
          <p:spPr bwMode="auto">
            <a:xfrm>
              <a:off x="500480"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5" name="Rectangle 269"/>
            <p:cNvSpPr>
              <a:spLocks noChangeArrowheads="1"/>
            </p:cNvSpPr>
            <p:nvPr/>
          </p:nvSpPr>
          <p:spPr bwMode="auto">
            <a:xfrm>
              <a:off x="305879" y="446195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6" name="Rectangle 270"/>
            <p:cNvSpPr>
              <a:spLocks noChangeArrowheads="1"/>
            </p:cNvSpPr>
            <p:nvPr/>
          </p:nvSpPr>
          <p:spPr bwMode="auto">
            <a:xfrm>
              <a:off x="485499" y="461021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7" name="Rectangle 271"/>
            <p:cNvSpPr>
              <a:spLocks noChangeArrowheads="1"/>
            </p:cNvSpPr>
            <p:nvPr/>
          </p:nvSpPr>
          <p:spPr bwMode="auto">
            <a:xfrm>
              <a:off x="208502" y="416542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36" name="Group 272"/>
            <p:cNvGrpSpPr>
              <a:grpSpLocks/>
            </p:cNvGrpSpPr>
            <p:nvPr/>
          </p:nvGrpSpPr>
          <p:grpSpPr bwMode="auto">
            <a:xfrm>
              <a:off x="326975" y="4814862"/>
              <a:ext cx="78727" cy="148264"/>
              <a:chOff x="3172" y="10844"/>
              <a:chExt cx="515" cy="71"/>
            </a:xfrm>
          </p:grpSpPr>
          <p:sp>
            <p:nvSpPr>
              <p:cNvPr id="352"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3"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0" name="Group 275"/>
            <p:cNvGrpSpPr>
              <a:grpSpLocks/>
            </p:cNvGrpSpPr>
            <p:nvPr/>
          </p:nvGrpSpPr>
          <p:grpSpPr bwMode="auto">
            <a:xfrm>
              <a:off x="152400" y="4758479"/>
              <a:ext cx="80103" cy="148264"/>
              <a:chOff x="1633" y="11977"/>
              <a:chExt cx="524" cy="71"/>
            </a:xfrm>
          </p:grpSpPr>
          <p:sp>
            <p:nvSpPr>
              <p:cNvPr id="350"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1"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50" name="Rectangle 278"/>
            <p:cNvSpPr>
              <a:spLocks noChangeArrowheads="1"/>
            </p:cNvSpPr>
            <p:nvPr/>
          </p:nvSpPr>
          <p:spPr bwMode="auto">
            <a:xfrm>
              <a:off x="287229" y="416542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1" name="Rectangle 279"/>
            <p:cNvSpPr>
              <a:spLocks noChangeArrowheads="1"/>
            </p:cNvSpPr>
            <p:nvPr/>
          </p:nvSpPr>
          <p:spPr bwMode="auto">
            <a:xfrm>
              <a:off x="406772" y="4017167"/>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2" name="Rectangle 280"/>
            <p:cNvSpPr>
              <a:spLocks noChangeArrowheads="1"/>
            </p:cNvSpPr>
            <p:nvPr/>
          </p:nvSpPr>
          <p:spPr bwMode="auto">
            <a:xfrm>
              <a:off x="418542" y="496312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2" name="Group 281"/>
            <p:cNvGrpSpPr>
              <a:grpSpLocks/>
            </p:cNvGrpSpPr>
            <p:nvPr/>
          </p:nvGrpSpPr>
          <p:grpSpPr bwMode="auto">
            <a:xfrm>
              <a:off x="417167" y="5875671"/>
              <a:ext cx="93708" cy="148264"/>
              <a:chOff x="3256" y="11013"/>
              <a:chExt cx="613" cy="71"/>
            </a:xfrm>
          </p:grpSpPr>
          <p:sp>
            <p:nvSpPr>
              <p:cNvPr id="348"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9"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54" name="Rectangle 284"/>
            <p:cNvSpPr>
              <a:spLocks noChangeArrowheads="1"/>
            </p:cNvSpPr>
            <p:nvPr/>
          </p:nvSpPr>
          <p:spPr bwMode="auto">
            <a:xfrm>
              <a:off x="198719" y="531185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3" name="Group 285"/>
            <p:cNvGrpSpPr>
              <a:grpSpLocks/>
            </p:cNvGrpSpPr>
            <p:nvPr/>
          </p:nvGrpSpPr>
          <p:grpSpPr bwMode="auto">
            <a:xfrm>
              <a:off x="417167" y="5311855"/>
              <a:ext cx="93708" cy="148264"/>
              <a:chOff x="3256" y="10743"/>
              <a:chExt cx="613" cy="71"/>
            </a:xfrm>
          </p:grpSpPr>
          <p:sp>
            <p:nvSpPr>
              <p:cNvPr id="346"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7"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5" name="Group 288"/>
            <p:cNvGrpSpPr>
              <a:grpSpLocks/>
            </p:cNvGrpSpPr>
            <p:nvPr/>
          </p:nvGrpSpPr>
          <p:grpSpPr bwMode="auto">
            <a:xfrm>
              <a:off x="164935" y="5522766"/>
              <a:ext cx="80103" cy="148264"/>
              <a:chOff x="1606" y="10844"/>
              <a:chExt cx="524" cy="71"/>
            </a:xfrm>
          </p:grpSpPr>
          <p:sp>
            <p:nvSpPr>
              <p:cNvPr id="344"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5"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6" name="Group 291"/>
            <p:cNvGrpSpPr>
              <a:grpSpLocks/>
            </p:cNvGrpSpPr>
            <p:nvPr/>
          </p:nvGrpSpPr>
          <p:grpSpPr bwMode="auto">
            <a:xfrm>
              <a:off x="619563" y="3196501"/>
              <a:ext cx="78727" cy="148264"/>
              <a:chOff x="3172" y="10844"/>
              <a:chExt cx="515" cy="71"/>
            </a:xfrm>
          </p:grpSpPr>
          <p:sp>
            <p:nvSpPr>
              <p:cNvPr id="342"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3"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8" name="Group 294"/>
            <p:cNvGrpSpPr>
              <a:grpSpLocks/>
            </p:cNvGrpSpPr>
            <p:nvPr/>
          </p:nvGrpSpPr>
          <p:grpSpPr bwMode="auto">
            <a:xfrm>
              <a:off x="201623" y="6023936"/>
              <a:ext cx="80103" cy="148264"/>
              <a:chOff x="1846" y="11084"/>
              <a:chExt cx="524" cy="71"/>
            </a:xfrm>
          </p:grpSpPr>
          <p:sp>
            <p:nvSpPr>
              <p:cNvPr id="34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9" name="Group 297"/>
            <p:cNvGrpSpPr>
              <a:grpSpLocks/>
            </p:cNvGrpSpPr>
            <p:nvPr/>
          </p:nvGrpSpPr>
          <p:grpSpPr bwMode="auto">
            <a:xfrm>
              <a:off x="601219" y="3960784"/>
              <a:ext cx="80103" cy="148264"/>
              <a:chOff x="2086" y="11324"/>
              <a:chExt cx="524" cy="71"/>
            </a:xfrm>
          </p:grpSpPr>
          <p:sp>
            <p:nvSpPr>
              <p:cNvPr id="338"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9"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60" name="Rectangle 300"/>
            <p:cNvSpPr>
              <a:spLocks noChangeArrowheads="1"/>
            </p:cNvSpPr>
            <p:nvPr/>
          </p:nvSpPr>
          <p:spPr bwMode="auto">
            <a:xfrm>
              <a:off x="284325"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1" name="Rectangle 301"/>
            <p:cNvSpPr>
              <a:spLocks noChangeArrowheads="1"/>
            </p:cNvSpPr>
            <p:nvPr/>
          </p:nvSpPr>
          <p:spPr bwMode="auto">
            <a:xfrm>
              <a:off x="499104"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2" name="Rectangle 302"/>
            <p:cNvSpPr>
              <a:spLocks noChangeArrowheads="1"/>
            </p:cNvSpPr>
            <p:nvPr/>
          </p:nvSpPr>
          <p:spPr bwMode="auto">
            <a:xfrm>
              <a:off x="304503" y="602393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3" name="Rectangle 303"/>
            <p:cNvSpPr>
              <a:spLocks noChangeArrowheads="1"/>
            </p:cNvSpPr>
            <p:nvPr/>
          </p:nvSpPr>
          <p:spPr bwMode="auto">
            <a:xfrm>
              <a:off x="1010446" y="5727410"/>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4" name="Rectangle 304"/>
            <p:cNvSpPr>
              <a:spLocks noChangeArrowheads="1"/>
            </p:cNvSpPr>
            <p:nvPr/>
          </p:nvSpPr>
          <p:spPr bwMode="auto">
            <a:xfrm>
              <a:off x="207127" y="5727410"/>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0" name="Group 305"/>
            <p:cNvGrpSpPr>
              <a:grpSpLocks/>
            </p:cNvGrpSpPr>
            <p:nvPr/>
          </p:nvGrpSpPr>
          <p:grpSpPr bwMode="auto">
            <a:xfrm>
              <a:off x="281420" y="3305086"/>
              <a:ext cx="78727" cy="148264"/>
              <a:chOff x="3172" y="10844"/>
              <a:chExt cx="515" cy="71"/>
            </a:xfrm>
          </p:grpSpPr>
          <p:sp>
            <p:nvSpPr>
              <p:cNvPr id="336"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7"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2" name="Group 308"/>
            <p:cNvGrpSpPr>
              <a:grpSpLocks/>
            </p:cNvGrpSpPr>
            <p:nvPr/>
          </p:nvGrpSpPr>
          <p:grpSpPr bwMode="auto">
            <a:xfrm>
              <a:off x="815081" y="5875671"/>
              <a:ext cx="80103" cy="148264"/>
              <a:chOff x="1633" y="11977"/>
              <a:chExt cx="524" cy="71"/>
            </a:xfrm>
          </p:grpSpPr>
          <p:sp>
            <p:nvSpPr>
              <p:cNvPr id="334"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5"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67" name="Rectangle 311"/>
            <p:cNvSpPr>
              <a:spLocks noChangeArrowheads="1"/>
            </p:cNvSpPr>
            <p:nvPr/>
          </p:nvSpPr>
          <p:spPr bwMode="auto">
            <a:xfrm>
              <a:off x="285853" y="572741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8" name="Rectangle 312"/>
            <p:cNvSpPr>
              <a:spLocks noChangeArrowheads="1"/>
            </p:cNvSpPr>
            <p:nvPr/>
          </p:nvSpPr>
          <p:spPr bwMode="auto">
            <a:xfrm>
              <a:off x="405396" y="557914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9" name="Rectangle 313"/>
            <p:cNvSpPr>
              <a:spLocks noChangeArrowheads="1"/>
            </p:cNvSpPr>
            <p:nvPr/>
          </p:nvSpPr>
          <p:spPr bwMode="auto">
            <a:xfrm>
              <a:off x="326975" y="30482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0" name="Rectangle 8"/>
            <p:cNvSpPr>
              <a:spLocks noChangeArrowheads="1"/>
            </p:cNvSpPr>
            <p:nvPr/>
          </p:nvSpPr>
          <p:spPr bwMode="auto">
            <a:xfrm>
              <a:off x="475868" y="1625653"/>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1" name="Rectangle 9"/>
            <p:cNvSpPr>
              <a:spLocks noChangeArrowheads="1"/>
            </p:cNvSpPr>
            <p:nvPr/>
          </p:nvSpPr>
          <p:spPr bwMode="auto">
            <a:xfrm>
              <a:off x="741552" y="175929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2" name="Rectangle 10"/>
            <p:cNvSpPr>
              <a:spLocks noChangeArrowheads="1"/>
            </p:cNvSpPr>
            <p:nvPr/>
          </p:nvSpPr>
          <p:spPr bwMode="auto">
            <a:xfrm>
              <a:off x="1228588" y="2193645"/>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5" name="Group 11"/>
            <p:cNvGrpSpPr>
              <a:grpSpLocks/>
            </p:cNvGrpSpPr>
            <p:nvPr/>
          </p:nvGrpSpPr>
          <p:grpSpPr bwMode="auto">
            <a:xfrm>
              <a:off x="1311748" y="2256291"/>
              <a:ext cx="136052" cy="148264"/>
              <a:chOff x="8966" y="10643"/>
              <a:chExt cx="890" cy="71"/>
            </a:xfrm>
          </p:grpSpPr>
          <p:sp>
            <p:nvSpPr>
              <p:cNvPr id="332"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3"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6" name="Group 14"/>
            <p:cNvGrpSpPr>
              <a:grpSpLocks/>
            </p:cNvGrpSpPr>
            <p:nvPr/>
          </p:nvGrpSpPr>
          <p:grpSpPr bwMode="auto">
            <a:xfrm>
              <a:off x="710214" y="2465111"/>
              <a:ext cx="93708" cy="148264"/>
              <a:chOff x="5031" y="10743"/>
              <a:chExt cx="613" cy="71"/>
            </a:xfrm>
          </p:grpSpPr>
          <p:sp>
            <p:nvSpPr>
              <p:cNvPr id="3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75" name="Rectangle 17"/>
            <p:cNvSpPr>
              <a:spLocks noChangeArrowheads="1"/>
            </p:cNvSpPr>
            <p:nvPr/>
          </p:nvSpPr>
          <p:spPr bwMode="auto">
            <a:xfrm>
              <a:off x="566977" y="302893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7" name="Group 18"/>
            <p:cNvGrpSpPr>
              <a:grpSpLocks/>
            </p:cNvGrpSpPr>
            <p:nvPr/>
          </p:nvGrpSpPr>
          <p:grpSpPr bwMode="auto">
            <a:xfrm>
              <a:off x="1010446" y="2041208"/>
              <a:ext cx="93708" cy="152440"/>
              <a:chOff x="7502" y="10743"/>
              <a:chExt cx="613" cy="73"/>
            </a:xfrm>
          </p:grpSpPr>
          <p:sp>
            <p:nvSpPr>
              <p:cNvPr id="328"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9"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8" name="Group 21"/>
            <p:cNvGrpSpPr>
              <a:grpSpLocks/>
            </p:cNvGrpSpPr>
            <p:nvPr/>
          </p:nvGrpSpPr>
          <p:grpSpPr bwMode="auto">
            <a:xfrm>
              <a:off x="1104154" y="3321280"/>
              <a:ext cx="93708" cy="152440"/>
              <a:chOff x="8491" y="10743"/>
              <a:chExt cx="613" cy="73"/>
            </a:xfrm>
          </p:grpSpPr>
          <p:sp>
            <p:nvSpPr>
              <p:cNvPr id="326"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7"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78" name="Rectangle 24"/>
            <p:cNvSpPr>
              <a:spLocks noChangeArrowheads="1"/>
            </p:cNvSpPr>
            <p:nvPr/>
          </p:nvSpPr>
          <p:spPr bwMode="auto">
            <a:xfrm>
              <a:off x="1361124" y="2465111"/>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9" name="Group 25"/>
            <p:cNvGrpSpPr>
              <a:grpSpLocks/>
            </p:cNvGrpSpPr>
            <p:nvPr/>
          </p:nvGrpSpPr>
          <p:grpSpPr bwMode="auto">
            <a:xfrm>
              <a:off x="710214" y="3028930"/>
              <a:ext cx="93708" cy="148264"/>
              <a:chOff x="5140" y="10844"/>
              <a:chExt cx="613" cy="71"/>
            </a:xfrm>
          </p:grpSpPr>
          <p:sp>
            <p:nvSpPr>
              <p:cNvPr id="324"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5"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2" name="Group 28"/>
            <p:cNvGrpSpPr>
              <a:grpSpLocks/>
            </p:cNvGrpSpPr>
            <p:nvPr/>
          </p:nvGrpSpPr>
          <p:grpSpPr bwMode="auto">
            <a:xfrm>
              <a:off x="887540" y="2676022"/>
              <a:ext cx="111135" cy="148264"/>
              <a:chOff x="6191" y="10844"/>
              <a:chExt cx="727" cy="71"/>
            </a:xfrm>
          </p:grpSpPr>
          <p:sp>
            <p:nvSpPr>
              <p:cNvPr id="322"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3"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3" name="Group 31"/>
            <p:cNvGrpSpPr>
              <a:grpSpLocks/>
            </p:cNvGrpSpPr>
            <p:nvPr/>
          </p:nvGrpSpPr>
          <p:grpSpPr bwMode="auto">
            <a:xfrm>
              <a:off x="1076943" y="2676022"/>
              <a:ext cx="93708" cy="148264"/>
              <a:chOff x="7430" y="10844"/>
              <a:chExt cx="613" cy="71"/>
            </a:xfrm>
          </p:grpSpPr>
          <p:sp>
            <p:nvSpPr>
              <p:cNvPr id="320"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1"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82" name="Rectangle 34"/>
            <p:cNvSpPr>
              <a:spLocks noChangeArrowheads="1"/>
            </p:cNvSpPr>
            <p:nvPr/>
          </p:nvSpPr>
          <p:spPr bwMode="auto">
            <a:xfrm>
              <a:off x="1361124" y="2676022"/>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3" name="Rectangle 35"/>
            <p:cNvSpPr>
              <a:spLocks noChangeArrowheads="1"/>
            </p:cNvSpPr>
            <p:nvPr/>
          </p:nvSpPr>
          <p:spPr bwMode="auto">
            <a:xfrm>
              <a:off x="616506" y="26760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4" name="Rectangle 36"/>
            <p:cNvSpPr>
              <a:spLocks noChangeArrowheads="1"/>
            </p:cNvSpPr>
            <p:nvPr/>
          </p:nvSpPr>
          <p:spPr bwMode="auto">
            <a:xfrm>
              <a:off x="504760" y="161103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5" name="Group 37"/>
            <p:cNvGrpSpPr>
              <a:grpSpLocks/>
            </p:cNvGrpSpPr>
            <p:nvPr/>
          </p:nvGrpSpPr>
          <p:grpSpPr bwMode="auto">
            <a:xfrm>
              <a:off x="1206269" y="2676022"/>
              <a:ext cx="116027" cy="148264"/>
              <a:chOff x="8276" y="10844"/>
              <a:chExt cx="759" cy="71"/>
            </a:xfrm>
          </p:grpSpPr>
          <p:sp>
            <p:nvSpPr>
              <p:cNvPr id="318"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9"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86" name="Rectangle 41"/>
            <p:cNvSpPr>
              <a:spLocks noChangeArrowheads="1"/>
            </p:cNvSpPr>
            <p:nvPr/>
          </p:nvSpPr>
          <p:spPr bwMode="auto">
            <a:xfrm>
              <a:off x="840151" y="3028930"/>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7" name="Rectangle 42"/>
            <p:cNvSpPr>
              <a:spLocks noChangeArrowheads="1"/>
            </p:cNvSpPr>
            <p:nvPr/>
          </p:nvSpPr>
          <p:spPr bwMode="auto">
            <a:xfrm>
              <a:off x="727946" y="273240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8" name="Rectangle 43"/>
            <p:cNvSpPr>
              <a:spLocks noChangeArrowheads="1"/>
            </p:cNvSpPr>
            <p:nvPr/>
          </p:nvSpPr>
          <p:spPr bwMode="auto">
            <a:xfrm>
              <a:off x="784813" y="273240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7" name="Group 44"/>
            <p:cNvGrpSpPr>
              <a:grpSpLocks/>
            </p:cNvGrpSpPr>
            <p:nvPr/>
          </p:nvGrpSpPr>
          <p:grpSpPr bwMode="auto">
            <a:xfrm>
              <a:off x="866292" y="3177192"/>
              <a:ext cx="93708" cy="148264"/>
              <a:chOff x="7359" y="10643"/>
              <a:chExt cx="613" cy="71"/>
            </a:xfrm>
          </p:grpSpPr>
          <p:sp>
            <p:nvSpPr>
              <p:cNvPr id="316"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7"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0" name="Rectangle 47"/>
            <p:cNvSpPr>
              <a:spLocks noChangeArrowheads="1"/>
            </p:cNvSpPr>
            <p:nvPr/>
          </p:nvSpPr>
          <p:spPr bwMode="auto">
            <a:xfrm>
              <a:off x="1214066" y="3173016"/>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8" name="Group 48"/>
            <p:cNvGrpSpPr>
              <a:grpSpLocks/>
            </p:cNvGrpSpPr>
            <p:nvPr/>
          </p:nvGrpSpPr>
          <p:grpSpPr bwMode="auto">
            <a:xfrm>
              <a:off x="1254423" y="2966284"/>
              <a:ext cx="136052" cy="148264"/>
              <a:chOff x="8966" y="10643"/>
              <a:chExt cx="890" cy="71"/>
            </a:xfrm>
          </p:grpSpPr>
          <p:sp>
            <p:nvSpPr>
              <p:cNvPr id="314"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5"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9" name="Group 51"/>
            <p:cNvGrpSpPr>
              <a:grpSpLocks/>
            </p:cNvGrpSpPr>
            <p:nvPr/>
          </p:nvGrpSpPr>
          <p:grpSpPr bwMode="auto">
            <a:xfrm>
              <a:off x="716023" y="3325456"/>
              <a:ext cx="93708" cy="148264"/>
              <a:chOff x="3256" y="10743"/>
              <a:chExt cx="613" cy="71"/>
            </a:xfrm>
          </p:grpSpPr>
          <p:sp>
            <p:nvSpPr>
              <p:cNvPr id="312"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3"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5" name="Group 54"/>
            <p:cNvGrpSpPr>
              <a:grpSpLocks/>
            </p:cNvGrpSpPr>
            <p:nvPr/>
          </p:nvGrpSpPr>
          <p:grpSpPr bwMode="auto">
            <a:xfrm>
              <a:off x="878674" y="1759298"/>
              <a:ext cx="93708" cy="148264"/>
              <a:chOff x="5031" y="10743"/>
              <a:chExt cx="613" cy="71"/>
            </a:xfrm>
          </p:grpSpPr>
          <p:sp>
            <p:nvSpPr>
              <p:cNvPr id="310"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1"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4" name="Rectangle 57"/>
            <p:cNvSpPr>
              <a:spLocks noChangeArrowheads="1"/>
            </p:cNvSpPr>
            <p:nvPr/>
          </p:nvSpPr>
          <p:spPr bwMode="auto">
            <a:xfrm>
              <a:off x="619563" y="332545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4" name="Group 58"/>
            <p:cNvGrpSpPr>
              <a:grpSpLocks/>
            </p:cNvGrpSpPr>
            <p:nvPr/>
          </p:nvGrpSpPr>
          <p:grpSpPr bwMode="auto">
            <a:xfrm>
              <a:off x="987210" y="3177192"/>
              <a:ext cx="93708" cy="152440"/>
              <a:chOff x="7502" y="10743"/>
              <a:chExt cx="613" cy="73"/>
            </a:xfrm>
          </p:grpSpPr>
          <p:sp>
            <p:nvSpPr>
              <p:cNvPr id="308"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9"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5" name="Group 61"/>
            <p:cNvGrpSpPr>
              <a:grpSpLocks/>
            </p:cNvGrpSpPr>
            <p:nvPr/>
          </p:nvGrpSpPr>
          <p:grpSpPr bwMode="auto">
            <a:xfrm>
              <a:off x="1160715" y="3678364"/>
              <a:ext cx="93708" cy="152440"/>
              <a:chOff x="8491" y="10743"/>
              <a:chExt cx="613" cy="73"/>
            </a:xfrm>
          </p:grpSpPr>
          <p:sp>
            <p:nvSpPr>
              <p:cNvPr id="306"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7"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7" name="Rectangle 64"/>
            <p:cNvSpPr>
              <a:spLocks noChangeArrowheads="1"/>
            </p:cNvSpPr>
            <p:nvPr/>
          </p:nvSpPr>
          <p:spPr bwMode="auto">
            <a:xfrm>
              <a:off x="1289735" y="338183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6" name="Group 65"/>
            <p:cNvGrpSpPr>
              <a:grpSpLocks/>
            </p:cNvGrpSpPr>
            <p:nvPr/>
          </p:nvGrpSpPr>
          <p:grpSpPr bwMode="auto">
            <a:xfrm>
              <a:off x="953426" y="2880666"/>
              <a:ext cx="80103" cy="148264"/>
              <a:chOff x="1393" y="11737"/>
              <a:chExt cx="524" cy="71"/>
            </a:xfrm>
          </p:grpSpPr>
          <p:sp>
            <p:nvSpPr>
              <p:cNvPr id="304"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5"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7" name="Group 68"/>
            <p:cNvGrpSpPr>
              <a:grpSpLocks/>
            </p:cNvGrpSpPr>
            <p:nvPr/>
          </p:nvGrpSpPr>
          <p:grpSpPr bwMode="auto">
            <a:xfrm>
              <a:off x="829298" y="2341909"/>
              <a:ext cx="93708" cy="148264"/>
              <a:chOff x="5140" y="10844"/>
              <a:chExt cx="613" cy="71"/>
            </a:xfrm>
          </p:grpSpPr>
          <p:sp>
            <p:nvSpPr>
              <p:cNvPr id="302"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3"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8" name="Group 71"/>
            <p:cNvGrpSpPr>
              <a:grpSpLocks/>
            </p:cNvGrpSpPr>
            <p:nvPr/>
          </p:nvGrpSpPr>
          <p:grpSpPr bwMode="auto">
            <a:xfrm>
              <a:off x="833119" y="3473717"/>
              <a:ext cx="111135" cy="148264"/>
              <a:chOff x="6191" y="10844"/>
              <a:chExt cx="727" cy="71"/>
            </a:xfrm>
          </p:grpSpPr>
          <p:sp>
            <p:nvSpPr>
              <p:cNvPr id="300"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1"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9" name="Group 74"/>
            <p:cNvGrpSpPr>
              <a:grpSpLocks/>
            </p:cNvGrpSpPr>
            <p:nvPr/>
          </p:nvGrpSpPr>
          <p:grpSpPr bwMode="auto">
            <a:xfrm>
              <a:off x="1104154" y="2966284"/>
              <a:ext cx="93708" cy="148264"/>
              <a:chOff x="7430" y="10844"/>
              <a:chExt cx="613" cy="71"/>
            </a:xfrm>
          </p:grpSpPr>
          <p:sp>
            <p:nvSpPr>
              <p:cNvPr id="298"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9"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02" name="Rectangle 77"/>
            <p:cNvSpPr>
              <a:spLocks noChangeArrowheads="1"/>
            </p:cNvSpPr>
            <p:nvPr/>
          </p:nvSpPr>
          <p:spPr bwMode="auto">
            <a:xfrm>
              <a:off x="1275212" y="368254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0" name="Group 78"/>
            <p:cNvGrpSpPr>
              <a:grpSpLocks/>
            </p:cNvGrpSpPr>
            <p:nvPr/>
          </p:nvGrpSpPr>
          <p:grpSpPr bwMode="auto">
            <a:xfrm>
              <a:off x="1367697" y="3530100"/>
              <a:ext cx="80103" cy="148264"/>
              <a:chOff x="1873" y="12217"/>
              <a:chExt cx="524" cy="71"/>
            </a:xfrm>
          </p:grpSpPr>
          <p:sp>
            <p:nvSpPr>
              <p:cNvPr id="296"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7"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07" name="Rectangle 81"/>
            <p:cNvSpPr>
              <a:spLocks noChangeArrowheads="1"/>
            </p:cNvSpPr>
            <p:nvPr/>
          </p:nvSpPr>
          <p:spPr bwMode="auto">
            <a:xfrm>
              <a:off x="689729" y="367836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08" name="Rectangle 82"/>
            <p:cNvSpPr>
              <a:spLocks noChangeArrowheads="1"/>
            </p:cNvSpPr>
            <p:nvPr/>
          </p:nvSpPr>
          <p:spPr bwMode="auto">
            <a:xfrm>
              <a:off x="566977" y="367836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1" name="Group 83"/>
            <p:cNvGrpSpPr>
              <a:grpSpLocks/>
            </p:cNvGrpSpPr>
            <p:nvPr/>
          </p:nvGrpSpPr>
          <p:grpSpPr bwMode="auto">
            <a:xfrm>
              <a:off x="964891" y="3473717"/>
              <a:ext cx="116027" cy="148264"/>
              <a:chOff x="8276" y="10844"/>
              <a:chExt cx="759" cy="71"/>
            </a:xfrm>
          </p:grpSpPr>
          <p:sp>
            <p:nvSpPr>
              <p:cNvPr id="294"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5"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10" name="Rectangle 215"/>
            <p:cNvSpPr>
              <a:spLocks noChangeArrowheads="1"/>
            </p:cNvSpPr>
            <p:nvPr/>
          </p:nvSpPr>
          <p:spPr bwMode="auto">
            <a:xfrm>
              <a:off x="186190"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1" name="Rectangle 216"/>
            <p:cNvSpPr>
              <a:spLocks noChangeArrowheads="1"/>
            </p:cNvSpPr>
            <p:nvPr/>
          </p:nvSpPr>
          <p:spPr bwMode="auto">
            <a:xfrm>
              <a:off x="448944" y="1053286"/>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2" name="Rectangle 217"/>
            <p:cNvSpPr>
              <a:spLocks noChangeArrowheads="1"/>
            </p:cNvSpPr>
            <p:nvPr/>
          </p:nvSpPr>
          <p:spPr bwMode="auto">
            <a:xfrm>
              <a:off x="707355"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3" name="Rectangle 218"/>
            <p:cNvSpPr>
              <a:spLocks noChangeArrowheads="1"/>
            </p:cNvSpPr>
            <p:nvPr/>
          </p:nvSpPr>
          <p:spPr bwMode="auto">
            <a:xfrm>
              <a:off x="894324" y="1053286"/>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4" name="Rectangle 219"/>
            <p:cNvSpPr>
              <a:spLocks noChangeArrowheads="1"/>
            </p:cNvSpPr>
            <p:nvPr/>
          </p:nvSpPr>
          <p:spPr bwMode="auto">
            <a:xfrm>
              <a:off x="1099314" y="1053286"/>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5" name="Rectangle 220"/>
            <p:cNvSpPr>
              <a:spLocks noChangeArrowheads="1"/>
            </p:cNvSpPr>
            <p:nvPr/>
          </p:nvSpPr>
          <p:spPr bwMode="auto">
            <a:xfrm>
              <a:off x="1255551" y="1053286"/>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6" name="Rectangle 221"/>
            <p:cNvSpPr>
              <a:spLocks noChangeArrowheads="1"/>
            </p:cNvSpPr>
            <p:nvPr/>
          </p:nvSpPr>
          <p:spPr bwMode="auto">
            <a:xfrm>
              <a:off x="1326831" y="1680537"/>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2" name="Group 222"/>
            <p:cNvGrpSpPr>
              <a:grpSpLocks/>
            </p:cNvGrpSpPr>
            <p:nvPr/>
          </p:nvGrpSpPr>
          <p:grpSpPr bwMode="auto">
            <a:xfrm>
              <a:off x="186184" y="939617"/>
              <a:ext cx="1210865" cy="148263"/>
              <a:chOff x="2745" y="15338"/>
              <a:chExt cx="7525" cy="71"/>
            </a:xfrm>
          </p:grpSpPr>
          <p:sp>
            <p:nvSpPr>
              <p:cNvPr id="287"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8"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9"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0"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1"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2"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3"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3" name="Group 245"/>
            <p:cNvGrpSpPr>
              <a:grpSpLocks/>
            </p:cNvGrpSpPr>
            <p:nvPr/>
          </p:nvGrpSpPr>
          <p:grpSpPr bwMode="auto">
            <a:xfrm>
              <a:off x="878674" y="1212186"/>
              <a:ext cx="93708" cy="148264"/>
              <a:chOff x="7359" y="10643"/>
              <a:chExt cx="613" cy="71"/>
            </a:xfrm>
          </p:grpSpPr>
          <p:sp>
            <p:nvSpPr>
              <p:cNvPr id="285"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6"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 name="Group 248"/>
            <p:cNvGrpSpPr>
              <a:grpSpLocks/>
            </p:cNvGrpSpPr>
            <p:nvPr/>
          </p:nvGrpSpPr>
          <p:grpSpPr bwMode="auto">
            <a:xfrm>
              <a:off x="418542" y="2471378"/>
              <a:ext cx="93708" cy="148264"/>
              <a:chOff x="3256" y="11013"/>
              <a:chExt cx="613" cy="71"/>
            </a:xfrm>
          </p:grpSpPr>
          <p:sp>
            <p:nvSpPr>
              <p:cNvPr id="283"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4"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0" name="Rectangle 251"/>
            <p:cNvSpPr>
              <a:spLocks noChangeArrowheads="1"/>
            </p:cNvSpPr>
            <p:nvPr/>
          </p:nvSpPr>
          <p:spPr bwMode="auto">
            <a:xfrm>
              <a:off x="200095" y="190755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 name="Group 252"/>
            <p:cNvGrpSpPr>
              <a:grpSpLocks/>
            </p:cNvGrpSpPr>
            <p:nvPr/>
          </p:nvGrpSpPr>
          <p:grpSpPr bwMode="auto">
            <a:xfrm>
              <a:off x="418542" y="1907559"/>
              <a:ext cx="93708" cy="148264"/>
              <a:chOff x="3256" y="10743"/>
              <a:chExt cx="613" cy="71"/>
            </a:xfrm>
          </p:grpSpPr>
          <p:sp>
            <p:nvSpPr>
              <p:cNvPr id="281"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2"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 name="Group 255"/>
            <p:cNvGrpSpPr>
              <a:grpSpLocks/>
            </p:cNvGrpSpPr>
            <p:nvPr/>
          </p:nvGrpSpPr>
          <p:grpSpPr bwMode="auto">
            <a:xfrm>
              <a:off x="166311" y="2118470"/>
              <a:ext cx="80103" cy="148264"/>
              <a:chOff x="1606" y="10844"/>
              <a:chExt cx="524" cy="71"/>
            </a:xfrm>
          </p:grpSpPr>
          <p:sp>
            <p:nvSpPr>
              <p:cNvPr id="279"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0"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 name="Group 258"/>
            <p:cNvGrpSpPr>
              <a:grpSpLocks/>
            </p:cNvGrpSpPr>
            <p:nvPr/>
          </p:nvGrpSpPr>
          <p:grpSpPr bwMode="auto">
            <a:xfrm>
              <a:off x="405701" y="2767904"/>
              <a:ext cx="78727" cy="148264"/>
              <a:chOff x="3172" y="10844"/>
              <a:chExt cx="515" cy="71"/>
            </a:xfrm>
          </p:grpSpPr>
          <p:sp>
            <p:nvSpPr>
              <p:cNvPr id="277"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8"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8" name="Group 261"/>
            <p:cNvGrpSpPr>
              <a:grpSpLocks/>
            </p:cNvGrpSpPr>
            <p:nvPr/>
          </p:nvGrpSpPr>
          <p:grpSpPr bwMode="auto">
            <a:xfrm>
              <a:off x="202999" y="2619640"/>
              <a:ext cx="80103" cy="148264"/>
              <a:chOff x="1846" y="11084"/>
              <a:chExt cx="524" cy="71"/>
            </a:xfrm>
          </p:grpSpPr>
          <p:sp>
            <p:nvSpPr>
              <p:cNvPr id="275"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6"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9" name="Group 264"/>
            <p:cNvGrpSpPr>
              <a:grpSpLocks/>
            </p:cNvGrpSpPr>
            <p:nvPr/>
          </p:nvGrpSpPr>
          <p:grpSpPr bwMode="auto">
            <a:xfrm>
              <a:off x="239688" y="3120812"/>
              <a:ext cx="80103" cy="148264"/>
              <a:chOff x="2086" y="11324"/>
              <a:chExt cx="524" cy="71"/>
            </a:xfrm>
          </p:grpSpPr>
          <p:sp>
            <p:nvSpPr>
              <p:cNvPr id="273"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4"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6" name="Rectangle 267"/>
            <p:cNvSpPr>
              <a:spLocks noChangeArrowheads="1"/>
            </p:cNvSpPr>
            <p:nvPr/>
          </p:nvSpPr>
          <p:spPr bwMode="auto">
            <a:xfrm>
              <a:off x="285701"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7" name="Rectangle 268"/>
            <p:cNvSpPr>
              <a:spLocks noChangeArrowheads="1"/>
            </p:cNvSpPr>
            <p:nvPr/>
          </p:nvSpPr>
          <p:spPr bwMode="auto">
            <a:xfrm>
              <a:off x="500480"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8" name="Rectangle 269"/>
            <p:cNvSpPr>
              <a:spLocks noChangeArrowheads="1"/>
            </p:cNvSpPr>
            <p:nvPr/>
          </p:nvSpPr>
          <p:spPr bwMode="auto">
            <a:xfrm>
              <a:off x="305879" y="261964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9" name="Rectangle 270"/>
            <p:cNvSpPr>
              <a:spLocks noChangeArrowheads="1"/>
            </p:cNvSpPr>
            <p:nvPr/>
          </p:nvSpPr>
          <p:spPr bwMode="auto">
            <a:xfrm>
              <a:off x="485499" y="276790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0" name="Rectangle 271"/>
            <p:cNvSpPr>
              <a:spLocks noChangeArrowheads="1"/>
            </p:cNvSpPr>
            <p:nvPr/>
          </p:nvSpPr>
          <p:spPr bwMode="auto">
            <a:xfrm>
              <a:off x="208502" y="2323114"/>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0" name="Group 272"/>
            <p:cNvGrpSpPr>
              <a:grpSpLocks/>
            </p:cNvGrpSpPr>
            <p:nvPr/>
          </p:nvGrpSpPr>
          <p:grpSpPr bwMode="auto">
            <a:xfrm>
              <a:off x="326975" y="2972548"/>
              <a:ext cx="78727" cy="148264"/>
              <a:chOff x="3172" y="10844"/>
              <a:chExt cx="515" cy="71"/>
            </a:xfrm>
          </p:grpSpPr>
          <p:sp>
            <p:nvSpPr>
              <p:cNvPr id="271"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2"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1" name="Group 275"/>
            <p:cNvGrpSpPr>
              <a:grpSpLocks/>
            </p:cNvGrpSpPr>
            <p:nvPr/>
          </p:nvGrpSpPr>
          <p:grpSpPr bwMode="auto">
            <a:xfrm>
              <a:off x="152400" y="2916165"/>
              <a:ext cx="80103" cy="148264"/>
              <a:chOff x="1633" y="11977"/>
              <a:chExt cx="524" cy="71"/>
            </a:xfrm>
          </p:grpSpPr>
          <p:sp>
            <p:nvSpPr>
              <p:cNvPr id="269"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0"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33" name="Rectangle 278"/>
            <p:cNvSpPr>
              <a:spLocks noChangeArrowheads="1"/>
            </p:cNvSpPr>
            <p:nvPr/>
          </p:nvSpPr>
          <p:spPr bwMode="auto">
            <a:xfrm>
              <a:off x="287229" y="232311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4" name="Rectangle 279"/>
            <p:cNvSpPr>
              <a:spLocks noChangeArrowheads="1"/>
            </p:cNvSpPr>
            <p:nvPr/>
          </p:nvSpPr>
          <p:spPr bwMode="auto">
            <a:xfrm>
              <a:off x="406772" y="2174853"/>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5" name="Rectangle 280"/>
            <p:cNvSpPr>
              <a:spLocks noChangeArrowheads="1"/>
            </p:cNvSpPr>
            <p:nvPr/>
          </p:nvSpPr>
          <p:spPr bwMode="auto">
            <a:xfrm>
              <a:off x="418542" y="312081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2" name="Group 281"/>
            <p:cNvGrpSpPr>
              <a:grpSpLocks/>
            </p:cNvGrpSpPr>
            <p:nvPr/>
          </p:nvGrpSpPr>
          <p:grpSpPr bwMode="auto">
            <a:xfrm>
              <a:off x="417167" y="4033357"/>
              <a:ext cx="93708" cy="148264"/>
              <a:chOff x="3256" y="11013"/>
              <a:chExt cx="613" cy="71"/>
            </a:xfrm>
          </p:grpSpPr>
          <p:sp>
            <p:nvSpPr>
              <p:cNvPr id="267"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8"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37" name="Rectangle 284"/>
            <p:cNvSpPr>
              <a:spLocks noChangeArrowheads="1"/>
            </p:cNvSpPr>
            <p:nvPr/>
          </p:nvSpPr>
          <p:spPr bwMode="auto">
            <a:xfrm>
              <a:off x="198719" y="3469541"/>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3" name="Group 285"/>
            <p:cNvGrpSpPr>
              <a:grpSpLocks/>
            </p:cNvGrpSpPr>
            <p:nvPr/>
          </p:nvGrpSpPr>
          <p:grpSpPr bwMode="auto">
            <a:xfrm>
              <a:off x="417167" y="3469541"/>
              <a:ext cx="93708" cy="148264"/>
              <a:chOff x="3256" y="10743"/>
              <a:chExt cx="613" cy="71"/>
            </a:xfrm>
          </p:grpSpPr>
          <p:sp>
            <p:nvSpPr>
              <p:cNvPr id="265"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6"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4" name="Group 288"/>
            <p:cNvGrpSpPr>
              <a:grpSpLocks/>
            </p:cNvGrpSpPr>
            <p:nvPr/>
          </p:nvGrpSpPr>
          <p:grpSpPr bwMode="auto">
            <a:xfrm>
              <a:off x="164935" y="3680452"/>
              <a:ext cx="80103" cy="148264"/>
              <a:chOff x="1606" y="10844"/>
              <a:chExt cx="524" cy="71"/>
            </a:xfrm>
          </p:grpSpPr>
          <p:sp>
            <p:nvSpPr>
              <p:cNvPr id="263"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4"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 name="Group 291"/>
            <p:cNvGrpSpPr>
              <a:grpSpLocks/>
            </p:cNvGrpSpPr>
            <p:nvPr/>
          </p:nvGrpSpPr>
          <p:grpSpPr bwMode="auto">
            <a:xfrm>
              <a:off x="619563" y="1354187"/>
              <a:ext cx="78727" cy="148264"/>
              <a:chOff x="3172" y="10844"/>
              <a:chExt cx="515" cy="71"/>
            </a:xfrm>
          </p:grpSpPr>
          <p:sp>
            <p:nvSpPr>
              <p:cNvPr id="261"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2"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 name="Group 294"/>
            <p:cNvGrpSpPr>
              <a:grpSpLocks/>
            </p:cNvGrpSpPr>
            <p:nvPr/>
          </p:nvGrpSpPr>
          <p:grpSpPr bwMode="auto">
            <a:xfrm>
              <a:off x="201623" y="4181622"/>
              <a:ext cx="80103" cy="148264"/>
              <a:chOff x="1846" y="11084"/>
              <a:chExt cx="524" cy="71"/>
            </a:xfrm>
          </p:grpSpPr>
          <p:sp>
            <p:nvSpPr>
              <p:cNvPr id="259"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0"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 name="Group 297"/>
            <p:cNvGrpSpPr>
              <a:grpSpLocks/>
            </p:cNvGrpSpPr>
            <p:nvPr/>
          </p:nvGrpSpPr>
          <p:grpSpPr bwMode="auto">
            <a:xfrm>
              <a:off x="601219" y="2118470"/>
              <a:ext cx="80103" cy="148264"/>
              <a:chOff x="2086" y="11324"/>
              <a:chExt cx="524" cy="71"/>
            </a:xfrm>
          </p:grpSpPr>
          <p:sp>
            <p:nvSpPr>
              <p:cNvPr id="257"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8"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43" name="Rectangle 300"/>
            <p:cNvSpPr>
              <a:spLocks noChangeArrowheads="1"/>
            </p:cNvSpPr>
            <p:nvPr/>
          </p:nvSpPr>
          <p:spPr bwMode="auto">
            <a:xfrm>
              <a:off x="284325"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4" name="Rectangle 301"/>
            <p:cNvSpPr>
              <a:spLocks noChangeArrowheads="1"/>
            </p:cNvSpPr>
            <p:nvPr/>
          </p:nvSpPr>
          <p:spPr bwMode="auto">
            <a:xfrm>
              <a:off x="499104"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5" name="Rectangle 302"/>
            <p:cNvSpPr>
              <a:spLocks noChangeArrowheads="1"/>
            </p:cNvSpPr>
            <p:nvPr/>
          </p:nvSpPr>
          <p:spPr bwMode="auto">
            <a:xfrm>
              <a:off x="304503" y="418162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6" name="Rectangle 303"/>
            <p:cNvSpPr>
              <a:spLocks noChangeArrowheads="1"/>
            </p:cNvSpPr>
            <p:nvPr/>
          </p:nvSpPr>
          <p:spPr bwMode="auto">
            <a:xfrm>
              <a:off x="1010446" y="388509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7" name="Rectangle 304"/>
            <p:cNvSpPr>
              <a:spLocks noChangeArrowheads="1"/>
            </p:cNvSpPr>
            <p:nvPr/>
          </p:nvSpPr>
          <p:spPr bwMode="auto">
            <a:xfrm>
              <a:off x="207127" y="3885096"/>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 name="Group 305"/>
            <p:cNvGrpSpPr>
              <a:grpSpLocks/>
            </p:cNvGrpSpPr>
            <p:nvPr/>
          </p:nvGrpSpPr>
          <p:grpSpPr bwMode="auto">
            <a:xfrm>
              <a:off x="281420" y="1462772"/>
              <a:ext cx="78727" cy="148264"/>
              <a:chOff x="3172" y="10844"/>
              <a:chExt cx="515" cy="71"/>
            </a:xfrm>
          </p:grpSpPr>
          <p:sp>
            <p:nvSpPr>
              <p:cNvPr id="255"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6"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2" name="Group 308"/>
            <p:cNvGrpSpPr>
              <a:grpSpLocks/>
            </p:cNvGrpSpPr>
            <p:nvPr/>
          </p:nvGrpSpPr>
          <p:grpSpPr bwMode="auto">
            <a:xfrm>
              <a:off x="815081" y="4033357"/>
              <a:ext cx="80103" cy="148264"/>
              <a:chOff x="1633" y="11977"/>
              <a:chExt cx="524" cy="71"/>
            </a:xfrm>
          </p:grpSpPr>
          <p:sp>
            <p:nvSpPr>
              <p:cNvPr id="253"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4"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50" name="Rectangle 311"/>
            <p:cNvSpPr>
              <a:spLocks noChangeArrowheads="1"/>
            </p:cNvSpPr>
            <p:nvPr/>
          </p:nvSpPr>
          <p:spPr bwMode="auto">
            <a:xfrm>
              <a:off x="285853" y="388509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1" name="Rectangle 312"/>
            <p:cNvSpPr>
              <a:spLocks noChangeArrowheads="1"/>
            </p:cNvSpPr>
            <p:nvPr/>
          </p:nvSpPr>
          <p:spPr bwMode="auto">
            <a:xfrm>
              <a:off x="405396" y="373683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2" name="Rectangle 313"/>
            <p:cNvSpPr>
              <a:spLocks noChangeArrowheads="1"/>
            </p:cNvSpPr>
            <p:nvPr/>
          </p:nvSpPr>
          <p:spPr bwMode="auto">
            <a:xfrm>
              <a:off x="326975" y="12059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426" name="CustomShape 1"/>
          <p:cNvSpPr/>
          <p:nvPr/>
        </p:nvSpPr>
        <p:spPr>
          <a:xfrm>
            <a:off x="-18000" y="0"/>
            <a:ext cx="1584000" cy="6885384"/>
          </a:xfrm>
          <a:prstGeom prst="rect">
            <a:avLst/>
          </a:prstGeom>
          <a:solidFill>
            <a:srgbClr val="0FA1E3"/>
          </a:solidFill>
          <a:ln w="9360">
            <a:noFill/>
          </a:ln>
        </p:spPr>
        <p:style>
          <a:lnRef idx="0">
            <a:scrgbClr r="0" g="0" b="0"/>
          </a:lnRef>
          <a:fillRef idx="0">
            <a:scrgbClr r="0" g="0" b="0"/>
          </a:fillRef>
          <a:effectRef idx="0">
            <a:scrgbClr r="0" g="0" b="0"/>
          </a:effectRef>
          <a:fontRef idx="minor"/>
        </p:style>
      </p:sp>
      <p:grpSp>
        <p:nvGrpSpPr>
          <p:cNvPr id="93" name="137 Grupo"/>
          <p:cNvGrpSpPr/>
          <p:nvPr/>
        </p:nvGrpSpPr>
        <p:grpSpPr>
          <a:xfrm>
            <a:off x="-119627" y="1398319"/>
            <a:ext cx="1692827" cy="4621481"/>
            <a:chOff x="-119627" y="1398319"/>
            <a:chExt cx="1692827" cy="4621481"/>
          </a:xfrm>
        </p:grpSpPr>
        <p:grpSp>
          <p:nvGrpSpPr>
            <p:cNvPr id="95" name="520 Grupo"/>
            <p:cNvGrpSpPr/>
            <p:nvPr/>
          </p:nvGrpSpPr>
          <p:grpSpPr>
            <a:xfrm>
              <a:off x="76200" y="1398319"/>
              <a:ext cx="1434956" cy="1794790"/>
              <a:chOff x="76200" y="1398319"/>
              <a:chExt cx="1434956" cy="1794790"/>
            </a:xfrm>
          </p:grpSpPr>
          <p:sp>
            <p:nvSpPr>
              <p:cNvPr id="624" name="Rectangle 215"/>
              <p:cNvSpPr>
                <a:spLocks noChangeArrowheads="1"/>
              </p:cNvSpPr>
              <p:nvPr/>
            </p:nvSpPr>
            <p:spPr bwMode="auto">
              <a:xfrm>
                <a:off x="186190"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5" name="Rectangle 216"/>
              <p:cNvSpPr>
                <a:spLocks noChangeArrowheads="1"/>
              </p:cNvSpPr>
              <p:nvPr/>
            </p:nvSpPr>
            <p:spPr bwMode="auto">
              <a:xfrm>
                <a:off x="448944" y="2064299"/>
                <a:ext cx="10298"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6" name="Rectangle 217"/>
              <p:cNvSpPr>
                <a:spLocks noChangeArrowheads="1"/>
              </p:cNvSpPr>
              <p:nvPr/>
            </p:nvSpPr>
            <p:spPr bwMode="auto">
              <a:xfrm>
                <a:off x="707355"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7" name="Rectangle 218"/>
              <p:cNvSpPr>
                <a:spLocks noChangeArrowheads="1"/>
              </p:cNvSpPr>
              <p:nvPr/>
            </p:nvSpPr>
            <p:spPr bwMode="auto">
              <a:xfrm>
                <a:off x="894324" y="2064299"/>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8" name="Rectangle 219"/>
              <p:cNvSpPr>
                <a:spLocks noChangeArrowheads="1"/>
              </p:cNvSpPr>
              <p:nvPr/>
            </p:nvSpPr>
            <p:spPr bwMode="auto">
              <a:xfrm>
                <a:off x="1099314" y="2064299"/>
                <a:ext cx="10459"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9" name="Rectangle 220"/>
              <p:cNvSpPr>
                <a:spLocks noChangeArrowheads="1"/>
              </p:cNvSpPr>
              <p:nvPr/>
            </p:nvSpPr>
            <p:spPr bwMode="auto">
              <a:xfrm>
                <a:off x="1255551" y="2064299"/>
                <a:ext cx="3250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0" name="Rectangle 221"/>
              <p:cNvSpPr>
                <a:spLocks noChangeArrowheads="1"/>
              </p:cNvSpPr>
              <p:nvPr/>
            </p:nvSpPr>
            <p:spPr bwMode="auto">
              <a:xfrm>
                <a:off x="1326831" y="1971370"/>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57" name="Group 222"/>
              <p:cNvGrpSpPr>
                <a:grpSpLocks/>
              </p:cNvGrpSpPr>
              <p:nvPr/>
            </p:nvGrpSpPr>
            <p:grpSpPr bwMode="auto">
              <a:xfrm>
                <a:off x="186184" y="2015188"/>
                <a:ext cx="1210865" cy="64058"/>
                <a:chOff x="2745" y="15338"/>
                <a:chExt cx="7525" cy="71"/>
              </a:xfrm>
            </p:grpSpPr>
            <p:sp>
              <p:nvSpPr>
                <p:cNvPr id="850"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1"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2"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3"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4"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5"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6"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8" name="Group 245"/>
              <p:cNvGrpSpPr>
                <a:grpSpLocks/>
              </p:cNvGrpSpPr>
              <p:nvPr/>
            </p:nvGrpSpPr>
            <p:grpSpPr bwMode="auto">
              <a:xfrm>
                <a:off x="878674" y="2132954"/>
                <a:ext cx="93708" cy="64059"/>
                <a:chOff x="7359" y="10643"/>
                <a:chExt cx="613" cy="71"/>
              </a:xfrm>
            </p:grpSpPr>
            <p:sp>
              <p:nvSpPr>
                <p:cNvPr id="848"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9"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9" name="519 Grupo"/>
              <p:cNvGrpSpPr/>
              <p:nvPr/>
            </p:nvGrpSpPr>
            <p:grpSpPr>
              <a:xfrm>
                <a:off x="76200" y="2133600"/>
                <a:ext cx="1434956" cy="1059509"/>
                <a:chOff x="76200" y="2674291"/>
                <a:chExt cx="1434956" cy="1059509"/>
              </a:xfrm>
            </p:grpSpPr>
            <p:grpSp>
              <p:nvGrpSpPr>
                <p:cNvPr id="860" name="Group 139"/>
                <p:cNvGrpSpPr>
                  <a:grpSpLocks/>
                </p:cNvGrpSpPr>
                <p:nvPr/>
              </p:nvGrpSpPr>
              <p:grpSpPr bwMode="auto">
                <a:xfrm>
                  <a:off x="76200" y="3670472"/>
                  <a:ext cx="1434956" cy="63328"/>
                  <a:chOff x="2535" y="15338"/>
                  <a:chExt cx="7838" cy="71"/>
                </a:xfrm>
              </p:grpSpPr>
              <p:sp>
                <p:nvSpPr>
                  <p:cNvPr id="84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1" name="Group 139"/>
                <p:cNvGrpSpPr>
                  <a:grpSpLocks/>
                </p:cNvGrpSpPr>
                <p:nvPr/>
              </p:nvGrpSpPr>
              <p:grpSpPr bwMode="auto">
                <a:xfrm>
                  <a:off x="76200" y="3505200"/>
                  <a:ext cx="1066800" cy="76200"/>
                  <a:chOff x="2535" y="15338"/>
                  <a:chExt cx="7838" cy="71"/>
                </a:xfrm>
              </p:grpSpPr>
              <p:sp>
                <p:nvSpPr>
                  <p:cNvPr id="83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2" name="Group 14"/>
                <p:cNvGrpSpPr>
                  <a:grpSpLocks/>
                </p:cNvGrpSpPr>
                <p:nvPr/>
              </p:nvGrpSpPr>
              <p:grpSpPr bwMode="auto">
                <a:xfrm>
                  <a:off x="710214" y="2674291"/>
                  <a:ext cx="93708" cy="64059"/>
                  <a:chOff x="5031" y="10743"/>
                  <a:chExt cx="613" cy="71"/>
                </a:xfrm>
              </p:grpSpPr>
              <p:sp>
                <p:nvSpPr>
                  <p:cNvPr id="8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28" name="Rectangle 17"/>
                <p:cNvSpPr>
                  <a:spLocks noChangeArrowheads="1"/>
                </p:cNvSpPr>
                <p:nvPr/>
              </p:nvSpPr>
              <p:spPr bwMode="auto">
                <a:xfrm>
                  <a:off x="566977" y="2917894"/>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3" name="Group 21"/>
                <p:cNvGrpSpPr>
                  <a:grpSpLocks/>
                </p:cNvGrpSpPr>
                <p:nvPr/>
              </p:nvGrpSpPr>
              <p:grpSpPr bwMode="auto">
                <a:xfrm>
                  <a:off x="1104154" y="3044206"/>
                  <a:ext cx="93708" cy="65863"/>
                  <a:chOff x="8491" y="10743"/>
                  <a:chExt cx="613" cy="73"/>
                </a:xfrm>
              </p:grpSpPr>
              <p:sp>
                <p:nvSpPr>
                  <p:cNvPr id="828"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9"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0" name="Rectangle 24"/>
                <p:cNvSpPr>
                  <a:spLocks noChangeArrowheads="1"/>
                </p:cNvSpPr>
                <p:nvPr/>
              </p:nvSpPr>
              <p:spPr bwMode="auto">
                <a:xfrm>
                  <a:off x="1361124" y="267429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6" name="Group 25"/>
                <p:cNvGrpSpPr>
                  <a:grpSpLocks/>
                </p:cNvGrpSpPr>
                <p:nvPr/>
              </p:nvGrpSpPr>
              <p:grpSpPr bwMode="auto">
                <a:xfrm>
                  <a:off x="710214" y="2917894"/>
                  <a:ext cx="93708" cy="64059"/>
                  <a:chOff x="5140" y="10844"/>
                  <a:chExt cx="613" cy="71"/>
                </a:xfrm>
              </p:grpSpPr>
              <p:sp>
                <p:nvSpPr>
                  <p:cNvPr id="826"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7"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8" name="Group 28"/>
                <p:cNvGrpSpPr>
                  <a:grpSpLocks/>
                </p:cNvGrpSpPr>
                <p:nvPr/>
              </p:nvGrpSpPr>
              <p:grpSpPr bwMode="auto">
                <a:xfrm>
                  <a:off x="887540" y="2765417"/>
                  <a:ext cx="111135" cy="64059"/>
                  <a:chOff x="6191" y="10844"/>
                  <a:chExt cx="727" cy="71"/>
                </a:xfrm>
              </p:grpSpPr>
              <p:sp>
                <p:nvSpPr>
                  <p:cNvPr id="824"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5"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9" name="Group 31"/>
                <p:cNvGrpSpPr>
                  <a:grpSpLocks/>
                </p:cNvGrpSpPr>
                <p:nvPr/>
              </p:nvGrpSpPr>
              <p:grpSpPr bwMode="auto">
                <a:xfrm>
                  <a:off x="1076943" y="2765417"/>
                  <a:ext cx="93708" cy="64059"/>
                  <a:chOff x="7430" y="10844"/>
                  <a:chExt cx="613" cy="71"/>
                </a:xfrm>
              </p:grpSpPr>
              <p:sp>
                <p:nvSpPr>
                  <p:cNvPr id="822"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3"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4" name="Rectangle 34"/>
                <p:cNvSpPr>
                  <a:spLocks noChangeArrowheads="1"/>
                </p:cNvSpPr>
                <p:nvPr/>
              </p:nvSpPr>
              <p:spPr bwMode="auto">
                <a:xfrm>
                  <a:off x="1361124" y="276541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5" name="Rectangle 35"/>
                <p:cNvSpPr>
                  <a:spLocks noChangeArrowheads="1"/>
                </p:cNvSpPr>
                <p:nvPr/>
              </p:nvSpPr>
              <p:spPr bwMode="auto">
                <a:xfrm>
                  <a:off x="616506" y="276541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0" name="Group 37"/>
                <p:cNvGrpSpPr>
                  <a:grpSpLocks/>
                </p:cNvGrpSpPr>
                <p:nvPr/>
              </p:nvGrpSpPr>
              <p:grpSpPr bwMode="auto">
                <a:xfrm>
                  <a:off x="1206269" y="2765417"/>
                  <a:ext cx="116027" cy="64059"/>
                  <a:chOff x="8276" y="10844"/>
                  <a:chExt cx="759" cy="71"/>
                </a:xfrm>
              </p:grpSpPr>
              <p:sp>
                <p:nvSpPr>
                  <p:cNvPr id="820"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1"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7" name="Rectangle 41"/>
                <p:cNvSpPr>
                  <a:spLocks noChangeArrowheads="1"/>
                </p:cNvSpPr>
                <p:nvPr/>
              </p:nvSpPr>
              <p:spPr bwMode="auto">
                <a:xfrm>
                  <a:off x="840151" y="2917894"/>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8" name="Rectangle 42"/>
                <p:cNvSpPr>
                  <a:spLocks noChangeArrowheads="1"/>
                </p:cNvSpPr>
                <p:nvPr/>
              </p:nvSpPr>
              <p:spPr bwMode="auto">
                <a:xfrm>
                  <a:off x="727946" y="2789777"/>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9" name="Rectangle 43"/>
                <p:cNvSpPr>
                  <a:spLocks noChangeArrowheads="1"/>
                </p:cNvSpPr>
                <p:nvPr/>
              </p:nvSpPr>
              <p:spPr bwMode="auto">
                <a:xfrm>
                  <a:off x="784813" y="278977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4" name="Group 44"/>
                <p:cNvGrpSpPr>
                  <a:grpSpLocks/>
                </p:cNvGrpSpPr>
                <p:nvPr/>
              </p:nvGrpSpPr>
              <p:grpSpPr bwMode="auto">
                <a:xfrm>
                  <a:off x="866292" y="2981952"/>
                  <a:ext cx="93708" cy="64059"/>
                  <a:chOff x="7359" y="10643"/>
                  <a:chExt cx="613" cy="71"/>
                </a:xfrm>
              </p:grpSpPr>
              <p:sp>
                <p:nvSpPr>
                  <p:cNvPr id="818"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9"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1" name="Rectangle 47"/>
                <p:cNvSpPr>
                  <a:spLocks noChangeArrowheads="1"/>
                </p:cNvSpPr>
                <p:nvPr/>
              </p:nvSpPr>
              <p:spPr bwMode="auto">
                <a:xfrm>
                  <a:off x="1214066" y="2980147"/>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8" name="Group 48"/>
                <p:cNvGrpSpPr>
                  <a:grpSpLocks/>
                </p:cNvGrpSpPr>
                <p:nvPr/>
              </p:nvGrpSpPr>
              <p:grpSpPr bwMode="auto">
                <a:xfrm>
                  <a:off x="1254423" y="2890827"/>
                  <a:ext cx="136052" cy="64059"/>
                  <a:chOff x="8966" y="10643"/>
                  <a:chExt cx="890" cy="71"/>
                </a:xfrm>
              </p:grpSpPr>
              <p:sp>
                <p:nvSpPr>
                  <p:cNvPr id="816"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7"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0" name="Group 51"/>
                <p:cNvGrpSpPr>
                  <a:grpSpLocks/>
                </p:cNvGrpSpPr>
                <p:nvPr/>
              </p:nvGrpSpPr>
              <p:grpSpPr bwMode="auto">
                <a:xfrm>
                  <a:off x="716023" y="3046010"/>
                  <a:ext cx="93708" cy="64059"/>
                  <a:chOff x="3256" y="10743"/>
                  <a:chExt cx="613" cy="71"/>
                </a:xfrm>
              </p:grpSpPr>
              <p:sp>
                <p:nvSpPr>
                  <p:cNvPr id="814"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5"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4" name="Rectangle 57"/>
                <p:cNvSpPr>
                  <a:spLocks noChangeArrowheads="1"/>
                </p:cNvSpPr>
                <p:nvPr/>
              </p:nvSpPr>
              <p:spPr bwMode="auto">
                <a:xfrm>
                  <a:off x="619563" y="304601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1" name="Group 58"/>
                <p:cNvGrpSpPr>
                  <a:grpSpLocks/>
                </p:cNvGrpSpPr>
                <p:nvPr/>
              </p:nvGrpSpPr>
              <p:grpSpPr bwMode="auto">
                <a:xfrm>
                  <a:off x="987210" y="2981952"/>
                  <a:ext cx="93708" cy="65863"/>
                  <a:chOff x="7502" y="10743"/>
                  <a:chExt cx="613" cy="73"/>
                </a:xfrm>
              </p:grpSpPr>
              <p:sp>
                <p:nvSpPr>
                  <p:cNvPr id="812"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3"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2" name="Group 61"/>
                <p:cNvGrpSpPr>
                  <a:grpSpLocks/>
                </p:cNvGrpSpPr>
                <p:nvPr/>
              </p:nvGrpSpPr>
              <p:grpSpPr bwMode="auto">
                <a:xfrm>
                  <a:off x="1160715" y="3198487"/>
                  <a:ext cx="93708" cy="65863"/>
                  <a:chOff x="8491" y="10743"/>
                  <a:chExt cx="613" cy="73"/>
                </a:xfrm>
              </p:grpSpPr>
              <p:sp>
                <p:nvSpPr>
                  <p:cNvPr id="810"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1"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7" name="Rectangle 64"/>
                <p:cNvSpPr>
                  <a:spLocks noChangeArrowheads="1"/>
                </p:cNvSpPr>
                <p:nvPr/>
              </p:nvSpPr>
              <p:spPr bwMode="auto">
                <a:xfrm>
                  <a:off x="1289735" y="307037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4" name="Group 65"/>
                <p:cNvGrpSpPr>
                  <a:grpSpLocks/>
                </p:cNvGrpSpPr>
                <p:nvPr/>
              </p:nvGrpSpPr>
              <p:grpSpPr bwMode="auto">
                <a:xfrm>
                  <a:off x="953426" y="2853835"/>
                  <a:ext cx="80103" cy="64059"/>
                  <a:chOff x="1393" y="11737"/>
                  <a:chExt cx="524" cy="71"/>
                </a:xfrm>
              </p:grpSpPr>
              <p:sp>
                <p:nvSpPr>
                  <p:cNvPr id="808"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9"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5" name="Group 71"/>
                <p:cNvGrpSpPr>
                  <a:grpSpLocks/>
                </p:cNvGrpSpPr>
                <p:nvPr/>
              </p:nvGrpSpPr>
              <p:grpSpPr bwMode="auto">
                <a:xfrm>
                  <a:off x="833119" y="3110068"/>
                  <a:ext cx="111135" cy="64059"/>
                  <a:chOff x="6191" y="10844"/>
                  <a:chExt cx="727" cy="71"/>
                </a:xfrm>
              </p:grpSpPr>
              <p:sp>
                <p:nvSpPr>
                  <p:cNvPr id="806"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7"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7" name="Group 74"/>
                <p:cNvGrpSpPr>
                  <a:grpSpLocks/>
                </p:cNvGrpSpPr>
                <p:nvPr/>
              </p:nvGrpSpPr>
              <p:grpSpPr bwMode="auto">
                <a:xfrm>
                  <a:off x="1104154" y="2890827"/>
                  <a:ext cx="93708" cy="64059"/>
                  <a:chOff x="7430" y="10844"/>
                  <a:chExt cx="613" cy="71"/>
                </a:xfrm>
              </p:grpSpPr>
              <p:sp>
                <p:nvSpPr>
                  <p:cNvPr id="804"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5"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1" name="Rectangle 77"/>
                <p:cNvSpPr>
                  <a:spLocks noChangeArrowheads="1"/>
                </p:cNvSpPr>
                <p:nvPr/>
              </p:nvSpPr>
              <p:spPr bwMode="auto">
                <a:xfrm>
                  <a:off x="1275212" y="3200292"/>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8" name="Group 78"/>
                <p:cNvGrpSpPr>
                  <a:grpSpLocks/>
                </p:cNvGrpSpPr>
                <p:nvPr/>
              </p:nvGrpSpPr>
              <p:grpSpPr bwMode="auto">
                <a:xfrm>
                  <a:off x="1367697" y="3134429"/>
                  <a:ext cx="80103" cy="64059"/>
                  <a:chOff x="1873" y="12217"/>
                  <a:chExt cx="524" cy="71"/>
                </a:xfrm>
              </p:grpSpPr>
              <p:sp>
                <p:nvSpPr>
                  <p:cNvPr id="802"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3"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3" name="Rectangle 81"/>
                <p:cNvSpPr>
                  <a:spLocks noChangeArrowheads="1"/>
                </p:cNvSpPr>
                <p:nvPr/>
              </p:nvSpPr>
              <p:spPr bwMode="auto">
                <a:xfrm>
                  <a:off x="689729" y="3198487"/>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54" name="Rectangle 82"/>
                <p:cNvSpPr>
                  <a:spLocks noChangeArrowheads="1"/>
                </p:cNvSpPr>
                <p:nvPr/>
              </p:nvSpPr>
              <p:spPr bwMode="auto">
                <a:xfrm>
                  <a:off x="566977" y="319848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9" name="Group 83"/>
                <p:cNvGrpSpPr>
                  <a:grpSpLocks/>
                </p:cNvGrpSpPr>
                <p:nvPr/>
              </p:nvGrpSpPr>
              <p:grpSpPr bwMode="auto">
                <a:xfrm>
                  <a:off x="964891" y="3110068"/>
                  <a:ext cx="116027" cy="64059"/>
                  <a:chOff x="8276" y="10844"/>
                  <a:chExt cx="759" cy="71"/>
                </a:xfrm>
              </p:grpSpPr>
              <p:sp>
                <p:nvSpPr>
                  <p:cNvPr id="800"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1"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0" name="Group 248"/>
                <p:cNvGrpSpPr>
                  <a:grpSpLocks/>
                </p:cNvGrpSpPr>
                <p:nvPr/>
              </p:nvGrpSpPr>
              <p:grpSpPr bwMode="auto">
                <a:xfrm>
                  <a:off x="418542" y="2676998"/>
                  <a:ext cx="93708" cy="64059"/>
                  <a:chOff x="3256" y="11013"/>
                  <a:chExt cx="613" cy="71"/>
                </a:xfrm>
              </p:grpSpPr>
              <p:sp>
                <p:nvSpPr>
                  <p:cNvPr id="798"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9"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2" name="Group 258"/>
                <p:cNvGrpSpPr>
                  <a:grpSpLocks/>
                </p:cNvGrpSpPr>
                <p:nvPr/>
              </p:nvGrpSpPr>
              <p:grpSpPr bwMode="auto">
                <a:xfrm>
                  <a:off x="405701" y="2805115"/>
                  <a:ext cx="78727" cy="64059"/>
                  <a:chOff x="3172" y="10844"/>
                  <a:chExt cx="515" cy="71"/>
                </a:xfrm>
              </p:grpSpPr>
              <p:sp>
                <p:nvSpPr>
                  <p:cNvPr id="796"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7"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5" name="Group 261"/>
                <p:cNvGrpSpPr>
                  <a:grpSpLocks/>
                </p:cNvGrpSpPr>
                <p:nvPr/>
              </p:nvGrpSpPr>
              <p:grpSpPr bwMode="auto">
                <a:xfrm>
                  <a:off x="202999" y="2741056"/>
                  <a:ext cx="80103" cy="64059"/>
                  <a:chOff x="1846" y="11084"/>
                  <a:chExt cx="524" cy="71"/>
                </a:xfrm>
              </p:grpSpPr>
              <p:sp>
                <p:nvSpPr>
                  <p:cNvPr id="794"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5"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6" name="Group 264"/>
                <p:cNvGrpSpPr>
                  <a:grpSpLocks/>
                </p:cNvGrpSpPr>
                <p:nvPr/>
              </p:nvGrpSpPr>
              <p:grpSpPr bwMode="auto">
                <a:xfrm>
                  <a:off x="239688" y="2957592"/>
                  <a:ext cx="80103" cy="64059"/>
                  <a:chOff x="2086" y="11324"/>
                  <a:chExt cx="524" cy="71"/>
                </a:xfrm>
              </p:grpSpPr>
              <p:sp>
                <p:nvSpPr>
                  <p:cNvPr id="792"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3"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0" name="Rectangle 269"/>
                <p:cNvSpPr>
                  <a:spLocks noChangeArrowheads="1"/>
                </p:cNvSpPr>
                <p:nvPr/>
              </p:nvSpPr>
              <p:spPr bwMode="auto">
                <a:xfrm>
                  <a:off x="305879" y="2741056"/>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61" name="Rectangle 270"/>
                <p:cNvSpPr>
                  <a:spLocks noChangeArrowheads="1"/>
                </p:cNvSpPr>
                <p:nvPr/>
              </p:nvSpPr>
              <p:spPr bwMode="auto">
                <a:xfrm>
                  <a:off x="485499" y="2805115"/>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4" name="Group 272"/>
                <p:cNvGrpSpPr>
                  <a:grpSpLocks/>
                </p:cNvGrpSpPr>
                <p:nvPr/>
              </p:nvGrpSpPr>
              <p:grpSpPr bwMode="auto">
                <a:xfrm>
                  <a:off x="326975" y="2893533"/>
                  <a:ext cx="78727" cy="64059"/>
                  <a:chOff x="3172" y="10844"/>
                  <a:chExt cx="515" cy="71"/>
                </a:xfrm>
              </p:grpSpPr>
              <p:sp>
                <p:nvSpPr>
                  <p:cNvPr id="790"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1"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5" name="Group 275"/>
                <p:cNvGrpSpPr>
                  <a:grpSpLocks/>
                </p:cNvGrpSpPr>
                <p:nvPr/>
              </p:nvGrpSpPr>
              <p:grpSpPr bwMode="auto">
                <a:xfrm>
                  <a:off x="152400" y="2869173"/>
                  <a:ext cx="80103" cy="64059"/>
                  <a:chOff x="1633" y="11977"/>
                  <a:chExt cx="524" cy="71"/>
                </a:xfrm>
              </p:grpSpPr>
              <p:sp>
                <p:nvSpPr>
                  <p:cNvPr id="788"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9"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4" name="Rectangle 280"/>
                <p:cNvSpPr>
                  <a:spLocks noChangeArrowheads="1"/>
                </p:cNvSpPr>
                <p:nvPr/>
              </p:nvSpPr>
              <p:spPr bwMode="auto">
                <a:xfrm>
                  <a:off x="418542" y="29575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6" name="Group 281"/>
                <p:cNvGrpSpPr>
                  <a:grpSpLocks/>
                </p:cNvGrpSpPr>
                <p:nvPr/>
              </p:nvGrpSpPr>
              <p:grpSpPr bwMode="auto">
                <a:xfrm>
                  <a:off x="417167" y="3351865"/>
                  <a:ext cx="93708" cy="64059"/>
                  <a:chOff x="3256" y="11013"/>
                  <a:chExt cx="613" cy="71"/>
                </a:xfrm>
              </p:grpSpPr>
              <p:sp>
                <p:nvSpPr>
                  <p:cNvPr id="786"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7"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6" name="Rectangle 284"/>
                <p:cNvSpPr>
                  <a:spLocks noChangeArrowheads="1"/>
                </p:cNvSpPr>
                <p:nvPr/>
              </p:nvSpPr>
              <p:spPr bwMode="auto">
                <a:xfrm>
                  <a:off x="198719" y="3108263"/>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8" name="Group 285"/>
                <p:cNvGrpSpPr>
                  <a:grpSpLocks/>
                </p:cNvGrpSpPr>
                <p:nvPr/>
              </p:nvGrpSpPr>
              <p:grpSpPr bwMode="auto">
                <a:xfrm>
                  <a:off x="417167" y="3108263"/>
                  <a:ext cx="93708" cy="64059"/>
                  <a:chOff x="3256" y="10743"/>
                  <a:chExt cx="613" cy="71"/>
                </a:xfrm>
              </p:grpSpPr>
              <p:sp>
                <p:nvSpPr>
                  <p:cNvPr id="784"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5"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9" name="Group 288"/>
                <p:cNvGrpSpPr>
                  <a:grpSpLocks/>
                </p:cNvGrpSpPr>
                <p:nvPr/>
              </p:nvGrpSpPr>
              <p:grpSpPr bwMode="auto">
                <a:xfrm>
                  <a:off x="164935" y="3199389"/>
                  <a:ext cx="80103" cy="64059"/>
                  <a:chOff x="1606" y="10844"/>
                  <a:chExt cx="524" cy="71"/>
                </a:xfrm>
              </p:grpSpPr>
              <p:sp>
                <p:nvSpPr>
                  <p:cNvPr id="782"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3"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0" name="Group 294"/>
                <p:cNvGrpSpPr>
                  <a:grpSpLocks/>
                </p:cNvGrpSpPr>
                <p:nvPr/>
              </p:nvGrpSpPr>
              <p:grpSpPr bwMode="auto">
                <a:xfrm>
                  <a:off x="201623" y="3415924"/>
                  <a:ext cx="80103" cy="64059"/>
                  <a:chOff x="1846" y="11084"/>
                  <a:chExt cx="524" cy="71"/>
                </a:xfrm>
              </p:grpSpPr>
              <p:sp>
                <p:nvSpPr>
                  <p:cNvPr id="78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0" name="Rectangle 300"/>
                <p:cNvSpPr>
                  <a:spLocks noChangeArrowheads="1"/>
                </p:cNvSpPr>
                <p:nvPr/>
              </p:nvSpPr>
              <p:spPr bwMode="auto">
                <a:xfrm>
                  <a:off x="284325"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1" name="Rectangle 301"/>
                <p:cNvSpPr>
                  <a:spLocks noChangeArrowheads="1"/>
                </p:cNvSpPr>
                <p:nvPr/>
              </p:nvSpPr>
              <p:spPr bwMode="auto">
                <a:xfrm>
                  <a:off x="499104"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2" name="Rectangle 302"/>
                <p:cNvSpPr>
                  <a:spLocks noChangeArrowheads="1"/>
                </p:cNvSpPr>
                <p:nvPr/>
              </p:nvSpPr>
              <p:spPr bwMode="auto">
                <a:xfrm>
                  <a:off x="304503" y="341592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3" name="Rectangle 303"/>
                <p:cNvSpPr>
                  <a:spLocks noChangeArrowheads="1"/>
                </p:cNvSpPr>
                <p:nvPr/>
              </p:nvSpPr>
              <p:spPr bwMode="auto">
                <a:xfrm>
                  <a:off x="1010446" y="3287808"/>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4" name="Rectangle 304"/>
                <p:cNvSpPr>
                  <a:spLocks noChangeArrowheads="1"/>
                </p:cNvSpPr>
                <p:nvPr/>
              </p:nvSpPr>
              <p:spPr bwMode="auto">
                <a:xfrm>
                  <a:off x="207127" y="32878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41" name="Group 308"/>
                <p:cNvGrpSpPr>
                  <a:grpSpLocks/>
                </p:cNvGrpSpPr>
                <p:nvPr/>
              </p:nvGrpSpPr>
              <p:grpSpPr bwMode="auto">
                <a:xfrm>
                  <a:off x="815081" y="3351865"/>
                  <a:ext cx="80103" cy="64059"/>
                  <a:chOff x="1633" y="11977"/>
                  <a:chExt cx="524" cy="71"/>
                </a:xfrm>
              </p:grpSpPr>
              <p:sp>
                <p:nvSpPr>
                  <p:cNvPr id="778"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9"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6" name="Rectangle 311"/>
                <p:cNvSpPr>
                  <a:spLocks noChangeArrowheads="1"/>
                </p:cNvSpPr>
                <p:nvPr/>
              </p:nvSpPr>
              <p:spPr bwMode="auto">
                <a:xfrm>
                  <a:off x="285853" y="3287808"/>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7" name="Rectangle 312"/>
                <p:cNvSpPr>
                  <a:spLocks noChangeArrowheads="1"/>
                </p:cNvSpPr>
                <p:nvPr/>
              </p:nvSpPr>
              <p:spPr bwMode="auto">
                <a:xfrm>
                  <a:off x="405396" y="322374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34" name="Rectangle 313"/>
              <p:cNvSpPr>
                <a:spLocks noChangeArrowheads="1"/>
              </p:cNvSpPr>
              <p:nvPr/>
            </p:nvSpPr>
            <p:spPr bwMode="auto">
              <a:xfrm>
                <a:off x="326975" y="213024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5" name="Rectangle 8"/>
              <p:cNvSpPr>
                <a:spLocks noChangeArrowheads="1"/>
              </p:cNvSpPr>
              <p:nvPr/>
            </p:nvSpPr>
            <p:spPr bwMode="auto">
              <a:xfrm>
                <a:off x="475868" y="1515608"/>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6" name="Rectangle 9"/>
              <p:cNvSpPr>
                <a:spLocks noChangeArrowheads="1"/>
              </p:cNvSpPr>
              <p:nvPr/>
            </p:nvSpPr>
            <p:spPr bwMode="auto">
              <a:xfrm>
                <a:off x="741552" y="157335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7" name="Rectangle 10"/>
              <p:cNvSpPr>
                <a:spLocks noChangeArrowheads="1"/>
              </p:cNvSpPr>
              <p:nvPr/>
            </p:nvSpPr>
            <p:spPr bwMode="auto">
              <a:xfrm>
                <a:off x="1228588" y="1761014"/>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42" name="Group 11"/>
              <p:cNvGrpSpPr>
                <a:grpSpLocks/>
              </p:cNvGrpSpPr>
              <p:nvPr/>
            </p:nvGrpSpPr>
            <p:grpSpPr bwMode="auto">
              <a:xfrm>
                <a:off x="1311748" y="1788080"/>
                <a:ext cx="136052" cy="64059"/>
                <a:chOff x="8966" y="10643"/>
                <a:chExt cx="890" cy="71"/>
              </a:xfrm>
            </p:grpSpPr>
            <p:sp>
              <p:nvSpPr>
                <p:cNvPr id="723"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4"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8" name="Group 14"/>
              <p:cNvGrpSpPr>
                <a:grpSpLocks/>
              </p:cNvGrpSpPr>
              <p:nvPr/>
            </p:nvGrpSpPr>
            <p:grpSpPr bwMode="auto">
              <a:xfrm>
                <a:off x="710214" y="1878303"/>
                <a:ext cx="93708" cy="64059"/>
                <a:chOff x="5031" y="10743"/>
                <a:chExt cx="613" cy="71"/>
              </a:xfrm>
            </p:grpSpPr>
            <p:sp>
              <p:nvSpPr>
                <p:cNvPr id="721"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2"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0" name="Rectangle 17"/>
              <p:cNvSpPr>
                <a:spLocks noChangeArrowheads="1"/>
              </p:cNvSpPr>
              <p:nvPr/>
            </p:nvSpPr>
            <p:spPr bwMode="auto">
              <a:xfrm>
                <a:off x="566977" y="2121906"/>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49" name="Group 18"/>
              <p:cNvGrpSpPr>
                <a:grpSpLocks/>
              </p:cNvGrpSpPr>
              <p:nvPr/>
            </p:nvGrpSpPr>
            <p:grpSpPr bwMode="auto">
              <a:xfrm>
                <a:off x="1010446" y="1695152"/>
                <a:ext cx="93708" cy="65863"/>
                <a:chOff x="7502" y="10743"/>
                <a:chExt cx="613" cy="73"/>
              </a:xfrm>
            </p:grpSpPr>
            <p:sp>
              <p:nvSpPr>
                <p:cNvPr id="719"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0"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2" name="Rectangle 24"/>
              <p:cNvSpPr>
                <a:spLocks noChangeArrowheads="1"/>
              </p:cNvSpPr>
              <p:nvPr/>
            </p:nvSpPr>
            <p:spPr bwMode="auto">
              <a:xfrm>
                <a:off x="1361124" y="1878303"/>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3" name="Group 25"/>
              <p:cNvGrpSpPr>
                <a:grpSpLocks/>
              </p:cNvGrpSpPr>
              <p:nvPr/>
            </p:nvGrpSpPr>
            <p:grpSpPr bwMode="auto">
              <a:xfrm>
                <a:off x="710214" y="2121906"/>
                <a:ext cx="93708" cy="64059"/>
                <a:chOff x="5140" y="10844"/>
                <a:chExt cx="613" cy="71"/>
              </a:xfrm>
            </p:grpSpPr>
            <p:sp>
              <p:nvSpPr>
                <p:cNvPr id="717"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8"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5" name="Group 28"/>
              <p:cNvGrpSpPr>
                <a:grpSpLocks/>
              </p:cNvGrpSpPr>
              <p:nvPr/>
            </p:nvGrpSpPr>
            <p:grpSpPr bwMode="auto">
              <a:xfrm>
                <a:off x="887540" y="1969429"/>
                <a:ext cx="111135" cy="64059"/>
                <a:chOff x="6191" y="10844"/>
                <a:chExt cx="727" cy="71"/>
              </a:xfrm>
            </p:grpSpPr>
            <p:sp>
              <p:nvSpPr>
                <p:cNvPr id="715"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6"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6" name="Group 31"/>
              <p:cNvGrpSpPr>
                <a:grpSpLocks/>
              </p:cNvGrpSpPr>
              <p:nvPr/>
            </p:nvGrpSpPr>
            <p:grpSpPr bwMode="auto">
              <a:xfrm>
                <a:off x="1076943" y="1969429"/>
                <a:ext cx="93708" cy="64059"/>
                <a:chOff x="7430" y="10844"/>
                <a:chExt cx="613" cy="71"/>
              </a:xfrm>
            </p:grpSpPr>
            <p:sp>
              <p:nvSpPr>
                <p:cNvPr id="713"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4"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6" name="Rectangle 34"/>
              <p:cNvSpPr>
                <a:spLocks noChangeArrowheads="1"/>
              </p:cNvSpPr>
              <p:nvPr/>
            </p:nvSpPr>
            <p:spPr bwMode="auto">
              <a:xfrm>
                <a:off x="1361124" y="1969429"/>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7" name="Rectangle 35"/>
              <p:cNvSpPr>
                <a:spLocks noChangeArrowheads="1"/>
              </p:cNvSpPr>
              <p:nvPr/>
            </p:nvSpPr>
            <p:spPr bwMode="auto">
              <a:xfrm>
                <a:off x="616506" y="1969429"/>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8" name="Rectangle 36"/>
              <p:cNvSpPr>
                <a:spLocks noChangeArrowheads="1"/>
              </p:cNvSpPr>
              <p:nvPr/>
            </p:nvSpPr>
            <p:spPr bwMode="auto">
              <a:xfrm>
                <a:off x="504760" y="15092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7" name="Group 37"/>
              <p:cNvGrpSpPr>
                <a:grpSpLocks/>
              </p:cNvGrpSpPr>
              <p:nvPr/>
            </p:nvGrpSpPr>
            <p:grpSpPr bwMode="auto">
              <a:xfrm>
                <a:off x="1206269" y="1969429"/>
                <a:ext cx="116027" cy="64059"/>
                <a:chOff x="8276" y="10844"/>
                <a:chExt cx="759" cy="71"/>
              </a:xfrm>
            </p:grpSpPr>
            <p:sp>
              <p:nvSpPr>
                <p:cNvPr id="711"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2"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0" name="Rectangle 41"/>
              <p:cNvSpPr>
                <a:spLocks noChangeArrowheads="1"/>
              </p:cNvSpPr>
              <p:nvPr/>
            </p:nvSpPr>
            <p:spPr bwMode="auto">
              <a:xfrm>
                <a:off x="840151" y="2121906"/>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1" name="Rectangle 42"/>
              <p:cNvSpPr>
                <a:spLocks noChangeArrowheads="1"/>
              </p:cNvSpPr>
              <p:nvPr/>
            </p:nvSpPr>
            <p:spPr bwMode="auto">
              <a:xfrm>
                <a:off x="727946" y="199379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2" name="Rectangle 43"/>
              <p:cNvSpPr>
                <a:spLocks noChangeArrowheads="1"/>
              </p:cNvSpPr>
              <p:nvPr/>
            </p:nvSpPr>
            <p:spPr bwMode="auto">
              <a:xfrm>
                <a:off x="784813" y="199379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8" name="Group 48"/>
              <p:cNvGrpSpPr>
                <a:grpSpLocks/>
              </p:cNvGrpSpPr>
              <p:nvPr/>
            </p:nvGrpSpPr>
            <p:grpSpPr bwMode="auto">
              <a:xfrm>
                <a:off x="1254423" y="2094839"/>
                <a:ext cx="136052" cy="64059"/>
                <a:chOff x="8966" y="10643"/>
                <a:chExt cx="890" cy="71"/>
              </a:xfrm>
            </p:grpSpPr>
            <p:sp>
              <p:nvSpPr>
                <p:cNvPr id="709"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0"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9" name="Group 54"/>
              <p:cNvGrpSpPr>
                <a:grpSpLocks/>
              </p:cNvGrpSpPr>
              <p:nvPr/>
            </p:nvGrpSpPr>
            <p:grpSpPr bwMode="auto">
              <a:xfrm>
                <a:off x="878674" y="1573350"/>
                <a:ext cx="93708" cy="64059"/>
                <a:chOff x="5031" y="10743"/>
                <a:chExt cx="613" cy="71"/>
              </a:xfrm>
            </p:grpSpPr>
            <p:sp>
              <p:nvSpPr>
                <p:cNvPr id="707"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8"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6" name="Group 65"/>
              <p:cNvGrpSpPr>
                <a:grpSpLocks/>
              </p:cNvGrpSpPr>
              <p:nvPr/>
            </p:nvGrpSpPr>
            <p:grpSpPr bwMode="auto">
              <a:xfrm>
                <a:off x="953426" y="2057847"/>
                <a:ext cx="80103" cy="64059"/>
                <a:chOff x="1393" y="11737"/>
                <a:chExt cx="524" cy="71"/>
              </a:xfrm>
            </p:grpSpPr>
            <p:sp>
              <p:nvSpPr>
                <p:cNvPr id="705"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6"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0" name="Group 68"/>
              <p:cNvGrpSpPr>
                <a:grpSpLocks/>
              </p:cNvGrpSpPr>
              <p:nvPr/>
            </p:nvGrpSpPr>
            <p:grpSpPr bwMode="auto">
              <a:xfrm>
                <a:off x="829298" y="1825072"/>
                <a:ext cx="93708" cy="64059"/>
                <a:chOff x="5140" y="10844"/>
                <a:chExt cx="613" cy="71"/>
              </a:xfrm>
            </p:grpSpPr>
            <p:sp>
              <p:nvSpPr>
                <p:cNvPr id="703"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4"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7" name="Group 74"/>
              <p:cNvGrpSpPr>
                <a:grpSpLocks/>
              </p:cNvGrpSpPr>
              <p:nvPr/>
            </p:nvGrpSpPr>
            <p:grpSpPr bwMode="auto">
              <a:xfrm>
                <a:off x="1104154" y="2094839"/>
                <a:ext cx="93708" cy="64059"/>
                <a:chOff x="7430" y="10844"/>
                <a:chExt cx="613" cy="71"/>
              </a:xfrm>
            </p:grpSpPr>
            <p:sp>
              <p:nvSpPr>
                <p:cNvPr id="701"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2"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8" name="Rectangle 221"/>
              <p:cNvSpPr>
                <a:spLocks noChangeArrowheads="1"/>
              </p:cNvSpPr>
              <p:nvPr/>
            </p:nvSpPr>
            <p:spPr bwMode="auto">
              <a:xfrm>
                <a:off x="1326831" y="1539321"/>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08" name="Group 248"/>
              <p:cNvGrpSpPr>
                <a:grpSpLocks/>
              </p:cNvGrpSpPr>
              <p:nvPr/>
            </p:nvGrpSpPr>
            <p:grpSpPr bwMode="auto">
              <a:xfrm>
                <a:off x="418542" y="1881011"/>
                <a:ext cx="93708" cy="64059"/>
                <a:chOff x="3256" y="11013"/>
                <a:chExt cx="613" cy="71"/>
              </a:xfrm>
            </p:grpSpPr>
            <p:sp>
              <p:nvSpPr>
                <p:cNvPr id="699"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0"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0" name="Rectangle 251"/>
              <p:cNvSpPr>
                <a:spLocks noChangeArrowheads="1"/>
              </p:cNvSpPr>
              <p:nvPr/>
            </p:nvSpPr>
            <p:spPr bwMode="auto">
              <a:xfrm>
                <a:off x="200095" y="16374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09" name="Group 252"/>
              <p:cNvGrpSpPr>
                <a:grpSpLocks/>
              </p:cNvGrpSpPr>
              <p:nvPr/>
            </p:nvGrpSpPr>
            <p:grpSpPr bwMode="auto">
              <a:xfrm>
                <a:off x="418542" y="1637408"/>
                <a:ext cx="93708" cy="64059"/>
                <a:chOff x="3256" y="10743"/>
                <a:chExt cx="613" cy="71"/>
              </a:xfrm>
            </p:grpSpPr>
            <p:sp>
              <p:nvSpPr>
                <p:cNvPr id="697"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8"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10" name="Group 255"/>
              <p:cNvGrpSpPr>
                <a:grpSpLocks/>
              </p:cNvGrpSpPr>
              <p:nvPr/>
            </p:nvGrpSpPr>
            <p:grpSpPr bwMode="auto">
              <a:xfrm>
                <a:off x="166311" y="1728534"/>
                <a:ext cx="80103" cy="64059"/>
                <a:chOff x="1606" y="10844"/>
                <a:chExt cx="524" cy="71"/>
              </a:xfrm>
            </p:grpSpPr>
            <p:sp>
              <p:nvSpPr>
                <p:cNvPr id="695"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6"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11" name="Group 258"/>
              <p:cNvGrpSpPr>
                <a:grpSpLocks/>
              </p:cNvGrpSpPr>
              <p:nvPr/>
            </p:nvGrpSpPr>
            <p:grpSpPr bwMode="auto">
              <a:xfrm>
                <a:off x="405701" y="2009127"/>
                <a:ext cx="78727" cy="64059"/>
                <a:chOff x="3172" y="10844"/>
                <a:chExt cx="515" cy="71"/>
              </a:xfrm>
            </p:grpSpPr>
            <p:sp>
              <p:nvSpPr>
                <p:cNvPr id="693"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4"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12" name="Group 261"/>
              <p:cNvGrpSpPr>
                <a:grpSpLocks/>
              </p:cNvGrpSpPr>
              <p:nvPr/>
            </p:nvGrpSpPr>
            <p:grpSpPr bwMode="auto">
              <a:xfrm>
                <a:off x="202999" y="1945069"/>
                <a:ext cx="80103" cy="64059"/>
                <a:chOff x="1846" y="11084"/>
                <a:chExt cx="524" cy="71"/>
              </a:xfrm>
            </p:grpSpPr>
            <p:sp>
              <p:nvSpPr>
                <p:cNvPr id="691"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2"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13" name="Group 264"/>
              <p:cNvGrpSpPr>
                <a:grpSpLocks/>
              </p:cNvGrpSpPr>
              <p:nvPr/>
            </p:nvGrpSpPr>
            <p:grpSpPr bwMode="auto">
              <a:xfrm>
                <a:off x="239688" y="2161604"/>
                <a:ext cx="80103" cy="64059"/>
                <a:chOff x="2086" y="11324"/>
                <a:chExt cx="524" cy="71"/>
              </a:xfrm>
            </p:grpSpPr>
            <p:sp>
              <p:nvSpPr>
                <p:cNvPr id="689"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0"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6" name="Rectangle 267"/>
              <p:cNvSpPr>
                <a:spLocks noChangeArrowheads="1"/>
              </p:cNvSpPr>
              <p:nvPr/>
            </p:nvSpPr>
            <p:spPr bwMode="auto">
              <a:xfrm>
                <a:off x="285701"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7" name="Rectangle 268"/>
              <p:cNvSpPr>
                <a:spLocks noChangeArrowheads="1"/>
              </p:cNvSpPr>
              <p:nvPr/>
            </p:nvSpPr>
            <p:spPr bwMode="auto">
              <a:xfrm>
                <a:off x="500480"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8" name="Rectangle 269"/>
              <p:cNvSpPr>
                <a:spLocks noChangeArrowheads="1"/>
              </p:cNvSpPr>
              <p:nvPr/>
            </p:nvSpPr>
            <p:spPr bwMode="auto">
              <a:xfrm>
                <a:off x="305879" y="194506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9" name="Rectangle 270"/>
              <p:cNvSpPr>
                <a:spLocks noChangeArrowheads="1"/>
              </p:cNvSpPr>
              <p:nvPr/>
            </p:nvSpPr>
            <p:spPr bwMode="auto">
              <a:xfrm>
                <a:off x="485499" y="200912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0" name="Rectangle 271"/>
              <p:cNvSpPr>
                <a:spLocks noChangeArrowheads="1"/>
              </p:cNvSpPr>
              <p:nvPr/>
            </p:nvSpPr>
            <p:spPr bwMode="auto">
              <a:xfrm>
                <a:off x="208502" y="1816952"/>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14" name="Group 272"/>
              <p:cNvGrpSpPr>
                <a:grpSpLocks/>
              </p:cNvGrpSpPr>
              <p:nvPr/>
            </p:nvGrpSpPr>
            <p:grpSpPr bwMode="auto">
              <a:xfrm>
                <a:off x="326975" y="2097546"/>
                <a:ext cx="78727" cy="64059"/>
                <a:chOff x="3172" y="10844"/>
                <a:chExt cx="515" cy="71"/>
              </a:xfrm>
            </p:grpSpPr>
            <p:sp>
              <p:nvSpPr>
                <p:cNvPr id="687"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8"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15" name="Group 275"/>
              <p:cNvGrpSpPr>
                <a:grpSpLocks/>
              </p:cNvGrpSpPr>
              <p:nvPr/>
            </p:nvGrpSpPr>
            <p:grpSpPr bwMode="auto">
              <a:xfrm>
                <a:off x="152400" y="2073185"/>
                <a:ext cx="80103" cy="64059"/>
                <a:chOff x="1633" y="11977"/>
                <a:chExt cx="524" cy="71"/>
              </a:xfrm>
            </p:grpSpPr>
            <p:sp>
              <p:nvSpPr>
                <p:cNvPr id="685"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6"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73" name="Rectangle 278"/>
              <p:cNvSpPr>
                <a:spLocks noChangeArrowheads="1"/>
              </p:cNvSpPr>
              <p:nvPr/>
            </p:nvSpPr>
            <p:spPr bwMode="auto">
              <a:xfrm>
                <a:off x="287229" y="1816952"/>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4" name="Rectangle 279"/>
              <p:cNvSpPr>
                <a:spLocks noChangeArrowheads="1"/>
              </p:cNvSpPr>
              <p:nvPr/>
            </p:nvSpPr>
            <p:spPr bwMode="auto">
              <a:xfrm>
                <a:off x="406772" y="175289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5" name="Rectangle 280"/>
              <p:cNvSpPr>
                <a:spLocks noChangeArrowheads="1"/>
              </p:cNvSpPr>
              <p:nvPr/>
            </p:nvSpPr>
            <p:spPr bwMode="auto">
              <a:xfrm>
                <a:off x="418542" y="2161604"/>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16" name="Group 291"/>
              <p:cNvGrpSpPr>
                <a:grpSpLocks/>
              </p:cNvGrpSpPr>
              <p:nvPr/>
            </p:nvGrpSpPr>
            <p:grpSpPr bwMode="auto">
              <a:xfrm>
                <a:off x="619563" y="1398319"/>
                <a:ext cx="78727" cy="64059"/>
                <a:chOff x="3172" y="10844"/>
                <a:chExt cx="515" cy="71"/>
              </a:xfrm>
            </p:grpSpPr>
            <p:sp>
              <p:nvSpPr>
                <p:cNvPr id="683"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4"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17" name="Group 297"/>
              <p:cNvGrpSpPr>
                <a:grpSpLocks/>
              </p:cNvGrpSpPr>
              <p:nvPr/>
            </p:nvGrpSpPr>
            <p:grpSpPr bwMode="auto">
              <a:xfrm>
                <a:off x="601219" y="1728534"/>
                <a:ext cx="80103" cy="64059"/>
                <a:chOff x="2086" y="11324"/>
                <a:chExt cx="524" cy="71"/>
              </a:xfrm>
            </p:grpSpPr>
            <p:sp>
              <p:nvSpPr>
                <p:cNvPr id="681"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2"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18" name="Group 305"/>
              <p:cNvGrpSpPr>
                <a:grpSpLocks/>
              </p:cNvGrpSpPr>
              <p:nvPr/>
            </p:nvGrpSpPr>
            <p:grpSpPr bwMode="auto">
              <a:xfrm>
                <a:off x="281420" y="1445234"/>
                <a:ext cx="78727" cy="64059"/>
                <a:chOff x="3172" y="10844"/>
                <a:chExt cx="515" cy="71"/>
              </a:xfrm>
            </p:grpSpPr>
            <p:sp>
              <p:nvSpPr>
                <p:cNvPr id="679"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0"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919" name="587 Grupo"/>
            <p:cNvGrpSpPr/>
            <p:nvPr/>
          </p:nvGrpSpPr>
          <p:grpSpPr>
            <a:xfrm>
              <a:off x="-119627" y="4876800"/>
              <a:ext cx="1692827" cy="228600"/>
              <a:chOff x="-119627" y="4876800"/>
              <a:chExt cx="1692827" cy="228600"/>
            </a:xfrm>
          </p:grpSpPr>
          <p:sp>
            <p:nvSpPr>
              <p:cNvPr id="587" name="586 Rectángulo"/>
              <p:cNvSpPr/>
              <p:nvPr/>
            </p:nvSpPr>
            <p:spPr>
              <a:xfrm>
                <a:off x="0" y="4876800"/>
                <a:ext cx="15732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0" name="Group 139"/>
              <p:cNvGrpSpPr>
                <a:grpSpLocks/>
              </p:cNvGrpSpPr>
              <p:nvPr/>
            </p:nvGrpSpPr>
            <p:grpSpPr bwMode="auto">
              <a:xfrm flipH="1">
                <a:off x="817200" y="4953000"/>
                <a:ext cx="738000" cy="76200"/>
                <a:chOff x="2535" y="15338"/>
                <a:chExt cx="7838" cy="71"/>
              </a:xfrm>
            </p:grpSpPr>
            <p:sp>
              <p:nvSpPr>
                <p:cNvPr id="616"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7"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8"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9"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0"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1"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2"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3"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21" name="Group 139"/>
              <p:cNvGrpSpPr>
                <a:grpSpLocks/>
              </p:cNvGrpSpPr>
              <p:nvPr/>
            </p:nvGrpSpPr>
            <p:grpSpPr bwMode="auto">
              <a:xfrm>
                <a:off x="304800" y="4953000"/>
                <a:ext cx="677115" cy="63328"/>
                <a:chOff x="2535" y="15338"/>
                <a:chExt cx="7838" cy="71"/>
              </a:xfrm>
            </p:grpSpPr>
            <p:sp>
              <p:nvSpPr>
                <p:cNvPr id="608"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9"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0"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1"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2"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3"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4"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5"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22" name="Group 139"/>
              <p:cNvGrpSpPr>
                <a:grpSpLocks/>
              </p:cNvGrpSpPr>
              <p:nvPr/>
            </p:nvGrpSpPr>
            <p:grpSpPr bwMode="auto">
              <a:xfrm flipH="1">
                <a:off x="-119627" y="4953000"/>
                <a:ext cx="805427" cy="76200"/>
                <a:chOff x="2535" y="15338"/>
                <a:chExt cx="7838" cy="71"/>
              </a:xfrm>
            </p:grpSpPr>
            <p:sp>
              <p:nvSpPr>
                <p:cNvPr id="60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23" name="Group 139"/>
              <p:cNvGrpSpPr>
                <a:grpSpLocks/>
              </p:cNvGrpSpPr>
              <p:nvPr/>
            </p:nvGrpSpPr>
            <p:grpSpPr bwMode="auto">
              <a:xfrm flipH="1">
                <a:off x="685800" y="4953000"/>
                <a:ext cx="563799" cy="76200"/>
                <a:chOff x="2535" y="15338"/>
                <a:chExt cx="7838" cy="71"/>
              </a:xfrm>
            </p:grpSpPr>
            <p:sp>
              <p:nvSpPr>
                <p:cNvPr id="59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924" name="588 Grupo"/>
            <p:cNvGrpSpPr/>
            <p:nvPr/>
          </p:nvGrpSpPr>
          <p:grpSpPr>
            <a:xfrm>
              <a:off x="-76200" y="3505200"/>
              <a:ext cx="1603826" cy="990600"/>
              <a:chOff x="-76200" y="3505200"/>
              <a:chExt cx="1603826" cy="990600"/>
            </a:xfrm>
          </p:grpSpPr>
          <p:grpSp>
            <p:nvGrpSpPr>
              <p:cNvPr id="925" name="Group 139"/>
              <p:cNvGrpSpPr>
                <a:grpSpLocks/>
              </p:cNvGrpSpPr>
              <p:nvPr/>
            </p:nvGrpSpPr>
            <p:grpSpPr bwMode="auto">
              <a:xfrm flipH="1">
                <a:off x="-36639" y="3899072"/>
                <a:ext cx="758368" cy="63328"/>
                <a:chOff x="2535" y="15338"/>
                <a:chExt cx="7838" cy="71"/>
              </a:xfrm>
            </p:grpSpPr>
            <p:sp>
              <p:nvSpPr>
                <p:cNvPr id="57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26" name="Group 139"/>
              <p:cNvGrpSpPr>
                <a:grpSpLocks/>
              </p:cNvGrpSpPr>
              <p:nvPr/>
            </p:nvGrpSpPr>
            <p:grpSpPr bwMode="auto">
              <a:xfrm>
                <a:off x="-76200" y="4114800"/>
                <a:ext cx="677115" cy="63328"/>
                <a:chOff x="2535" y="15338"/>
                <a:chExt cx="7838" cy="71"/>
              </a:xfrm>
            </p:grpSpPr>
            <p:sp>
              <p:nvSpPr>
                <p:cNvPr id="57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27" name="Group 139"/>
              <p:cNvGrpSpPr>
                <a:grpSpLocks/>
              </p:cNvGrpSpPr>
              <p:nvPr/>
            </p:nvGrpSpPr>
            <p:grpSpPr bwMode="auto">
              <a:xfrm flipH="1">
                <a:off x="-43427" y="4419600"/>
                <a:ext cx="805427" cy="76200"/>
                <a:chOff x="2535" y="15338"/>
                <a:chExt cx="7838" cy="71"/>
              </a:xfrm>
            </p:grpSpPr>
            <p:sp>
              <p:nvSpPr>
                <p:cNvPr id="56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5" name="Group 139"/>
              <p:cNvGrpSpPr>
                <a:grpSpLocks/>
              </p:cNvGrpSpPr>
              <p:nvPr/>
            </p:nvGrpSpPr>
            <p:grpSpPr bwMode="auto">
              <a:xfrm flipH="1">
                <a:off x="198201" y="3733800"/>
                <a:ext cx="563799" cy="76200"/>
                <a:chOff x="2535" y="15338"/>
                <a:chExt cx="7838" cy="71"/>
              </a:xfrm>
            </p:grpSpPr>
            <p:sp>
              <p:nvSpPr>
                <p:cNvPr id="55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6" name="Group 139"/>
              <p:cNvGrpSpPr>
                <a:grpSpLocks/>
              </p:cNvGrpSpPr>
              <p:nvPr/>
            </p:nvGrpSpPr>
            <p:grpSpPr bwMode="auto">
              <a:xfrm>
                <a:off x="990600" y="3810000"/>
                <a:ext cx="537026" cy="76200"/>
                <a:chOff x="2535" y="15338"/>
                <a:chExt cx="7838" cy="71"/>
              </a:xfrm>
            </p:grpSpPr>
            <p:sp>
              <p:nvSpPr>
                <p:cNvPr id="54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0"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1"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3"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4"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3" name="Group 139"/>
              <p:cNvGrpSpPr>
                <a:grpSpLocks/>
              </p:cNvGrpSpPr>
              <p:nvPr/>
            </p:nvGrpSpPr>
            <p:grpSpPr bwMode="auto">
              <a:xfrm flipH="1">
                <a:off x="908441" y="3962400"/>
                <a:ext cx="615559" cy="63328"/>
                <a:chOff x="2535" y="15338"/>
                <a:chExt cx="7838" cy="71"/>
              </a:xfrm>
            </p:grpSpPr>
            <p:sp>
              <p:nvSpPr>
                <p:cNvPr id="53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4" name="Group 139"/>
              <p:cNvGrpSpPr>
                <a:grpSpLocks/>
              </p:cNvGrpSpPr>
              <p:nvPr/>
            </p:nvGrpSpPr>
            <p:grpSpPr bwMode="auto">
              <a:xfrm>
                <a:off x="838200" y="4191000"/>
                <a:ext cx="685800" cy="76200"/>
                <a:chOff x="2535" y="15338"/>
                <a:chExt cx="7838" cy="71"/>
              </a:xfrm>
            </p:grpSpPr>
            <p:sp>
              <p:nvSpPr>
                <p:cNvPr id="53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6" name="Group 139"/>
              <p:cNvGrpSpPr>
                <a:grpSpLocks/>
              </p:cNvGrpSpPr>
              <p:nvPr/>
            </p:nvGrpSpPr>
            <p:grpSpPr bwMode="auto">
              <a:xfrm>
                <a:off x="838200" y="3505200"/>
                <a:ext cx="512545" cy="76200"/>
                <a:chOff x="2535" y="15338"/>
                <a:chExt cx="7838" cy="71"/>
              </a:xfrm>
            </p:grpSpPr>
            <p:sp>
              <p:nvSpPr>
                <p:cNvPr id="52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18" name="Arc 16"/>
              <p:cNvSpPr>
                <a:spLocks/>
              </p:cNvSpPr>
              <p:nvPr/>
            </p:nvSpPr>
            <p:spPr bwMode="auto">
              <a:xfrm rot="10800000" flipV="1">
                <a:off x="762000" y="35814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Arc 17"/>
              <p:cNvSpPr>
                <a:spLocks/>
              </p:cNvSpPr>
              <p:nvPr/>
            </p:nvSpPr>
            <p:spPr bwMode="auto">
              <a:xfrm rot="3563054" flipV="1">
                <a:off x="709100" y="392153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Arc 17"/>
              <p:cNvSpPr>
                <a:spLocks/>
              </p:cNvSpPr>
              <p:nvPr/>
            </p:nvSpPr>
            <p:spPr bwMode="auto">
              <a:xfrm rot="3563054" flipV="1">
                <a:off x="785301" y="377336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Arc 16"/>
              <p:cNvSpPr>
                <a:spLocks/>
              </p:cNvSpPr>
              <p:nvPr/>
            </p:nvSpPr>
            <p:spPr bwMode="auto">
              <a:xfrm rot="10800000" flipV="1">
                <a:off x="762000" y="42672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Arc 17"/>
              <p:cNvSpPr>
                <a:spLocks/>
              </p:cNvSpPr>
              <p:nvPr/>
            </p:nvSpPr>
            <p:spPr bwMode="auto">
              <a:xfrm rot="3563054" flipV="1">
                <a:off x="649599" y="4116622"/>
                <a:ext cx="181999" cy="196734"/>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7" name="586 Grupo"/>
            <p:cNvGrpSpPr/>
            <p:nvPr/>
          </p:nvGrpSpPr>
          <p:grpSpPr>
            <a:xfrm>
              <a:off x="-119627" y="5486400"/>
              <a:ext cx="1415027" cy="533400"/>
              <a:chOff x="-119627" y="5486400"/>
              <a:chExt cx="1415027" cy="533400"/>
            </a:xfrm>
          </p:grpSpPr>
          <p:grpSp>
            <p:nvGrpSpPr>
              <p:cNvPr id="179" name="Group 139"/>
              <p:cNvGrpSpPr>
                <a:grpSpLocks/>
              </p:cNvGrpSpPr>
              <p:nvPr/>
            </p:nvGrpSpPr>
            <p:grpSpPr bwMode="auto">
              <a:xfrm flipH="1">
                <a:off x="-119627" y="5486400"/>
                <a:ext cx="805427" cy="76200"/>
                <a:chOff x="2535" y="15338"/>
                <a:chExt cx="7838" cy="71"/>
              </a:xfrm>
            </p:grpSpPr>
            <p:sp>
              <p:nvSpPr>
                <p:cNvPr id="50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0" name="Group 139"/>
              <p:cNvGrpSpPr>
                <a:grpSpLocks/>
              </p:cNvGrpSpPr>
              <p:nvPr/>
            </p:nvGrpSpPr>
            <p:grpSpPr bwMode="auto">
              <a:xfrm flipH="1">
                <a:off x="-119627" y="5638800"/>
                <a:ext cx="805427" cy="76200"/>
                <a:chOff x="2535" y="15338"/>
                <a:chExt cx="7838" cy="71"/>
              </a:xfrm>
            </p:grpSpPr>
            <p:sp>
              <p:nvSpPr>
                <p:cNvPr id="49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1" name="Group 139"/>
              <p:cNvGrpSpPr>
                <a:grpSpLocks/>
              </p:cNvGrpSpPr>
              <p:nvPr/>
            </p:nvGrpSpPr>
            <p:grpSpPr bwMode="auto">
              <a:xfrm flipH="1">
                <a:off x="731601" y="5638800"/>
                <a:ext cx="563799" cy="76200"/>
                <a:chOff x="2535" y="15338"/>
                <a:chExt cx="7838" cy="71"/>
              </a:xfrm>
            </p:grpSpPr>
            <p:sp>
              <p:nvSpPr>
                <p:cNvPr id="48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8"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5" name="Group 139"/>
              <p:cNvGrpSpPr>
                <a:grpSpLocks/>
              </p:cNvGrpSpPr>
              <p:nvPr/>
            </p:nvGrpSpPr>
            <p:grpSpPr bwMode="auto">
              <a:xfrm flipH="1">
                <a:off x="731601" y="5486400"/>
                <a:ext cx="563799" cy="76200"/>
                <a:chOff x="2535" y="15338"/>
                <a:chExt cx="7838" cy="71"/>
              </a:xfrm>
            </p:grpSpPr>
            <p:sp>
              <p:nvSpPr>
                <p:cNvPr id="47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9" name="Group 139"/>
              <p:cNvGrpSpPr>
                <a:grpSpLocks/>
              </p:cNvGrpSpPr>
              <p:nvPr/>
            </p:nvGrpSpPr>
            <p:grpSpPr bwMode="auto">
              <a:xfrm flipH="1">
                <a:off x="731601" y="5791200"/>
                <a:ext cx="563799" cy="76200"/>
                <a:chOff x="2535" y="15338"/>
                <a:chExt cx="7838" cy="71"/>
              </a:xfrm>
            </p:grpSpPr>
            <p:sp>
              <p:nvSpPr>
                <p:cNvPr id="47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1" name="Group 139"/>
              <p:cNvGrpSpPr>
                <a:grpSpLocks/>
              </p:cNvGrpSpPr>
              <p:nvPr/>
            </p:nvGrpSpPr>
            <p:grpSpPr bwMode="auto">
              <a:xfrm flipH="1">
                <a:off x="731601" y="5943600"/>
                <a:ext cx="563799" cy="76200"/>
                <a:chOff x="2535" y="15338"/>
                <a:chExt cx="7838" cy="71"/>
              </a:xfrm>
            </p:grpSpPr>
            <p:sp>
              <p:nvSpPr>
                <p:cNvPr id="46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sp>
        <p:nvSpPr>
          <p:cNvPr id="869" name="868 CuadroTexto"/>
          <p:cNvSpPr txBox="1"/>
          <p:nvPr/>
        </p:nvSpPr>
        <p:spPr>
          <a:xfrm>
            <a:off x="1763688" y="1556792"/>
            <a:ext cx="7200800" cy="338554"/>
          </a:xfrm>
          <a:prstGeom prst="rect">
            <a:avLst/>
          </a:prstGeom>
          <a:noFill/>
        </p:spPr>
        <p:txBody>
          <a:bodyPr wrap="square" rtlCol="0">
            <a:spAutoFit/>
          </a:bodyPr>
          <a:lstStyle/>
          <a:p>
            <a:r>
              <a:rPr lang="en-US" sz="1600" dirty="0" smtClean="0"/>
              <a:t>Window length vs. coverage dispersion and fragment estimation precision</a:t>
            </a:r>
            <a:endParaRPr lang="en-US" sz="1600" dirty="0"/>
          </a:p>
        </p:txBody>
      </p:sp>
      <p:pic>
        <p:nvPicPr>
          <p:cNvPr id="41985" name="Picture 1" descr="C:\Users\Mel\Documents\BIOINFORMATICS\DELFT_Research\Data\Simulated\PloestSim75\Ploidy_Estimation_Charts\Ploidy_Estimation_Chromosome_3_Reference_.jpg"/>
          <p:cNvPicPr>
            <a:picLocks noChangeAspect="1" noChangeArrowheads="1"/>
          </p:cNvPicPr>
          <p:nvPr/>
        </p:nvPicPr>
        <p:blipFill>
          <a:blip r:embed="rId3" cstate="print"/>
          <a:srcRect l="50399" t="9239" r="1512" b="32756"/>
          <a:stretch>
            <a:fillRect/>
          </a:stretch>
        </p:blipFill>
        <p:spPr bwMode="auto">
          <a:xfrm>
            <a:off x="1835696" y="2029117"/>
            <a:ext cx="2079654" cy="2191970"/>
          </a:xfrm>
          <a:prstGeom prst="rect">
            <a:avLst/>
          </a:prstGeom>
          <a:noFill/>
        </p:spPr>
      </p:pic>
      <p:pic>
        <p:nvPicPr>
          <p:cNvPr id="41986" name="Picture 2" descr="C:\Users\Mel\Documents\BIOINFORMATICS\DELFT_Research\Data\Simulated\PloestSim750\Ploidy_Estimation_Charts\Ploidy_Estimation_Chromosome_3_Reference_.jpg"/>
          <p:cNvPicPr>
            <a:picLocks noChangeAspect="1" noChangeArrowheads="1"/>
          </p:cNvPicPr>
          <p:nvPr/>
        </p:nvPicPr>
        <p:blipFill>
          <a:blip r:embed="rId4" cstate="print"/>
          <a:srcRect l="50394" t="9239" r="1512" b="32756"/>
          <a:stretch>
            <a:fillRect/>
          </a:stretch>
        </p:blipFill>
        <p:spPr bwMode="auto">
          <a:xfrm>
            <a:off x="3924000" y="2160000"/>
            <a:ext cx="2079905" cy="2191949"/>
          </a:xfrm>
          <a:prstGeom prst="rect">
            <a:avLst/>
          </a:prstGeom>
          <a:noFill/>
        </p:spPr>
      </p:pic>
      <p:pic>
        <p:nvPicPr>
          <p:cNvPr id="41987" name="Picture 3" descr="C:\Users\Mel\Documents\BIOINFORMATICS\DELFT_Research\Data\Simulated\PloestSim15000\Ploidy_Estimation_Charts\Ploidy_Estimation_Chromosome_3_Reference_.jpg"/>
          <p:cNvPicPr>
            <a:picLocks noChangeAspect="1" noChangeArrowheads="1"/>
          </p:cNvPicPr>
          <p:nvPr/>
        </p:nvPicPr>
        <p:blipFill>
          <a:blip r:embed="rId5" cstate="print"/>
          <a:srcRect l="50394" t="9239" r="1512" b="33595"/>
          <a:stretch>
            <a:fillRect/>
          </a:stretch>
        </p:blipFill>
        <p:spPr bwMode="auto">
          <a:xfrm>
            <a:off x="6020487" y="2204862"/>
            <a:ext cx="2079905" cy="2160240"/>
          </a:xfrm>
          <a:prstGeom prst="rect">
            <a:avLst/>
          </a:prstGeom>
          <a:noFill/>
        </p:spPr>
      </p:pic>
      <p:sp>
        <p:nvSpPr>
          <p:cNvPr id="865" name="864 CuadroTexto"/>
          <p:cNvSpPr txBox="1"/>
          <p:nvPr/>
        </p:nvSpPr>
        <p:spPr>
          <a:xfrm>
            <a:off x="2123728" y="3933056"/>
            <a:ext cx="720080" cy="338554"/>
          </a:xfrm>
          <a:prstGeom prst="rect">
            <a:avLst/>
          </a:prstGeom>
          <a:noFill/>
        </p:spPr>
        <p:txBody>
          <a:bodyPr wrap="square" rtlCol="0">
            <a:spAutoFit/>
          </a:bodyPr>
          <a:lstStyle/>
          <a:p>
            <a:r>
              <a:rPr lang="en-US" sz="1600" dirty="0" smtClean="0"/>
              <a:t>wl=70</a:t>
            </a:r>
            <a:endParaRPr lang="en-US" sz="1600" dirty="0"/>
          </a:p>
        </p:txBody>
      </p:sp>
      <p:sp>
        <p:nvSpPr>
          <p:cNvPr id="866" name="865 CuadroTexto"/>
          <p:cNvSpPr txBox="1"/>
          <p:nvPr/>
        </p:nvSpPr>
        <p:spPr>
          <a:xfrm>
            <a:off x="4355976" y="3933056"/>
            <a:ext cx="936104" cy="338554"/>
          </a:xfrm>
          <a:prstGeom prst="rect">
            <a:avLst/>
          </a:prstGeom>
          <a:noFill/>
        </p:spPr>
        <p:txBody>
          <a:bodyPr wrap="square" rtlCol="0">
            <a:spAutoFit/>
          </a:bodyPr>
          <a:lstStyle/>
          <a:p>
            <a:r>
              <a:rPr lang="en-US" sz="1600" dirty="0" smtClean="0"/>
              <a:t>wl=750</a:t>
            </a:r>
            <a:endParaRPr lang="en-US" sz="1600" dirty="0"/>
          </a:p>
        </p:txBody>
      </p:sp>
      <p:sp>
        <p:nvSpPr>
          <p:cNvPr id="867" name="866 CuadroTexto"/>
          <p:cNvSpPr txBox="1"/>
          <p:nvPr/>
        </p:nvSpPr>
        <p:spPr>
          <a:xfrm>
            <a:off x="6732240" y="3954542"/>
            <a:ext cx="936104" cy="338554"/>
          </a:xfrm>
          <a:prstGeom prst="rect">
            <a:avLst/>
          </a:prstGeom>
          <a:noFill/>
        </p:spPr>
        <p:txBody>
          <a:bodyPr wrap="square" rtlCol="0">
            <a:spAutoFit/>
          </a:bodyPr>
          <a:lstStyle/>
          <a:p>
            <a:r>
              <a:rPr lang="en-US" sz="1600" dirty="0" smtClean="0"/>
              <a:t>wl=7500</a:t>
            </a:r>
            <a:endParaRPr lang="en-US" sz="1600" dirty="0"/>
          </a:p>
        </p:txBody>
      </p:sp>
      <p:cxnSp>
        <p:nvCxnSpPr>
          <p:cNvPr id="871" name="870 Conector recto"/>
          <p:cNvCxnSpPr/>
          <p:nvPr/>
        </p:nvCxnSpPr>
        <p:spPr>
          <a:xfrm>
            <a:off x="1835696" y="1988840"/>
            <a:ext cx="0" cy="23762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4" name="873 Conector recto"/>
          <p:cNvCxnSpPr/>
          <p:nvPr/>
        </p:nvCxnSpPr>
        <p:spPr>
          <a:xfrm>
            <a:off x="1835696" y="4365104"/>
            <a:ext cx="65527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5" name="874 Conector recto"/>
          <p:cNvCxnSpPr/>
          <p:nvPr/>
        </p:nvCxnSpPr>
        <p:spPr>
          <a:xfrm>
            <a:off x="1836000" y="3096000"/>
            <a:ext cx="648072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7" name="876 Conector recto"/>
          <p:cNvCxnSpPr/>
          <p:nvPr/>
        </p:nvCxnSpPr>
        <p:spPr>
          <a:xfrm>
            <a:off x="1835696" y="3789040"/>
            <a:ext cx="6552728"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8" name="877 Conector recto"/>
          <p:cNvCxnSpPr/>
          <p:nvPr/>
        </p:nvCxnSpPr>
        <p:spPr>
          <a:xfrm>
            <a:off x="1835696" y="2394000"/>
            <a:ext cx="648072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dirty="0">
                <a:solidFill>
                  <a:srgbClr val="FFFFFF"/>
                </a:solidFill>
                <a:latin typeface="Arial"/>
              </a:rPr>
              <a:t>Name</a:t>
            </a:r>
            <a:endParaRPr dirty="0"/>
          </a:p>
          <a:p>
            <a:pPr>
              <a:lnSpc>
                <a:spcPct val="100000"/>
              </a:lnSpc>
            </a:pPr>
            <a:r>
              <a:rPr lang="en-US" sz="1400" strike="noStrike" dirty="0">
                <a:solidFill>
                  <a:srgbClr val="FFFFFF"/>
                </a:solidFill>
                <a:latin typeface="Arial"/>
              </a:rPr>
              <a:t>Function</a:t>
            </a:r>
            <a:endParaRPr dirty="0"/>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Results : Ploidy estimation of Structural Variation</a:t>
            </a:r>
            <a:endParaRPr dirty="0"/>
          </a:p>
        </p:txBody>
      </p:sp>
      <p:grpSp>
        <p:nvGrpSpPr>
          <p:cNvPr id="2" name="87 Grupo"/>
          <p:cNvGrpSpPr/>
          <p:nvPr/>
        </p:nvGrpSpPr>
        <p:grpSpPr>
          <a:xfrm>
            <a:off x="152400" y="939617"/>
            <a:ext cx="1295400" cy="5232583"/>
            <a:chOff x="152400" y="939617"/>
            <a:chExt cx="1295400" cy="5232583"/>
          </a:xfrm>
        </p:grpSpPr>
        <p:sp>
          <p:nvSpPr>
            <p:cNvPr id="89" name="Rectangle 8"/>
            <p:cNvSpPr>
              <a:spLocks noChangeArrowheads="1"/>
            </p:cNvSpPr>
            <p:nvPr/>
          </p:nvSpPr>
          <p:spPr bwMode="auto">
            <a:xfrm>
              <a:off x="475868" y="3467967"/>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90" name="Rectangle 9"/>
            <p:cNvSpPr>
              <a:spLocks noChangeArrowheads="1"/>
            </p:cNvSpPr>
            <p:nvPr/>
          </p:nvSpPr>
          <p:spPr bwMode="auto">
            <a:xfrm>
              <a:off x="741552" y="3601612"/>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91" name="Rectangle 10"/>
            <p:cNvSpPr>
              <a:spLocks noChangeArrowheads="1"/>
            </p:cNvSpPr>
            <p:nvPr/>
          </p:nvSpPr>
          <p:spPr bwMode="auto">
            <a:xfrm>
              <a:off x="1228588" y="4035959"/>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3" name="Group 11"/>
            <p:cNvGrpSpPr>
              <a:grpSpLocks/>
            </p:cNvGrpSpPr>
            <p:nvPr/>
          </p:nvGrpSpPr>
          <p:grpSpPr bwMode="auto">
            <a:xfrm>
              <a:off x="1311748" y="4098605"/>
              <a:ext cx="136052" cy="148264"/>
              <a:chOff x="8966" y="10643"/>
              <a:chExt cx="890" cy="71"/>
            </a:xfrm>
          </p:grpSpPr>
          <p:sp>
            <p:nvSpPr>
              <p:cNvPr id="421"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22"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14"/>
            <p:cNvGrpSpPr>
              <a:grpSpLocks/>
            </p:cNvGrpSpPr>
            <p:nvPr/>
          </p:nvGrpSpPr>
          <p:grpSpPr bwMode="auto">
            <a:xfrm>
              <a:off x="710214" y="4307425"/>
              <a:ext cx="93708" cy="148264"/>
              <a:chOff x="5031" y="10743"/>
              <a:chExt cx="613" cy="71"/>
            </a:xfrm>
          </p:grpSpPr>
          <p:sp>
            <p:nvSpPr>
              <p:cNvPr id="419"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20"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94" name="Rectangle 17"/>
            <p:cNvSpPr>
              <a:spLocks noChangeArrowheads="1"/>
            </p:cNvSpPr>
            <p:nvPr/>
          </p:nvSpPr>
          <p:spPr bwMode="auto">
            <a:xfrm>
              <a:off x="566977" y="487124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5" name="Group 18"/>
            <p:cNvGrpSpPr>
              <a:grpSpLocks/>
            </p:cNvGrpSpPr>
            <p:nvPr/>
          </p:nvGrpSpPr>
          <p:grpSpPr bwMode="auto">
            <a:xfrm>
              <a:off x="1010446" y="3883522"/>
              <a:ext cx="93708" cy="152440"/>
              <a:chOff x="7502" y="10743"/>
              <a:chExt cx="613" cy="73"/>
            </a:xfrm>
          </p:grpSpPr>
          <p:sp>
            <p:nvSpPr>
              <p:cNvPr id="417"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18"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6" name="Group 21"/>
            <p:cNvGrpSpPr>
              <a:grpSpLocks/>
            </p:cNvGrpSpPr>
            <p:nvPr/>
          </p:nvGrpSpPr>
          <p:grpSpPr bwMode="auto">
            <a:xfrm>
              <a:off x="1104154" y="5163594"/>
              <a:ext cx="93708" cy="152440"/>
              <a:chOff x="8491" y="10743"/>
              <a:chExt cx="613" cy="73"/>
            </a:xfrm>
          </p:grpSpPr>
          <p:sp>
            <p:nvSpPr>
              <p:cNvPr id="415"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16"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97" name="Rectangle 24"/>
            <p:cNvSpPr>
              <a:spLocks noChangeArrowheads="1"/>
            </p:cNvSpPr>
            <p:nvPr/>
          </p:nvSpPr>
          <p:spPr bwMode="auto">
            <a:xfrm>
              <a:off x="1361124" y="430742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 name="Group 25"/>
            <p:cNvGrpSpPr>
              <a:grpSpLocks/>
            </p:cNvGrpSpPr>
            <p:nvPr/>
          </p:nvGrpSpPr>
          <p:grpSpPr bwMode="auto">
            <a:xfrm>
              <a:off x="710214" y="4871244"/>
              <a:ext cx="93708" cy="148264"/>
              <a:chOff x="5140" y="10844"/>
              <a:chExt cx="613" cy="71"/>
            </a:xfrm>
          </p:grpSpPr>
          <p:sp>
            <p:nvSpPr>
              <p:cNvPr id="413"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14"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28"/>
            <p:cNvGrpSpPr>
              <a:grpSpLocks/>
            </p:cNvGrpSpPr>
            <p:nvPr/>
          </p:nvGrpSpPr>
          <p:grpSpPr bwMode="auto">
            <a:xfrm>
              <a:off x="887540" y="4518336"/>
              <a:ext cx="111135" cy="148264"/>
              <a:chOff x="6191" y="10844"/>
              <a:chExt cx="727" cy="71"/>
            </a:xfrm>
          </p:grpSpPr>
          <p:sp>
            <p:nvSpPr>
              <p:cNvPr id="411"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12"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31"/>
            <p:cNvGrpSpPr>
              <a:grpSpLocks/>
            </p:cNvGrpSpPr>
            <p:nvPr/>
          </p:nvGrpSpPr>
          <p:grpSpPr bwMode="auto">
            <a:xfrm>
              <a:off x="1076943" y="4518336"/>
              <a:ext cx="93708" cy="148264"/>
              <a:chOff x="7430" y="10844"/>
              <a:chExt cx="613" cy="71"/>
            </a:xfrm>
          </p:grpSpPr>
          <p:sp>
            <p:nvSpPr>
              <p:cNvPr id="409"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10"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01" name="Rectangle 34"/>
            <p:cNvSpPr>
              <a:spLocks noChangeArrowheads="1"/>
            </p:cNvSpPr>
            <p:nvPr/>
          </p:nvSpPr>
          <p:spPr bwMode="auto">
            <a:xfrm>
              <a:off x="1361124" y="451833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02" name="Rectangle 35"/>
            <p:cNvSpPr>
              <a:spLocks noChangeArrowheads="1"/>
            </p:cNvSpPr>
            <p:nvPr/>
          </p:nvSpPr>
          <p:spPr bwMode="auto">
            <a:xfrm>
              <a:off x="616506" y="45183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03" name="Rectangle 36"/>
            <p:cNvSpPr>
              <a:spLocks noChangeArrowheads="1"/>
            </p:cNvSpPr>
            <p:nvPr/>
          </p:nvSpPr>
          <p:spPr bwMode="auto">
            <a:xfrm>
              <a:off x="504760" y="345334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0" name="Group 37"/>
            <p:cNvGrpSpPr>
              <a:grpSpLocks/>
            </p:cNvGrpSpPr>
            <p:nvPr/>
          </p:nvGrpSpPr>
          <p:grpSpPr bwMode="auto">
            <a:xfrm>
              <a:off x="1206269" y="4518336"/>
              <a:ext cx="116027" cy="148264"/>
              <a:chOff x="8276" y="10844"/>
              <a:chExt cx="759" cy="71"/>
            </a:xfrm>
          </p:grpSpPr>
          <p:sp>
            <p:nvSpPr>
              <p:cNvPr id="407"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08"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05" name="Rectangle 41"/>
            <p:cNvSpPr>
              <a:spLocks noChangeArrowheads="1"/>
            </p:cNvSpPr>
            <p:nvPr/>
          </p:nvSpPr>
          <p:spPr bwMode="auto">
            <a:xfrm>
              <a:off x="840151" y="4871244"/>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06" name="Rectangle 42"/>
            <p:cNvSpPr>
              <a:spLocks noChangeArrowheads="1"/>
            </p:cNvSpPr>
            <p:nvPr/>
          </p:nvSpPr>
          <p:spPr bwMode="auto">
            <a:xfrm>
              <a:off x="727946" y="457471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07" name="Rectangle 43"/>
            <p:cNvSpPr>
              <a:spLocks noChangeArrowheads="1"/>
            </p:cNvSpPr>
            <p:nvPr/>
          </p:nvSpPr>
          <p:spPr bwMode="auto">
            <a:xfrm>
              <a:off x="784813" y="457471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1" name="Group 44"/>
            <p:cNvGrpSpPr>
              <a:grpSpLocks/>
            </p:cNvGrpSpPr>
            <p:nvPr/>
          </p:nvGrpSpPr>
          <p:grpSpPr bwMode="auto">
            <a:xfrm>
              <a:off x="866292" y="5019506"/>
              <a:ext cx="93708" cy="148264"/>
              <a:chOff x="7359" y="10643"/>
              <a:chExt cx="613" cy="71"/>
            </a:xfrm>
          </p:grpSpPr>
          <p:sp>
            <p:nvSpPr>
              <p:cNvPr id="405"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06"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09" name="Rectangle 47"/>
            <p:cNvSpPr>
              <a:spLocks noChangeArrowheads="1"/>
            </p:cNvSpPr>
            <p:nvPr/>
          </p:nvSpPr>
          <p:spPr bwMode="auto">
            <a:xfrm>
              <a:off x="1214066" y="5015330"/>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2" name="Group 48"/>
            <p:cNvGrpSpPr>
              <a:grpSpLocks/>
            </p:cNvGrpSpPr>
            <p:nvPr/>
          </p:nvGrpSpPr>
          <p:grpSpPr bwMode="auto">
            <a:xfrm>
              <a:off x="1254423" y="4808598"/>
              <a:ext cx="136052" cy="148264"/>
              <a:chOff x="8966" y="10643"/>
              <a:chExt cx="890" cy="71"/>
            </a:xfrm>
          </p:grpSpPr>
          <p:sp>
            <p:nvSpPr>
              <p:cNvPr id="403"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04"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3" name="Group 51"/>
            <p:cNvGrpSpPr>
              <a:grpSpLocks/>
            </p:cNvGrpSpPr>
            <p:nvPr/>
          </p:nvGrpSpPr>
          <p:grpSpPr bwMode="auto">
            <a:xfrm>
              <a:off x="716023" y="5167770"/>
              <a:ext cx="93708" cy="148264"/>
              <a:chOff x="3256" y="10743"/>
              <a:chExt cx="613" cy="71"/>
            </a:xfrm>
          </p:grpSpPr>
          <p:sp>
            <p:nvSpPr>
              <p:cNvPr id="401"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02"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4" name="Group 54"/>
            <p:cNvGrpSpPr>
              <a:grpSpLocks/>
            </p:cNvGrpSpPr>
            <p:nvPr/>
          </p:nvGrpSpPr>
          <p:grpSpPr bwMode="auto">
            <a:xfrm>
              <a:off x="878674" y="3601612"/>
              <a:ext cx="93708" cy="148264"/>
              <a:chOff x="5031" y="10743"/>
              <a:chExt cx="613" cy="71"/>
            </a:xfrm>
          </p:grpSpPr>
          <p:sp>
            <p:nvSpPr>
              <p:cNvPr id="399"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00"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13" name="Rectangle 57"/>
            <p:cNvSpPr>
              <a:spLocks noChangeArrowheads="1"/>
            </p:cNvSpPr>
            <p:nvPr/>
          </p:nvSpPr>
          <p:spPr bwMode="auto">
            <a:xfrm>
              <a:off x="619563" y="516777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5" name="Group 58"/>
            <p:cNvGrpSpPr>
              <a:grpSpLocks/>
            </p:cNvGrpSpPr>
            <p:nvPr/>
          </p:nvGrpSpPr>
          <p:grpSpPr bwMode="auto">
            <a:xfrm>
              <a:off x="987210" y="5019506"/>
              <a:ext cx="93708" cy="152440"/>
              <a:chOff x="7502" y="10743"/>
              <a:chExt cx="613" cy="73"/>
            </a:xfrm>
          </p:grpSpPr>
          <p:sp>
            <p:nvSpPr>
              <p:cNvPr id="397"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98"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6" name="Group 61"/>
            <p:cNvGrpSpPr>
              <a:grpSpLocks/>
            </p:cNvGrpSpPr>
            <p:nvPr/>
          </p:nvGrpSpPr>
          <p:grpSpPr bwMode="auto">
            <a:xfrm>
              <a:off x="1160715" y="5520678"/>
              <a:ext cx="93708" cy="152440"/>
              <a:chOff x="8491" y="10743"/>
              <a:chExt cx="613" cy="73"/>
            </a:xfrm>
          </p:grpSpPr>
          <p:sp>
            <p:nvSpPr>
              <p:cNvPr id="395"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96"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16" name="Rectangle 64"/>
            <p:cNvSpPr>
              <a:spLocks noChangeArrowheads="1"/>
            </p:cNvSpPr>
            <p:nvPr/>
          </p:nvSpPr>
          <p:spPr bwMode="auto">
            <a:xfrm>
              <a:off x="1289735" y="5224153"/>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7" name="Group 65"/>
            <p:cNvGrpSpPr>
              <a:grpSpLocks/>
            </p:cNvGrpSpPr>
            <p:nvPr/>
          </p:nvGrpSpPr>
          <p:grpSpPr bwMode="auto">
            <a:xfrm>
              <a:off x="953426" y="4722980"/>
              <a:ext cx="80103" cy="148264"/>
              <a:chOff x="1393" y="11737"/>
              <a:chExt cx="524" cy="71"/>
            </a:xfrm>
          </p:grpSpPr>
          <p:sp>
            <p:nvSpPr>
              <p:cNvPr id="393"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94"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8" name="Group 68"/>
            <p:cNvGrpSpPr>
              <a:grpSpLocks/>
            </p:cNvGrpSpPr>
            <p:nvPr/>
          </p:nvGrpSpPr>
          <p:grpSpPr bwMode="auto">
            <a:xfrm>
              <a:off x="829298" y="4184223"/>
              <a:ext cx="93708" cy="148264"/>
              <a:chOff x="5140" y="10844"/>
              <a:chExt cx="613" cy="71"/>
            </a:xfrm>
          </p:grpSpPr>
          <p:sp>
            <p:nvSpPr>
              <p:cNvPr id="391"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92"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9" name="Group 71"/>
            <p:cNvGrpSpPr>
              <a:grpSpLocks/>
            </p:cNvGrpSpPr>
            <p:nvPr/>
          </p:nvGrpSpPr>
          <p:grpSpPr bwMode="auto">
            <a:xfrm>
              <a:off x="833119" y="5316031"/>
              <a:ext cx="111135" cy="148264"/>
              <a:chOff x="6191" y="10844"/>
              <a:chExt cx="727" cy="71"/>
            </a:xfrm>
          </p:grpSpPr>
          <p:sp>
            <p:nvSpPr>
              <p:cNvPr id="389"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90"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20" name="Group 74"/>
            <p:cNvGrpSpPr>
              <a:grpSpLocks/>
            </p:cNvGrpSpPr>
            <p:nvPr/>
          </p:nvGrpSpPr>
          <p:grpSpPr bwMode="auto">
            <a:xfrm>
              <a:off x="1104154" y="4808598"/>
              <a:ext cx="93708" cy="148264"/>
              <a:chOff x="7430" y="10844"/>
              <a:chExt cx="613" cy="71"/>
            </a:xfrm>
          </p:grpSpPr>
          <p:sp>
            <p:nvSpPr>
              <p:cNvPr id="387"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88"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21" name="Rectangle 77"/>
            <p:cNvSpPr>
              <a:spLocks noChangeArrowheads="1"/>
            </p:cNvSpPr>
            <p:nvPr/>
          </p:nvSpPr>
          <p:spPr bwMode="auto">
            <a:xfrm>
              <a:off x="1275212" y="552485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21" name="Group 78"/>
            <p:cNvGrpSpPr>
              <a:grpSpLocks/>
            </p:cNvGrpSpPr>
            <p:nvPr/>
          </p:nvGrpSpPr>
          <p:grpSpPr bwMode="auto">
            <a:xfrm>
              <a:off x="1367697" y="5372414"/>
              <a:ext cx="80103" cy="148264"/>
              <a:chOff x="1873" y="12217"/>
              <a:chExt cx="524" cy="71"/>
            </a:xfrm>
          </p:grpSpPr>
          <p:sp>
            <p:nvSpPr>
              <p:cNvPr id="385"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86"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23" name="Rectangle 81"/>
            <p:cNvSpPr>
              <a:spLocks noChangeArrowheads="1"/>
            </p:cNvSpPr>
            <p:nvPr/>
          </p:nvSpPr>
          <p:spPr bwMode="auto">
            <a:xfrm>
              <a:off x="689729" y="552067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24" name="Rectangle 82"/>
            <p:cNvSpPr>
              <a:spLocks noChangeArrowheads="1"/>
            </p:cNvSpPr>
            <p:nvPr/>
          </p:nvSpPr>
          <p:spPr bwMode="auto">
            <a:xfrm>
              <a:off x="566977" y="552067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22" name="Group 83"/>
            <p:cNvGrpSpPr>
              <a:grpSpLocks/>
            </p:cNvGrpSpPr>
            <p:nvPr/>
          </p:nvGrpSpPr>
          <p:grpSpPr bwMode="auto">
            <a:xfrm>
              <a:off x="964891" y="5316031"/>
              <a:ext cx="116027" cy="148264"/>
              <a:chOff x="8276" y="10844"/>
              <a:chExt cx="759" cy="71"/>
            </a:xfrm>
          </p:grpSpPr>
          <p:sp>
            <p:nvSpPr>
              <p:cNvPr id="383"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84"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204"/>
            <p:cNvGrpSpPr>
              <a:grpSpLocks/>
            </p:cNvGrpSpPr>
            <p:nvPr/>
          </p:nvGrpSpPr>
          <p:grpSpPr bwMode="auto">
            <a:xfrm>
              <a:off x="152400" y="1069833"/>
              <a:ext cx="1261158" cy="377967"/>
              <a:chOff x="2535" y="15338"/>
              <a:chExt cx="7838" cy="181"/>
            </a:xfrm>
          </p:grpSpPr>
          <p:sp>
            <p:nvSpPr>
              <p:cNvPr id="375" name="Rectangle 205"/>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6" name="Rectangle 206"/>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7" name="Rectangle 207"/>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8" name="Rectangle 208"/>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9" name="Rectangle 209"/>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80" name="Rectangle 210"/>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81" name="Rectangle 211"/>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82" name="Rectangle 212"/>
              <p:cNvSpPr>
                <a:spLocks noChangeArrowheads="1"/>
              </p:cNvSpPr>
              <p:nvPr/>
            </p:nvSpPr>
            <p:spPr bwMode="auto">
              <a:xfrm>
                <a:off x="9744" y="15338"/>
                <a:ext cx="526" cy="18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27" name="Rectangle 215"/>
            <p:cNvSpPr>
              <a:spLocks noChangeArrowheads="1"/>
            </p:cNvSpPr>
            <p:nvPr/>
          </p:nvSpPr>
          <p:spPr bwMode="auto">
            <a:xfrm>
              <a:off x="186190"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28" name="Rectangle 216"/>
            <p:cNvSpPr>
              <a:spLocks noChangeArrowheads="1"/>
            </p:cNvSpPr>
            <p:nvPr/>
          </p:nvSpPr>
          <p:spPr bwMode="auto">
            <a:xfrm>
              <a:off x="448944" y="2895600"/>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29" name="Rectangle 217"/>
            <p:cNvSpPr>
              <a:spLocks noChangeArrowheads="1"/>
            </p:cNvSpPr>
            <p:nvPr/>
          </p:nvSpPr>
          <p:spPr bwMode="auto">
            <a:xfrm>
              <a:off x="707355"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30" name="Rectangle 218"/>
            <p:cNvSpPr>
              <a:spLocks noChangeArrowheads="1"/>
            </p:cNvSpPr>
            <p:nvPr/>
          </p:nvSpPr>
          <p:spPr bwMode="auto">
            <a:xfrm>
              <a:off x="894324" y="2895600"/>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31" name="Rectangle 219"/>
            <p:cNvSpPr>
              <a:spLocks noChangeArrowheads="1"/>
            </p:cNvSpPr>
            <p:nvPr/>
          </p:nvSpPr>
          <p:spPr bwMode="auto">
            <a:xfrm>
              <a:off x="1099314" y="2895600"/>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32" name="Rectangle 220"/>
            <p:cNvSpPr>
              <a:spLocks noChangeArrowheads="1"/>
            </p:cNvSpPr>
            <p:nvPr/>
          </p:nvSpPr>
          <p:spPr bwMode="auto">
            <a:xfrm>
              <a:off x="1255551" y="2895600"/>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33" name="Rectangle 221"/>
            <p:cNvSpPr>
              <a:spLocks noChangeArrowheads="1"/>
            </p:cNvSpPr>
            <p:nvPr/>
          </p:nvSpPr>
          <p:spPr bwMode="auto">
            <a:xfrm>
              <a:off x="1326831" y="2680514"/>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24" name="Group 222"/>
            <p:cNvGrpSpPr>
              <a:grpSpLocks/>
            </p:cNvGrpSpPr>
            <p:nvPr/>
          </p:nvGrpSpPr>
          <p:grpSpPr bwMode="auto">
            <a:xfrm>
              <a:off x="186184" y="2781931"/>
              <a:ext cx="1210865" cy="148263"/>
              <a:chOff x="2745" y="15338"/>
              <a:chExt cx="7525" cy="71"/>
            </a:xfrm>
          </p:grpSpPr>
          <p:sp>
            <p:nvSpPr>
              <p:cNvPr id="368"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69"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0"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1"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2"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3"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4"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25" name="Group 245"/>
            <p:cNvGrpSpPr>
              <a:grpSpLocks/>
            </p:cNvGrpSpPr>
            <p:nvPr/>
          </p:nvGrpSpPr>
          <p:grpSpPr bwMode="auto">
            <a:xfrm>
              <a:off x="878674" y="3054500"/>
              <a:ext cx="93708" cy="148264"/>
              <a:chOff x="7359" y="10643"/>
              <a:chExt cx="613" cy="71"/>
            </a:xfrm>
          </p:grpSpPr>
          <p:sp>
            <p:nvSpPr>
              <p:cNvPr id="366"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67"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26" name="Group 248"/>
            <p:cNvGrpSpPr>
              <a:grpSpLocks/>
            </p:cNvGrpSpPr>
            <p:nvPr/>
          </p:nvGrpSpPr>
          <p:grpSpPr bwMode="auto">
            <a:xfrm>
              <a:off x="418542" y="4313692"/>
              <a:ext cx="93708" cy="148264"/>
              <a:chOff x="3256" y="11013"/>
              <a:chExt cx="613" cy="71"/>
            </a:xfrm>
          </p:grpSpPr>
          <p:sp>
            <p:nvSpPr>
              <p:cNvPr id="364"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65"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37" name="Rectangle 251"/>
            <p:cNvSpPr>
              <a:spLocks noChangeArrowheads="1"/>
            </p:cNvSpPr>
            <p:nvPr/>
          </p:nvSpPr>
          <p:spPr bwMode="auto">
            <a:xfrm>
              <a:off x="200095" y="3749873"/>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27" name="Group 252"/>
            <p:cNvGrpSpPr>
              <a:grpSpLocks/>
            </p:cNvGrpSpPr>
            <p:nvPr/>
          </p:nvGrpSpPr>
          <p:grpSpPr bwMode="auto">
            <a:xfrm>
              <a:off x="418542" y="3749873"/>
              <a:ext cx="93708" cy="148264"/>
              <a:chOff x="3256" y="10743"/>
              <a:chExt cx="613" cy="71"/>
            </a:xfrm>
          </p:grpSpPr>
          <p:sp>
            <p:nvSpPr>
              <p:cNvPr id="362"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63"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28" name="Group 255"/>
            <p:cNvGrpSpPr>
              <a:grpSpLocks/>
            </p:cNvGrpSpPr>
            <p:nvPr/>
          </p:nvGrpSpPr>
          <p:grpSpPr bwMode="auto">
            <a:xfrm>
              <a:off x="166311" y="3960784"/>
              <a:ext cx="80103" cy="148264"/>
              <a:chOff x="1606" y="10844"/>
              <a:chExt cx="524" cy="71"/>
            </a:xfrm>
          </p:grpSpPr>
          <p:sp>
            <p:nvSpPr>
              <p:cNvPr id="360"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61"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29" name="Group 258"/>
            <p:cNvGrpSpPr>
              <a:grpSpLocks/>
            </p:cNvGrpSpPr>
            <p:nvPr/>
          </p:nvGrpSpPr>
          <p:grpSpPr bwMode="auto">
            <a:xfrm>
              <a:off x="405701" y="4610218"/>
              <a:ext cx="78727" cy="148264"/>
              <a:chOff x="3172" y="10844"/>
              <a:chExt cx="515" cy="71"/>
            </a:xfrm>
          </p:grpSpPr>
          <p:sp>
            <p:nvSpPr>
              <p:cNvPr id="358"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59"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30" name="Group 261"/>
            <p:cNvGrpSpPr>
              <a:grpSpLocks/>
            </p:cNvGrpSpPr>
            <p:nvPr/>
          </p:nvGrpSpPr>
          <p:grpSpPr bwMode="auto">
            <a:xfrm>
              <a:off x="202999" y="4461954"/>
              <a:ext cx="80103" cy="148264"/>
              <a:chOff x="1846" y="11084"/>
              <a:chExt cx="524" cy="71"/>
            </a:xfrm>
          </p:grpSpPr>
          <p:sp>
            <p:nvSpPr>
              <p:cNvPr id="356"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57"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31" name="Group 264"/>
            <p:cNvGrpSpPr>
              <a:grpSpLocks/>
            </p:cNvGrpSpPr>
            <p:nvPr/>
          </p:nvGrpSpPr>
          <p:grpSpPr bwMode="auto">
            <a:xfrm>
              <a:off x="239688" y="4963126"/>
              <a:ext cx="80103" cy="148264"/>
              <a:chOff x="2086" y="11324"/>
              <a:chExt cx="524" cy="71"/>
            </a:xfrm>
          </p:grpSpPr>
          <p:sp>
            <p:nvSpPr>
              <p:cNvPr id="354"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55"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43" name="Rectangle 267"/>
            <p:cNvSpPr>
              <a:spLocks noChangeArrowheads="1"/>
            </p:cNvSpPr>
            <p:nvPr/>
          </p:nvSpPr>
          <p:spPr bwMode="auto">
            <a:xfrm>
              <a:off x="285701"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44" name="Rectangle 268"/>
            <p:cNvSpPr>
              <a:spLocks noChangeArrowheads="1"/>
            </p:cNvSpPr>
            <p:nvPr/>
          </p:nvSpPr>
          <p:spPr bwMode="auto">
            <a:xfrm>
              <a:off x="500480"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45" name="Rectangle 269"/>
            <p:cNvSpPr>
              <a:spLocks noChangeArrowheads="1"/>
            </p:cNvSpPr>
            <p:nvPr/>
          </p:nvSpPr>
          <p:spPr bwMode="auto">
            <a:xfrm>
              <a:off x="305879" y="446195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46" name="Rectangle 270"/>
            <p:cNvSpPr>
              <a:spLocks noChangeArrowheads="1"/>
            </p:cNvSpPr>
            <p:nvPr/>
          </p:nvSpPr>
          <p:spPr bwMode="auto">
            <a:xfrm>
              <a:off x="485499" y="461021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47" name="Rectangle 271"/>
            <p:cNvSpPr>
              <a:spLocks noChangeArrowheads="1"/>
            </p:cNvSpPr>
            <p:nvPr/>
          </p:nvSpPr>
          <p:spPr bwMode="auto">
            <a:xfrm>
              <a:off x="208502" y="416542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36" name="Group 272"/>
            <p:cNvGrpSpPr>
              <a:grpSpLocks/>
            </p:cNvGrpSpPr>
            <p:nvPr/>
          </p:nvGrpSpPr>
          <p:grpSpPr bwMode="auto">
            <a:xfrm>
              <a:off x="326975" y="4814862"/>
              <a:ext cx="78727" cy="148264"/>
              <a:chOff x="3172" y="10844"/>
              <a:chExt cx="515" cy="71"/>
            </a:xfrm>
          </p:grpSpPr>
          <p:sp>
            <p:nvSpPr>
              <p:cNvPr id="352"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53"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40" name="Group 275"/>
            <p:cNvGrpSpPr>
              <a:grpSpLocks/>
            </p:cNvGrpSpPr>
            <p:nvPr/>
          </p:nvGrpSpPr>
          <p:grpSpPr bwMode="auto">
            <a:xfrm>
              <a:off x="152400" y="4758479"/>
              <a:ext cx="80103" cy="148264"/>
              <a:chOff x="1633" y="11977"/>
              <a:chExt cx="524" cy="71"/>
            </a:xfrm>
          </p:grpSpPr>
          <p:sp>
            <p:nvSpPr>
              <p:cNvPr id="350"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51"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50" name="Rectangle 278"/>
            <p:cNvSpPr>
              <a:spLocks noChangeArrowheads="1"/>
            </p:cNvSpPr>
            <p:nvPr/>
          </p:nvSpPr>
          <p:spPr bwMode="auto">
            <a:xfrm>
              <a:off x="287229" y="416542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51" name="Rectangle 279"/>
            <p:cNvSpPr>
              <a:spLocks noChangeArrowheads="1"/>
            </p:cNvSpPr>
            <p:nvPr/>
          </p:nvSpPr>
          <p:spPr bwMode="auto">
            <a:xfrm>
              <a:off x="406772" y="4017167"/>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52" name="Rectangle 280"/>
            <p:cNvSpPr>
              <a:spLocks noChangeArrowheads="1"/>
            </p:cNvSpPr>
            <p:nvPr/>
          </p:nvSpPr>
          <p:spPr bwMode="auto">
            <a:xfrm>
              <a:off x="418542" y="496312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42" name="Group 281"/>
            <p:cNvGrpSpPr>
              <a:grpSpLocks/>
            </p:cNvGrpSpPr>
            <p:nvPr/>
          </p:nvGrpSpPr>
          <p:grpSpPr bwMode="auto">
            <a:xfrm>
              <a:off x="417167" y="5875671"/>
              <a:ext cx="93708" cy="148264"/>
              <a:chOff x="3256" y="11013"/>
              <a:chExt cx="613" cy="71"/>
            </a:xfrm>
          </p:grpSpPr>
          <p:sp>
            <p:nvSpPr>
              <p:cNvPr id="348"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49"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54" name="Rectangle 284"/>
            <p:cNvSpPr>
              <a:spLocks noChangeArrowheads="1"/>
            </p:cNvSpPr>
            <p:nvPr/>
          </p:nvSpPr>
          <p:spPr bwMode="auto">
            <a:xfrm>
              <a:off x="198719" y="531185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43" name="Group 285"/>
            <p:cNvGrpSpPr>
              <a:grpSpLocks/>
            </p:cNvGrpSpPr>
            <p:nvPr/>
          </p:nvGrpSpPr>
          <p:grpSpPr bwMode="auto">
            <a:xfrm>
              <a:off x="417167" y="5311855"/>
              <a:ext cx="93708" cy="148264"/>
              <a:chOff x="3256" y="10743"/>
              <a:chExt cx="613" cy="71"/>
            </a:xfrm>
          </p:grpSpPr>
          <p:sp>
            <p:nvSpPr>
              <p:cNvPr id="346"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47"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45" name="Group 288"/>
            <p:cNvGrpSpPr>
              <a:grpSpLocks/>
            </p:cNvGrpSpPr>
            <p:nvPr/>
          </p:nvGrpSpPr>
          <p:grpSpPr bwMode="auto">
            <a:xfrm>
              <a:off x="164935" y="5522766"/>
              <a:ext cx="80103" cy="148264"/>
              <a:chOff x="1606" y="10844"/>
              <a:chExt cx="524" cy="71"/>
            </a:xfrm>
          </p:grpSpPr>
          <p:sp>
            <p:nvSpPr>
              <p:cNvPr id="344"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45"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46" name="Group 291"/>
            <p:cNvGrpSpPr>
              <a:grpSpLocks/>
            </p:cNvGrpSpPr>
            <p:nvPr/>
          </p:nvGrpSpPr>
          <p:grpSpPr bwMode="auto">
            <a:xfrm>
              <a:off x="619563" y="3196501"/>
              <a:ext cx="78727" cy="148264"/>
              <a:chOff x="3172" y="10844"/>
              <a:chExt cx="515" cy="71"/>
            </a:xfrm>
          </p:grpSpPr>
          <p:sp>
            <p:nvSpPr>
              <p:cNvPr id="342"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43"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48" name="Group 294"/>
            <p:cNvGrpSpPr>
              <a:grpSpLocks/>
            </p:cNvGrpSpPr>
            <p:nvPr/>
          </p:nvGrpSpPr>
          <p:grpSpPr bwMode="auto">
            <a:xfrm>
              <a:off x="201623" y="6023936"/>
              <a:ext cx="80103" cy="148264"/>
              <a:chOff x="1846" y="11084"/>
              <a:chExt cx="524" cy="71"/>
            </a:xfrm>
          </p:grpSpPr>
          <p:sp>
            <p:nvSpPr>
              <p:cNvPr id="34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4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49" name="Group 297"/>
            <p:cNvGrpSpPr>
              <a:grpSpLocks/>
            </p:cNvGrpSpPr>
            <p:nvPr/>
          </p:nvGrpSpPr>
          <p:grpSpPr bwMode="auto">
            <a:xfrm>
              <a:off x="601219" y="3960784"/>
              <a:ext cx="80103" cy="148264"/>
              <a:chOff x="2086" y="11324"/>
              <a:chExt cx="524" cy="71"/>
            </a:xfrm>
          </p:grpSpPr>
          <p:sp>
            <p:nvSpPr>
              <p:cNvPr id="338"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39"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60" name="Rectangle 300"/>
            <p:cNvSpPr>
              <a:spLocks noChangeArrowheads="1"/>
            </p:cNvSpPr>
            <p:nvPr/>
          </p:nvSpPr>
          <p:spPr bwMode="auto">
            <a:xfrm>
              <a:off x="284325"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61" name="Rectangle 301"/>
            <p:cNvSpPr>
              <a:spLocks noChangeArrowheads="1"/>
            </p:cNvSpPr>
            <p:nvPr/>
          </p:nvSpPr>
          <p:spPr bwMode="auto">
            <a:xfrm>
              <a:off x="499104"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62" name="Rectangle 302"/>
            <p:cNvSpPr>
              <a:spLocks noChangeArrowheads="1"/>
            </p:cNvSpPr>
            <p:nvPr/>
          </p:nvSpPr>
          <p:spPr bwMode="auto">
            <a:xfrm>
              <a:off x="304503" y="602393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63" name="Rectangle 303"/>
            <p:cNvSpPr>
              <a:spLocks noChangeArrowheads="1"/>
            </p:cNvSpPr>
            <p:nvPr/>
          </p:nvSpPr>
          <p:spPr bwMode="auto">
            <a:xfrm>
              <a:off x="1010446" y="5727410"/>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64" name="Rectangle 304"/>
            <p:cNvSpPr>
              <a:spLocks noChangeArrowheads="1"/>
            </p:cNvSpPr>
            <p:nvPr/>
          </p:nvSpPr>
          <p:spPr bwMode="auto">
            <a:xfrm>
              <a:off x="207127" y="5727410"/>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50" name="Group 305"/>
            <p:cNvGrpSpPr>
              <a:grpSpLocks/>
            </p:cNvGrpSpPr>
            <p:nvPr/>
          </p:nvGrpSpPr>
          <p:grpSpPr bwMode="auto">
            <a:xfrm>
              <a:off x="281420" y="3305086"/>
              <a:ext cx="78727" cy="148264"/>
              <a:chOff x="3172" y="10844"/>
              <a:chExt cx="515" cy="71"/>
            </a:xfrm>
          </p:grpSpPr>
          <p:sp>
            <p:nvSpPr>
              <p:cNvPr id="336"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37"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52" name="Group 308"/>
            <p:cNvGrpSpPr>
              <a:grpSpLocks/>
            </p:cNvGrpSpPr>
            <p:nvPr/>
          </p:nvGrpSpPr>
          <p:grpSpPr bwMode="auto">
            <a:xfrm>
              <a:off x="815081" y="5875671"/>
              <a:ext cx="80103" cy="148264"/>
              <a:chOff x="1633" y="11977"/>
              <a:chExt cx="524" cy="71"/>
            </a:xfrm>
          </p:grpSpPr>
          <p:sp>
            <p:nvSpPr>
              <p:cNvPr id="334"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35"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67" name="Rectangle 311"/>
            <p:cNvSpPr>
              <a:spLocks noChangeArrowheads="1"/>
            </p:cNvSpPr>
            <p:nvPr/>
          </p:nvSpPr>
          <p:spPr bwMode="auto">
            <a:xfrm>
              <a:off x="285853" y="572741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68" name="Rectangle 312"/>
            <p:cNvSpPr>
              <a:spLocks noChangeArrowheads="1"/>
            </p:cNvSpPr>
            <p:nvPr/>
          </p:nvSpPr>
          <p:spPr bwMode="auto">
            <a:xfrm>
              <a:off x="405396" y="557914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69" name="Rectangle 313"/>
            <p:cNvSpPr>
              <a:spLocks noChangeArrowheads="1"/>
            </p:cNvSpPr>
            <p:nvPr/>
          </p:nvSpPr>
          <p:spPr bwMode="auto">
            <a:xfrm>
              <a:off x="326975" y="30482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70" name="Rectangle 8"/>
            <p:cNvSpPr>
              <a:spLocks noChangeArrowheads="1"/>
            </p:cNvSpPr>
            <p:nvPr/>
          </p:nvSpPr>
          <p:spPr bwMode="auto">
            <a:xfrm>
              <a:off x="475868" y="1625653"/>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71" name="Rectangle 9"/>
            <p:cNvSpPr>
              <a:spLocks noChangeArrowheads="1"/>
            </p:cNvSpPr>
            <p:nvPr/>
          </p:nvSpPr>
          <p:spPr bwMode="auto">
            <a:xfrm>
              <a:off x="741552" y="175929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72" name="Rectangle 10"/>
            <p:cNvSpPr>
              <a:spLocks noChangeArrowheads="1"/>
            </p:cNvSpPr>
            <p:nvPr/>
          </p:nvSpPr>
          <p:spPr bwMode="auto">
            <a:xfrm>
              <a:off x="1228588" y="2193645"/>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55" name="Group 11"/>
            <p:cNvGrpSpPr>
              <a:grpSpLocks/>
            </p:cNvGrpSpPr>
            <p:nvPr/>
          </p:nvGrpSpPr>
          <p:grpSpPr bwMode="auto">
            <a:xfrm>
              <a:off x="1311748" y="2256291"/>
              <a:ext cx="136052" cy="148264"/>
              <a:chOff x="8966" y="10643"/>
              <a:chExt cx="890" cy="71"/>
            </a:xfrm>
          </p:grpSpPr>
          <p:sp>
            <p:nvSpPr>
              <p:cNvPr id="332"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33"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56" name="Group 14"/>
            <p:cNvGrpSpPr>
              <a:grpSpLocks/>
            </p:cNvGrpSpPr>
            <p:nvPr/>
          </p:nvGrpSpPr>
          <p:grpSpPr bwMode="auto">
            <a:xfrm>
              <a:off x="710214" y="2465111"/>
              <a:ext cx="93708" cy="148264"/>
              <a:chOff x="5031" y="10743"/>
              <a:chExt cx="613" cy="71"/>
            </a:xfrm>
          </p:grpSpPr>
          <p:sp>
            <p:nvSpPr>
              <p:cNvPr id="3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75" name="Rectangle 17"/>
            <p:cNvSpPr>
              <a:spLocks noChangeArrowheads="1"/>
            </p:cNvSpPr>
            <p:nvPr/>
          </p:nvSpPr>
          <p:spPr bwMode="auto">
            <a:xfrm>
              <a:off x="566977" y="302893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57" name="Group 18"/>
            <p:cNvGrpSpPr>
              <a:grpSpLocks/>
            </p:cNvGrpSpPr>
            <p:nvPr/>
          </p:nvGrpSpPr>
          <p:grpSpPr bwMode="auto">
            <a:xfrm>
              <a:off x="1010446" y="2041208"/>
              <a:ext cx="93708" cy="152440"/>
              <a:chOff x="7502" y="10743"/>
              <a:chExt cx="613" cy="73"/>
            </a:xfrm>
          </p:grpSpPr>
          <p:sp>
            <p:nvSpPr>
              <p:cNvPr id="328"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29"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58" name="Group 21"/>
            <p:cNvGrpSpPr>
              <a:grpSpLocks/>
            </p:cNvGrpSpPr>
            <p:nvPr/>
          </p:nvGrpSpPr>
          <p:grpSpPr bwMode="auto">
            <a:xfrm>
              <a:off x="1104154" y="3321280"/>
              <a:ext cx="93708" cy="152440"/>
              <a:chOff x="8491" y="10743"/>
              <a:chExt cx="613" cy="73"/>
            </a:xfrm>
          </p:grpSpPr>
          <p:sp>
            <p:nvSpPr>
              <p:cNvPr id="326"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27"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78" name="Rectangle 24"/>
            <p:cNvSpPr>
              <a:spLocks noChangeArrowheads="1"/>
            </p:cNvSpPr>
            <p:nvPr/>
          </p:nvSpPr>
          <p:spPr bwMode="auto">
            <a:xfrm>
              <a:off x="1361124" y="2465111"/>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59" name="Group 25"/>
            <p:cNvGrpSpPr>
              <a:grpSpLocks/>
            </p:cNvGrpSpPr>
            <p:nvPr/>
          </p:nvGrpSpPr>
          <p:grpSpPr bwMode="auto">
            <a:xfrm>
              <a:off x="710214" y="3028930"/>
              <a:ext cx="93708" cy="148264"/>
              <a:chOff x="5140" y="10844"/>
              <a:chExt cx="613" cy="71"/>
            </a:xfrm>
          </p:grpSpPr>
          <p:sp>
            <p:nvSpPr>
              <p:cNvPr id="324"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25"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62" name="Group 28"/>
            <p:cNvGrpSpPr>
              <a:grpSpLocks/>
            </p:cNvGrpSpPr>
            <p:nvPr/>
          </p:nvGrpSpPr>
          <p:grpSpPr bwMode="auto">
            <a:xfrm>
              <a:off x="887540" y="2676022"/>
              <a:ext cx="111135" cy="148264"/>
              <a:chOff x="6191" y="10844"/>
              <a:chExt cx="727" cy="71"/>
            </a:xfrm>
          </p:grpSpPr>
          <p:sp>
            <p:nvSpPr>
              <p:cNvPr id="322"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23"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63" name="Group 31"/>
            <p:cNvGrpSpPr>
              <a:grpSpLocks/>
            </p:cNvGrpSpPr>
            <p:nvPr/>
          </p:nvGrpSpPr>
          <p:grpSpPr bwMode="auto">
            <a:xfrm>
              <a:off x="1076943" y="2676022"/>
              <a:ext cx="93708" cy="148264"/>
              <a:chOff x="7430" y="10844"/>
              <a:chExt cx="613" cy="71"/>
            </a:xfrm>
          </p:grpSpPr>
          <p:sp>
            <p:nvSpPr>
              <p:cNvPr id="320"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21"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82" name="Rectangle 34"/>
            <p:cNvSpPr>
              <a:spLocks noChangeArrowheads="1"/>
            </p:cNvSpPr>
            <p:nvPr/>
          </p:nvSpPr>
          <p:spPr bwMode="auto">
            <a:xfrm>
              <a:off x="1361124" y="2676022"/>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83" name="Rectangle 35"/>
            <p:cNvSpPr>
              <a:spLocks noChangeArrowheads="1"/>
            </p:cNvSpPr>
            <p:nvPr/>
          </p:nvSpPr>
          <p:spPr bwMode="auto">
            <a:xfrm>
              <a:off x="616506" y="26760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84" name="Rectangle 36"/>
            <p:cNvSpPr>
              <a:spLocks noChangeArrowheads="1"/>
            </p:cNvSpPr>
            <p:nvPr/>
          </p:nvSpPr>
          <p:spPr bwMode="auto">
            <a:xfrm>
              <a:off x="504760" y="161103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65" name="Group 37"/>
            <p:cNvGrpSpPr>
              <a:grpSpLocks/>
            </p:cNvGrpSpPr>
            <p:nvPr/>
          </p:nvGrpSpPr>
          <p:grpSpPr bwMode="auto">
            <a:xfrm>
              <a:off x="1206269" y="2676022"/>
              <a:ext cx="116027" cy="148264"/>
              <a:chOff x="8276" y="10844"/>
              <a:chExt cx="759" cy="71"/>
            </a:xfrm>
          </p:grpSpPr>
          <p:sp>
            <p:nvSpPr>
              <p:cNvPr id="318"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19"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86" name="Rectangle 41"/>
            <p:cNvSpPr>
              <a:spLocks noChangeArrowheads="1"/>
            </p:cNvSpPr>
            <p:nvPr/>
          </p:nvSpPr>
          <p:spPr bwMode="auto">
            <a:xfrm>
              <a:off x="840151" y="3028930"/>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87" name="Rectangle 42"/>
            <p:cNvSpPr>
              <a:spLocks noChangeArrowheads="1"/>
            </p:cNvSpPr>
            <p:nvPr/>
          </p:nvSpPr>
          <p:spPr bwMode="auto">
            <a:xfrm>
              <a:off x="727946" y="273240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88" name="Rectangle 43"/>
            <p:cNvSpPr>
              <a:spLocks noChangeArrowheads="1"/>
            </p:cNvSpPr>
            <p:nvPr/>
          </p:nvSpPr>
          <p:spPr bwMode="auto">
            <a:xfrm>
              <a:off x="784813" y="273240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67" name="Group 44"/>
            <p:cNvGrpSpPr>
              <a:grpSpLocks/>
            </p:cNvGrpSpPr>
            <p:nvPr/>
          </p:nvGrpSpPr>
          <p:grpSpPr bwMode="auto">
            <a:xfrm>
              <a:off x="866292" y="3177192"/>
              <a:ext cx="93708" cy="148264"/>
              <a:chOff x="7359" y="10643"/>
              <a:chExt cx="613" cy="71"/>
            </a:xfrm>
          </p:grpSpPr>
          <p:sp>
            <p:nvSpPr>
              <p:cNvPr id="316"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17"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90" name="Rectangle 47"/>
            <p:cNvSpPr>
              <a:spLocks noChangeArrowheads="1"/>
            </p:cNvSpPr>
            <p:nvPr/>
          </p:nvSpPr>
          <p:spPr bwMode="auto">
            <a:xfrm>
              <a:off x="1214066" y="3173016"/>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68" name="Group 48"/>
            <p:cNvGrpSpPr>
              <a:grpSpLocks/>
            </p:cNvGrpSpPr>
            <p:nvPr/>
          </p:nvGrpSpPr>
          <p:grpSpPr bwMode="auto">
            <a:xfrm>
              <a:off x="1254423" y="2966284"/>
              <a:ext cx="136052" cy="148264"/>
              <a:chOff x="8966" y="10643"/>
              <a:chExt cx="890" cy="71"/>
            </a:xfrm>
          </p:grpSpPr>
          <p:sp>
            <p:nvSpPr>
              <p:cNvPr id="314"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15"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69" name="Group 51"/>
            <p:cNvGrpSpPr>
              <a:grpSpLocks/>
            </p:cNvGrpSpPr>
            <p:nvPr/>
          </p:nvGrpSpPr>
          <p:grpSpPr bwMode="auto">
            <a:xfrm>
              <a:off x="716023" y="3325456"/>
              <a:ext cx="93708" cy="148264"/>
              <a:chOff x="3256" y="10743"/>
              <a:chExt cx="613" cy="71"/>
            </a:xfrm>
          </p:grpSpPr>
          <p:sp>
            <p:nvSpPr>
              <p:cNvPr id="312"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13"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75" name="Group 54"/>
            <p:cNvGrpSpPr>
              <a:grpSpLocks/>
            </p:cNvGrpSpPr>
            <p:nvPr/>
          </p:nvGrpSpPr>
          <p:grpSpPr bwMode="auto">
            <a:xfrm>
              <a:off x="878674" y="1759298"/>
              <a:ext cx="93708" cy="148264"/>
              <a:chOff x="5031" y="10743"/>
              <a:chExt cx="613" cy="71"/>
            </a:xfrm>
          </p:grpSpPr>
          <p:sp>
            <p:nvSpPr>
              <p:cNvPr id="310"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11"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94" name="Rectangle 57"/>
            <p:cNvSpPr>
              <a:spLocks noChangeArrowheads="1"/>
            </p:cNvSpPr>
            <p:nvPr/>
          </p:nvSpPr>
          <p:spPr bwMode="auto">
            <a:xfrm>
              <a:off x="619563" y="332545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64" name="Group 58"/>
            <p:cNvGrpSpPr>
              <a:grpSpLocks/>
            </p:cNvGrpSpPr>
            <p:nvPr/>
          </p:nvGrpSpPr>
          <p:grpSpPr bwMode="auto">
            <a:xfrm>
              <a:off x="987210" y="3177192"/>
              <a:ext cx="93708" cy="152440"/>
              <a:chOff x="7502" y="10743"/>
              <a:chExt cx="613" cy="73"/>
            </a:xfrm>
          </p:grpSpPr>
          <p:sp>
            <p:nvSpPr>
              <p:cNvPr id="308"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09"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65" name="Group 61"/>
            <p:cNvGrpSpPr>
              <a:grpSpLocks/>
            </p:cNvGrpSpPr>
            <p:nvPr/>
          </p:nvGrpSpPr>
          <p:grpSpPr bwMode="auto">
            <a:xfrm>
              <a:off x="1160715" y="3678364"/>
              <a:ext cx="93708" cy="152440"/>
              <a:chOff x="8491" y="10743"/>
              <a:chExt cx="613" cy="73"/>
            </a:xfrm>
          </p:grpSpPr>
          <p:sp>
            <p:nvSpPr>
              <p:cNvPr id="306"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07"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97" name="Rectangle 64"/>
            <p:cNvSpPr>
              <a:spLocks noChangeArrowheads="1"/>
            </p:cNvSpPr>
            <p:nvPr/>
          </p:nvSpPr>
          <p:spPr bwMode="auto">
            <a:xfrm>
              <a:off x="1289735" y="338183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66" name="Group 65"/>
            <p:cNvGrpSpPr>
              <a:grpSpLocks/>
            </p:cNvGrpSpPr>
            <p:nvPr/>
          </p:nvGrpSpPr>
          <p:grpSpPr bwMode="auto">
            <a:xfrm>
              <a:off x="953426" y="2880666"/>
              <a:ext cx="80103" cy="148264"/>
              <a:chOff x="1393" y="11737"/>
              <a:chExt cx="524" cy="71"/>
            </a:xfrm>
          </p:grpSpPr>
          <p:sp>
            <p:nvSpPr>
              <p:cNvPr id="304"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05"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8"/>
            <p:cNvGrpSpPr>
              <a:grpSpLocks/>
            </p:cNvGrpSpPr>
            <p:nvPr/>
          </p:nvGrpSpPr>
          <p:grpSpPr bwMode="auto">
            <a:xfrm>
              <a:off x="829298" y="2341909"/>
              <a:ext cx="93708" cy="148264"/>
              <a:chOff x="5140" y="10844"/>
              <a:chExt cx="613" cy="71"/>
            </a:xfrm>
          </p:grpSpPr>
          <p:sp>
            <p:nvSpPr>
              <p:cNvPr id="302"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03"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68" name="Group 71"/>
            <p:cNvGrpSpPr>
              <a:grpSpLocks/>
            </p:cNvGrpSpPr>
            <p:nvPr/>
          </p:nvGrpSpPr>
          <p:grpSpPr bwMode="auto">
            <a:xfrm>
              <a:off x="833119" y="3473717"/>
              <a:ext cx="111135" cy="148264"/>
              <a:chOff x="6191" y="10844"/>
              <a:chExt cx="727" cy="71"/>
            </a:xfrm>
          </p:grpSpPr>
          <p:sp>
            <p:nvSpPr>
              <p:cNvPr id="300"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01"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69" name="Group 74"/>
            <p:cNvGrpSpPr>
              <a:grpSpLocks/>
            </p:cNvGrpSpPr>
            <p:nvPr/>
          </p:nvGrpSpPr>
          <p:grpSpPr bwMode="auto">
            <a:xfrm>
              <a:off x="1104154" y="2966284"/>
              <a:ext cx="93708" cy="148264"/>
              <a:chOff x="7430" y="10844"/>
              <a:chExt cx="613" cy="71"/>
            </a:xfrm>
          </p:grpSpPr>
          <p:sp>
            <p:nvSpPr>
              <p:cNvPr id="298"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99"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202" name="Rectangle 77"/>
            <p:cNvSpPr>
              <a:spLocks noChangeArrowheads="1"/>
            </p:cNvSpPr>
            <p:nvPr/>
          </p:nvSpPr>
          <p:spPr bwMode="auto">
            <a:xfrm>
              <a:off x="1275212" y="368254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0" name="Group 78"/>
            <p:cNvGrpSpPr>
              <a:grpSpLocks/>
            </p:cNvGrpSpPr>
            <p:nvPr/>
          </p:nvGrpSpPr>
          <p:grpSpPr bwMode="auto">
            <a:xfrm>
              <a:off x="1367697" y="3530100"/>
              <a:ext cx="80103" cy="148264"/>
              <a:chOff x="1873" y="12217"/>
              <a:chExt cx="524" cy="71"/>
            </a:xfrm>
          </p:grpSpPr>
          <p:sp>
            <p:nvSpPr>
              <p:cNvPr id="296"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97"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207" name="Rectangle 81"/>
            <p:cNvSpPr>
              <a:spLocks noChangeArrowheads="1"/>
            </p:cNvSpPr>
            <p:nvPr/>
          </p:nvSpPr>
          <p:spPr bwMode="auto">
            <a:xfrm>
              <a:off x="689729" y="367836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08" name="Rectangle 82"/>
            <p:cNvSpPr>
              <a:spLocks noChangeArrowheads="1"/>
            </p:cNvSpPr>
            <p:nvPr/>
          </p:nvSpPr>
          <p:spPr bwMode="auto">
            <a:xfrm>
              <a:off x="566977" y="367836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1" name="Group 83"/>
            <p:cNvGrpSpPr>
              <a:grpSpLocks/>
            </p:cNvGrpSpPr>
            <p:nvPr/>
          </p:nvGrpSpPr>
          <p:grpSpPr bwMode="auto">
            <a:xfrm>
              <a:off x="964891" y="3473717"/>
              <a:ext cx="116027" cy="148264"/>
              <a:chOff x="8276" y="10844"/>
              <a:chExt cx="759" cy="71"/>
            </a:xfrm>
          </p:grpSpPr>
          <p:sp>
            <p:nvSpPr>
              <p:cNvPr id="294"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95"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210" name="Rectangle 215"/>
            <p:cNvSpPr>
              <a:spLocks noChangeArrowheads="1"/>
            </p:cNvSpPr>
            <p:nvPr/>
          </p:nvSpPr>
          <p:spPr bwMode="auto">
            <a:xfrm>
              <a:off x="186190"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11" name="Rectangle 216"/>
            <p:cNvSpPr>
              <a:spLocks noChangeArrowheads="1"/>
            </p:cNvSpPr>
            <p:nvPr/>
          </p:nvSpPr>
          <p:spPr bwMode="auto">
            <a:xfrm>
              <a:off x="448944" y="1053286"/>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12" name="Rectangle 217"/>
            <p:cNvSpPr>
              <a:spLocks noChangeArrowheads="1"/>
            </p:cNvSpPr>
            <p:nvPr/>
          </p:nvSpPr>
          <p:spPr bwMode="auto">
            <a:xfrm>
              <a:off x="707355"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13" name="Rectangle 218"/>
            <p:cNvSpPr>
              <a:spLocks noChangeArrowheads="1"/>
            </p:cNvSpPr>
            <p:nvPr/>
          </p:nvSpPr>
          <p:spPr bwMode="auto">
            <a:xfrm>
              <a:off x="894324" y="1053286"/>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14" name="Rectangle 219"/>
            <p:cNvSpPr>
              <a:spLocks noChangeArrowheads="1"/>
            </p:cNvSpPr>
            <p:nvPr/>
          </p:nvSpPr>
          <p:spPr bwMode="auto">
            <a:xfrm>
              <a:off x="1099314" y="1053286"/>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15" name="Rectangle 220"/>
            <p:cNvSpPr>
              <a:spLocks noChangeArrowheads="1"/>
            </p:cNvSpPr>
            <p:nvPr/>
          </p:nvSpPr>
          <p:spPr bwMode="auto">
            <a:xfrm>
              <a:off x="1255551" y="1053286"/>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16" name="Rectangle 221"/>
            <p:cNvSpPr>
              <a:spLocks noChangeArrowheads="1"/>
            </p:cNvSpPr>
            <p:nvPr/>
          </p:nvSpPr>
          <p:spPr bwMode="auto">
            <a:xfrm>
              <a:off x="1326831" y="1680537"/>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2" name="Group 222"/>
            <p:cNvGrpSpPr>
              <a:grpSpLocks/>
            </p:cNvGrpSpPr>
            <p:nvPr/>
          </p:nvGrpSpPr>
          <p:grpSpPr bwMode="auto">
            <a:xfrm>
              <a:off x="186184" y="939617"/>
              <a:ext cx="1210865" cy="148263"/>
              <a:chOff x="2745" y="15338"/>
              <a:chExt cx="7525" cy="71"/>
            </a:xfrm>
          </p:grpSpPr>
          <p:sp>
            <p:nvSpPr>
              <p:cNvPr id="287"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88"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89"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90"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91"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92"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93"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3" name="Group 245"/>
            <p:cNvGrpSpPr>
              <a:grpSpLocks/>
            </p:cNvGrpSpPr>
            <p:nvPr/>
          </p:nvGrpSpPr>
          <p:grpSpPr bwMode="auto">
            <a:xfrm>
              <a:off x="878674" y="1212186"/>
              <a:ext cx="93708" cy="148264"/>
              <a:chOff x="7359" y="10643"/>
              <a:chExt cx="613" cy="71"/>
            </a:xfrm>
          </p:grpSpPr>
          <p:sp>
            <p:nvSpPr>
              <p:cNvPr id="285"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86"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4" name="Group 248"/>
            <p:cNvGrpSpPr>
              <a:grpSpLocks/>
            </p:cNvGrpSpPr>
            <p:nvPr/>
          </p:nvGrpSpPr>
          <p:grpSpPr bwMode="auto">
            <a:xfrm>
              <a:off x="418542" y="2471378"/>
              <a:ext cx="93708" cy="148264"/>
              <a:chOff x="3256" y="11013"/>
              <a:chExt cx="613" cy="71"/>
            </a:xfrm>
          </p:grpSpPr>
          <p:sp>
            <p:nvSpPr>
              <p:cNvPr id="283"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84"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220" name="Rectangle 251"/>
            <p:cNvSpPr>
              <a:spLocks noChangeArrowheads="1"/>
            </p:cNvSpPr>
            <p:nvPr/>
          </p:nvSpPr>
          <p:spPr bwMode="auto">
            <a:xfrm>
              <a:off x="200095" y="190755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5" name="Group 252"/>
            <p:cNvGrpSpPr>
              <a:grpSpLocks/>
            </p:cNvGrpSpPr>
            <p:nvPr/>
          </p:nvGrpSpPr>
          <p:grpSpPr bwMode="auto">
            <a:xfrm>
              <a:off x="418542" y="1907559"/>
              <a:ext cx="93708" cy="148264"/>
              <a:chOff x="3256" y="10743"/>
              <a:chExt cx="613" cy="71"/>
            </a:xfrm>
          </p:grpSpPr>
          <p:sp>
            <p:nvSpPr>
              <p:cNvPr id="281"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82"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6" name="Group 255"/>
            <p:cNvGrpSpPr>
              <a:grpSpLocks/>
            </p:cNvGrpSpPr>
            <p:nvPr/>
          </p:nvGrpSpPr>
          <p:grpSpPr bwMode="auto">
            <a:xfrm>
              <a:off x="166311" y="2118470"/>
              <a:ext cx="80103" cy="148264"/>
              <a:chOff x="1606" y="10844"/>
              <a:chExt cx="524" cy="71"/>
            </a:xfrm>
          </p:grpSpPr>
          <p:sp>
            <p:nvSpPr>
              <p:cNvPr id="279"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80"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7" name="Group 258"/>
            <p:cNvGrpSpPr>
              <a:grpSpLocks/>
            </p:cNvGrpSpPr>
            <p:nvPr/>
          </p:nvGrpSpPr>
          <p:grpSpPr bwMode="auto">
            <a:xfrm>
              <a:off x="405701" y="2767904"/>
              <a:ext cx="78727" cy="148264"/>
              <a:chOff x="3172" y="10844"/>
              <a:chExt cx="515" cy="71"/>
            </a:xfrm>
          </p:grpSpPr>
          <p:sp>
            <p:nvSpPr>
              <p:cNvPr id="277"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78"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261"/>
            <p:cNvGrpSpPr>
              <a:grpSpLocks/>
            </p:cNvGrpSpPr>
            <p:nvPr/>
          </p:nvGrpSpPr>
          <p:grpSpPr bwMode="auto">
            <a:xfrm>
              <a:off x="202999" y="2619640"/>
              <a:ext cx="80103" cy="148264"/>
              <a:chOff x="1846" y="11084"/>
              <a:chExt cx="524" cy="71"/>
            </a:xfrm>
          </p:grpSpPr>
          <p:sp>
            <p:nvSpPr>
              <p:cNvPr id="275"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76"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9" name="Group 264"/>
            <p:cNvGrpSpPr>
              <a:grpSpLocks/>
            </p:cNvGrpSpPr>
            <p:nvPr/>
          </p:nvGrpSpPr>
          <p:grpSpPr bwMode="auto">
            <a:xfrm>
              <a:off x="239688" y="3120812"/>
              <a:ext cx="80103" cy="148264"/>
              <a:chOff x="2086" y="11324"/>
              <a:chExt cx="524" cy="71"/>
            </a:xfrm>
          </p:grpSpPr>
          <p:sp>
            <p:nvSpPr>
              <p:cNvPr id="273"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74"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226" name="Rectangle 267"/>
            <p:cNvSpPr>
              <a:spLocks noChangeArrowheads="1"/>
            </p:cNvSpPr>
            <p:nvPr/>
          </p:nvSpPr>
          <p:spPr bwMode="auto">
            <a:xfrm>
              <a:off x="285701"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27" name="Rectangle 268"/>
            <p:cNvSpPr>
              <a:spLocks noChangeArrowheads="1"/>
            </p:cNvSpPr>
            <p:nvPr/>
          </p:nvSpPr>
          <p:spPr bwMode="auto">
            <a:xfrm>
              <a:off x="500480"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28" name="Rectangle 269"/>
            <p:cNvSpPr>
              <a:spLocks noChangeArrowheads="1"/>
            </p:cNvSpPr>
            <p:nvPr/>
          </p:nvSpPr>
          <p:spPr bwMode="auto">
            <a:xfrm>
              <a:off x="305879" y="261964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29" name="Rectangle 270"/>
            <p:cNvSpPr>
              <a:spLocks noChangeArrowheads="1"/>
            </p:cNvSpPr>
            <p:nvPr/>
          </p:nvSpPr>
          <p:spPr bwMode="auto">
            <a:xfrm>
              <a:off x="485499" y="276790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30" name="Rectangle 271"/>
            <p:cNvSpPr>
              <a:spLocks noChangeArrowheads="1"/>
            </p:cNvSpPr>
            <p:nvPr/>
          </p:nvSpPr>
          <p:spPr bwMode="auto">
            <a:xfrm>
              <a:off x="208502" y="2323114"/>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0" name="Group 272"/>
            <p:cNvGrpSpPr>
              <a:grpSpLocks/>
            </p:cNvGrpSpPr>
            <p:nvPr/>
          </p:nvGrpSpPr>
          <p:grpSpPr bwMode="auto">
            <a:xfrm>
              <a:off x="326975" y="2972548"/>
              <a:ext cx="78727" cy="148264"/>
              <a:chOff x="3172" y="10844"/>
              <a:chExt cx="515" cy="71"/>
            </a:xfrm>
          </p:grpSpPr>
          <p:sp>
            <p:nvSpPr>
              <p:cNvPr id="271"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72"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275"/>
            <p:cNvGrpSpPr>
              <a:grpSpLocks/>
            </p:cNvGrpSpPr>
            <p:nvPr/>
          </p:nvGrpSpPr>
          <p:grpSpPr bwMode="auto">
            <a:xfrm>
              <a:off x="152400" y="2916165"/>
              <a:ext cx="80103" cy="148264"/>
              <a:chOff x="1633" y="11977"/>
              <a:chExt cx="524" cy="71"/>
            </a:xfrm>
          </p:grpSpPr>
          <p:sp>
            <p:nvSpPr>
              <p:cNvPr id="269"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70"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233" name="Rectangle 278"/>
            <p:cNvSpPr>
              <a:spLocks noChangeArrowheads="1"/>
            </p:cNvSpPr>
            <p:nvPr/>
          </p:nvSpPr>
          <p:spPr bwMode="auto">
            <a:xfrm>
              <a:off x="287229" y="232311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34" name="Rectangle 279"/>
            <p:cNvSpPr>
              <a:spLocks noChangeArrowheads="1"/>
            </p:cNvSpPr>
            <p:nvPr/>
          </p:nvSpPr>
          <p:spPr bwMode="auto">
            <a:xfrm>
              <a:off x="406772" y="2174853"/>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35" name="Rectangle 280"/>
            <p:cNvSpPr>
              <a:spLocks noChangeArrowheads="1"/>
            </p:cNvSpPr>
            <p:nvPr/>
          </p:nvSpPr>
          <p:spPr bwMode="auto">
            <a:xfrm>
              <a:off x="418542" y="312081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2" name="Group 281"/>
            <p:cNvGrpSpPr>
              <a:grpSpLocks/>
            </p:cNvGrpSpPr>
            <p:nvPr/>
          </p:nvGrpSpPr>
          <p:grpSpPr bwMode="auto">
            <a:xfrm>
              <a:off x="417167" y="4033357"/>
              <a:ext cx="93708" cy="148264"/>
              <a:chOff x="3256" y="11013"/>
              <a:chExt cx="613" cy="71"/>
            </a:xfrm>
          </p:grpSpPr>
          <p:sp>
            <p:nvSpPr>
              <p:cNvPr id="267"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68"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237" name="Rectangle 284"/>
            <p:cNvSpPr>
              <a:spLocks noChangeArrowheads="1"/>
            </p:cNvSpPr>
            <p:nvPr/>
          </p:nvSpPr>
          <p:spPr bwMode="auto">
            <a:xfrm>
              <a:off x="198719" y="3469541"/>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3" name="Group 285"/>
            <p:cNvGrpSpPr>
              <a:grpSpLocks/>
            </p:cNvGrpSpPr>
            <p:nvPr/>
          </p:nvGrpSpPr>
          <p:grpSpPr bwMode="auto">
            <a:xfrm>
              <a:off x="417167" y="3469541"/>
              <a:ext cx="93708" cy="148264"/>
              <a:chOff x="3256" y="10743"/>
              <a:chExt cx="613" cy="71"/>
            </a:xfrm>
          </p:grpSpPr>
          <p:sp>
            <p:nvSpPr>
              <p:cNvPr id="265"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66"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4" name="Group 288"/>
            <p:cNvGrpSpPr>
              <a:grpSpLocks/>
            </p:cNvGrpSpPr>
            <p:nvPr/>
          </p:nvGrpSpPr>
          <p:grpSpPr bwMode="auto">
            <a:xfrm>
              <a:off x="164935" y="3680452"/>
              <a:ext cx="80103" cy="148264"/>
              <a:chOff x="1606" y="10844"/>
              <a:chExt cx="524" cy="71"/>
            </a:xfrm>
          </p:grpSpPr>
          <p:sp>
            <p:nvSpPr>
              <p:cNvPr id="263"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64"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5" name="Group 291"/>
            <p:cNvGrpSpPr>
              <a:grpSpLocks/>
            </p:cNvGrpSpPr>
            <p:nvPr/>
          </p:nvGrpSpPr>
          <p:grpSpPr bwMode="auto">
            <a:xfrm>
              <a:off x="619563" y="1354187"/>
              <a:ext cx="78727" cy="148264"/>
              <a:chOff x="3172" y="10844"/>
              <a:chExt cx="515" cy="71"/>
            </a:xfrm>
          </p:grpSpPr>
          <p:sp>
            <p:nvSpPr>
              <p:cNvPr id="261"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62"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6" name="Group 294"/>
            <p:cNvGrpSpPr>
              <a:grpSpLocks/>
            </p:cNvGrpSpPr>
            <p:nvPr/>
          </p:nvGrpSpPr>
          <p:grpSpPr bwMode="auto">
            <a:xfrm>
              <a:off x="201623" y="4181622"/>
              <a:ext cx="80103" cy="148264"/>
              <a:chOff x="1846" y="11084"/>
              <a:chExt cx="524" cy="71"/>
            </a:xfrm>
          </p:grpSpPr>
          <p:sp>
            <p:nvSpPr>
              <p:cNvPr id="259"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60"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7" name="Group 297"/>
            <p:cNvGrpSpPr>
              <a:grpSpLocks/>
            </p:cNvGrpSpPr>
            <p:nvPr/>
          </p:nvGrpSpPr>
          <p:grpSpPr bwMode="auto">
            <a:xfrm>
              <a:off x="601219" y="2118470"/>
              <a:ext cx="80103" cy="148264"/>
              <a:chOff x="2086" y="11324"/>
              <a:chExt cx="524" cy="71"/>
            </a:xfrm>
          </p:grpSpPr>
          <p:sp>
            <p:nvSpPr>
              <p:cNvPr id="257"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58"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243" name="Rectangle 300"/>
            <p:cNvSpPr>
              <a:spLocks noChangeArrowheads="1"/>
            </p:cNvSpPr>
            <p:nvPr/>
          </p:nvSpPr>
          <p:spPr bwMode="auto">
            <a:xfrm>
              <a:off x="284325"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44" name="Rectangle 301"/>
            <p:cNvSpPr>
              <a:spLocks noChangeArrowheads="1"/>
            </p:cNvSpPr>
            <p:nvPr/>
          </p:nvSpPr>
          <p:spPr bwMode="auto">
            <a:xfrm>
              <a:off x="499104"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45" name="Rectangle 302"/>
            <p:cNvSpPr>
              <a:spLocks noChangeArrowheads="1"/>
            </p:cNvSpPr>
            <p:nvPr/>
          </p:nvSpPr>
          <p:spPr bwMode="auto">
            <a:xfrm>
              <a:off x="304503" y="418162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46" name="Rectangle 303"/>
            <p:cNvSpPr>
              <a:spLocks noChangeArrowheads="1"/>
            </p:cNvSpPr>
            <p:nvPr/>
          </p:nvSpPr>
          <p:spPr bwMode="auto">
            <a:xfrm>
              <a:off x="1010446" y="388509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47" name="Rectangle 304"/>
            <p:cNvSpPr>
              <a:spLocks noChangeArrowheads="1"/>
            </p:cNvSpPr>
            <p:nvPr/>
          </p:nvSpPr>
          <p:spPr bwMode="auto">
            <a:xfrm>
              <a:off x="207127" y="3885096"/>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8" name="Group 305"/>
            <p:cNvGrpSpPr>
              <a:grpSpLocks/>
            </p:cNvGrpSpPr>
            <p:nvPr/>
          </p:nvGrpSpPr>
          <p:grpSpPr bwMode="auto">
            <a:xfrm>
              <a:off x="281420" y="1462772"/>
              <a:ext cx="78727" cy="148264"/>
              <a:chOff x="3172" y="10844"/>
              <a:chExt cx="515" cy="71"/>
            </a:xfrm>
          </p:grpSpPr>
          <p:sp>
            <p:nvSpPr>
              <p:cNvPr id="255"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56"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92" name="Group 308"/>
            <p:cNvGrpSpPr>
              <a:grpSpLocks/>
            </p:cNvGrpSpPr>
            <p:nvPr/>
          </p:nvGrpSpPr>
          <p:grpSpPr bwMode="auto">
            <a:xfrm>
              <a:off x="815081" y="4033357"/>
              <a:ext cx="80103" cy="148264"/>
              <a:chOff x="1633" y="11977"/>
              <a:chExt cx="524" cy="71"/>
            </a:xfrm>
          </p:grpSpPr>
          <p:sp>
            <p:nvSpPr>
              <p:cNvPr id="253"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54"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250" name="Rectangle 311"/>
            <p:cNvSpPr>
              <a:spLocks noChangeArrowheads="1"/>
            </p:cNvSpPr>
            <p:nvPr/>
          </p:nvSpPr>
          <p:spPr bwMode="auto">
            <a:xfrm>
              <a:off x="285853" y="388509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51" name="Rectangle 312"/>
            <p:cNvSpPr>
              <a:spLocks noChangeArrowheads="1"/>
            </p:cNvSpPr>
            <p:nvPr/>
          </p:nvSpPr>
          <p:spPr bwMode="auto">
            <a:xfrm>
              <a:off x="405396" y="373683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52" name="Rectangle 313"/>
            <p:cNvSpPr>
              <a:spLocks noChangeArrowheads="1"/>
            </p:cNvSpPr>
            <p:nvPr/>
          </p:nvSpPr>
          <p:spPr bwMode="auto">
            <a:xfrm>
              <a:off x="326975" y="12059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426" name="CustomShape 1"/>
          <p:cNvSpPr/>
          <p:nvPr/>
        </p:nvSpPr>
        <p:spPr>
          <a:xfrm>
            <a:off x="-18000" y="0"/>
            <a:ext cx="1584000" cy="6885384"/>
          </a:xfrm>
          <a:prstGeom prst="rect">
            <a:avLst/>
          </a:prstGeom>
          <a:solidFill>
            <a:srgbClr val="0FA1E3"/>
          </a:solidFill>
          <a:ln w="9360">
            <a:noFill/>
          </a:ln>
        </p:spPr>
        <p:style>
          <a:lnRef idx="0">
            <a:scrgbClr r="0" g="0" b="0"/>
          </a:lnRef>
          <a:fillRef idx="0">
            <a:scrgbClr r="0" g="0" b="0"/>
          </a:fillRef>
          <a:effectRef idx="0">
            <a:scrgbClr r="0" g="0" b="0"/>
          </a:effectRef>
          <a:fontRef idx="minor"/>
        </p:style>
      </p:sp>
      <p:grpSp>
        <p:nvGrpSpPr>
          <p:cNvPr id="93" name="137 Grupo"/>
          <p:cNvGrpSpPr/>
          <p:nvPr/>
        </p:nvGrpSpPr>
        <p:grpSpPr>
          <a:xfrm>
            <a:off x="-119627" y="1398319"/>
            <a:ext cx="1692827" cy="4621481"/>
            <a:chOff x="-119627" y="1398319"/>
            <a:chExt cx="1692827" cy="4621481"/>
          </a:xfrm>
        </p:grpSpPr>
        <p:grpSp>
          <p:nvGrpSpPr>
            <p:cNvPr id="95" name="520 Grupo"/>
            <p:cNvGrpSpPr/>
            <p:nvPr/>
          </p:nvGrpSpPr>
          <p:grpSpPr>
            <a:xfrm>
              <a:off x="76200" y="1398319"/>
              <a:ext cx="1434956" cy="1794790"/>
              <a:chOff x="76200" y="1398319"/>
              <a:chExt cx="1434956" cy="1794790"/>
            </a:xfrm>
          </p:grpSpPr>
          <p:sp>
            <p:nvSpPr>
              <p:cNvPr id="624" name="Rectangle 215"/>
              <p:cNvSpPr>
                <a:spLocks noChangeArrowheads="1"/>
              </p:cNvSpPr>
              <p:nvPr/>
            </p:nvSpPr>
            <p:spPr bwMode="auto">
              <a:xfrm>
                <a:off x="186190"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25" name="Rectangle 216"/>
              <p:cNvSpPr>
                <a:spLocks noChangeArrowheads="1"/>
              </p:cNvSpPr>
              <p:nvPr/>
            </p:nvSpPr>
            <p:spPr bwMode="auto">
              <a:xfrm>
                <a:off x="448944" y="2064299"/>
                <a:ext cx="10298"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26" name="Rectangle 217"/>
              <p:cNvSpPr>
                <a:spLocks noChangeArrowheads="1"/>
              </p:cNvSpPr>
              <p:nvPr/>
            </p:nvSpPr>
            <p:spPr bwMode="auto">
              <a:xfrm>
                <a:off x="707355"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27" name="Rectangle 218"/>
              <p:cNvSpPr>
                <a:spLocks noChangeArrowheads="1"/>
              </p:cNvSpPr>
              <p:nvPr/>
            </p:nvSpPr>
            <p:spPr bwMode="auto">
              <a:xfrm>
                <a:off x="894324" y="2064299"/>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28" name="Rectangle 219"/>
              <p:cNvSpPr>
                <a:spLocks noChangeArrowheads="1"/>
              </p:cNvSpPr>
              <p:nvPr/>
            </p:nvSpPr>
            <p:spPr bwMode="auto">
              <a:xfrm>
                <a:off x="1099314" y="2064299"/>
                <a:ext cx="10459"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29" name="Rectangle 220"/>
              <p:cNvSpPr>
                <a:spLocks noChangeArrowheads="1"/>
              </p:cNvSpPr>
              <p:nvPr/>
            </p:nvSpPr>
            <p:spPr bwMode="auto">
              <a:xfrm>
                <a:off x="1255551" y="2064299"/>
                <a:ext cx="3250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30" name="Rectangle 221"/>
              <p:cNvSpPr>
                <a:spLocks noChangeArrowheads="1"/>
              </p:cNvSpPr>
              <p:nvPr/>
            </p:nvSpPr>
            <p:spPr bwMode="auto">
              <a:xfrm>
                <a:off x="1326831" y="1971370"/>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57" name="Group 222"/>
              <p:cNvGrpSpPr>
                <a:grpSpLocks/>
              </p:cNvGrpSpPr>
              <p:nvPr/>
            </p:nvGrpSpPr>
            <p:grpSpPr bwMode="auto">
              <a:xfrm>
                <a:off x="186184" y="2015188"/>
                <a:ext cx="1210865" cy="64058"/>
                <a:chOff x="2745" y="15338"/>
                <a:chExt cx="7525" cy="71"/>
              </a:xfrm>
            </p:grpSpPr>
            <p:sp>
              <p:nvSpPr>
                <p:cNvPr id="850"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51"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52"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53"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54"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55"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56"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58" name="Group 245"/>
              <p:cNvGrpSpPr>
                <a:grpSpLocks/>
              </p:cNvGrpSpPr>
              <p:nvPr/>
            </p:nvGrpSpPr>
            <p:grpSpPr bwMode="auto">
              <a:xfrm>
                <a:off x="878674" y="2132954"/>
                <a:ext cx="93708" cy="64059"/>
                <a:chOff x="7359" y="10643"/>
                <a:chExt cx="613" cy="71"/>
              </a:xfrm>
            </p:grpSpPr>
            <p:sp>
              <p:nvSpPr>
                <p:cNvPr id="848"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49"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59" name="519 Grupo"/>
              <p:cNvGrpSpPr/>
              <p:nvPr/>
            </p:nvGrpSpPr>
            <p:grpSpPr>
              <a:xfrm>
                <a:off x="76200" y="2133600"/>
                <a:ext cx="1434956" cy="1059509"/>
                <a:chOff x="76200" y="2674291"/>
                <a:chExt cx="1434956" cy="1059509"/>
              </a:xfrm>
            </p:grpSpPr>
            <p:grpSp>
              <p:nvGrpSpPr>
                <p:cNvPr id="860" name="Group 139"/>
                <p:cNvGrpSpPr>
                  <a:grpSpLocks/>
                </p:cNvGrpSpPr>
                <p:nvPr/>
              </p:nvGrpSpPr>
              <p:grpSpPr bwMode="auto">
                <a:xfrm>
                  <a:off x="76200" y="3670472"/>
                  <a:ext cx="1434956" cy="63328"/>
                  <a:chOff x="2535" y="15338"/>
                  <a:chExt cx="7838" cy="71"/>
                </a:xfrm>
              </p:grpSpPr>
              <p:sp>
                <p:nvSpPr>
                  <p:cNvPr id="84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4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4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4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4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4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4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4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61" name="Group 139"/>
                <p:cNvGrpSpPr>
                  <a:grpSpLocks/>
                </p:cNvGrpSpPr>
                <p:nvPr/>
              </p:nvGrpSpPr>
              <p:grpSpPr bwMode="auto">
                <a:xfrm>
                  <a:off x="76200" y="3505200"/>
                  <a:ext cx="1066800" cy="76200"/>
                  <a:chOff x="2535" y="15338"/>
                  <a:chExt cx="7838" cy="71"/>
                </a:xfrm>
              </p:grpSpPr>
              <p:sp>
                <p:nvSpPr>
                  <p:cNvPr id="83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3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3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3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3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3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3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3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62" name="Group 14"/>
                <p:cNvGrpSpPr>
                  <a:grpSpLocks/>
                </p:cNvGrpSpPr>
                <p:nvPr/>
              </p:nvGrpSpPr>
              <p:grpSpPr bwMode="auto">
                <a:xfrm>
                  <a:off x="710214" y="2674291"/>
                  <a:ext cx="93708" cy="64059"/>
                  <a:chOff x="5031" y="10743"/>
                  <a:chExt cx="613" cy="71"/>
                </a:xfrm>
              </p:grpSpPr>
              <p:sp>
                <p:nvSpPr>
                  <p:cNvPr id="8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28" name="Rectangle 17"/>
                <p:cNvSpPr>
                  <a:spLocks noChangeArrowheads="1"/>
                </p:cNvSpPr>
                <p:nvPr/>
              </p:nvSpPr>
              <p:spPr bwMode="auto">
                <a:xfrm>
                  <a:off x="566977" y="2917894"/>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63" name="Group 21"/>
                <p:cNvGrpSpPr>
                  <a:grpSpLocks/>
                </p:cNvGrpSpPr>
                <p:nvPr/>
              </p:nvGrpSpPr>
              <p:grpSpPr bwMode="auto">
                <a:xfrm>
                  <a:off x="1104154" y="3044206"/>
                  <a:ext cx="93708" cy="65863"/>
                  <a:chOff x="8491" y="10743"/>
                  <a:chExt cx="613" cy="73"/>
                </a:xfrm>
              </p:grpSpPr>
              <p:sp>
                <p:nvSpPr>
                  <p:cNvPr id="828"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29"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30" name="Rectangle 24"/>
                <p:cNvSpPr>
                  <a:spLocks noChangeArrowheads="1"/>
                </p:cNvSpPr>
                <p:nvPr/>
              </p:nvSpPr>
              <p:spPr bwMode="auto">
                <a:xfrm>
                  <a:off x="1361124" y="267429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96" name="Group 25"/>
                <p:cNvGrpSpPr>
                  <a:grpSpLocks/>
                </p:cNvGrpSpPr>
                <p:nvPr/>
              </p:nvGrpSpPr>
              <p:grpSpPr bwMode="auto">
                <a:xfrm>
                  <a:off x="710214" y="2917894"/>
                  <a:ext cx="93708" cy="64059"/>
                  <a:chOff x="5140" y="10844"/>
                  <a:chExt cx="613" cy="71"/>
                </a:xfrm>
              </p:grpSpPr>
              <p:sp>
                <p:nvSpPr>
                  <p:cNvPr id="826"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27"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98" name="Group 28"/>
                <p:cNvGrpSpPr>
                  <a:grpSpLocks/>
                </p:cNvGrpSpPr>
                <p:nvPr/>
              </p:nvGrpSpPr>
              <p:grpSpPr bwMode="auto">
                <a:xfrm>
                  <a:off x="887540" y="2765417"/>
                  <a:ext cx="111135" cy="64059"/>
                  <a:chOff x="6191" y="10844"/>
                  <a:chExt cx="727" cy="71"/>
                </a:xfrm>
              </p:grpSpPr>
              <p:sp>
                <p:nvSpPr>
                  <p:cNvPr id="824"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25"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99" name="Group 31"/>
                <p:cNvGrpSpPr>
                  <a:grpSpLocks/>
                </p:cNvGrpSpPr>
                <p:nvPr/>
              </p:nvGrpSpPr>
              <p:grpSpPr bwMode="auto">
                <a:xfrm>
                  <a:off x="1076943" y="2765417"/>
                  <a:ext cx="93708" cy="64059"/>
                  <a:chOff x="7430" y="10844"/>
                  <a:chExt cx="613" cy="71"/>
                </a:xfrm>
              </p:grpSpPr>
              <p:sp>
                <p:nvSpPr>
                  <p:cNvPr id="822"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23"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34" name="Rectangle 34"/>
                <p:cNvSpPr>
                  <a:spLocks noChangeArrowheads="1"/>
                </p:cNvSpPr>
                <p:nvPr/>
              </p:nvSpPr>
              <p:spPr bwMode="auto">
                <a:xfrm>
                  <a:off x="1361124" y="276541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35" name="Rectangle 35"/>
                <p:cNvSpPr>
                  <a:spLocks noChangeArrowheads="1"/>
                </p:cNvSpPr>
                <p:nvPr/>
              </p:nvSpPr>
              <p:spPr bwMode="auto">
                <a:xfrm>
                  <a:off x="616506" y="276541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00" name="Group 37"/>
                <p:cNvGrpSpPr>
                  <a:grpSpLocks/>
                </p:cNvGrpSpPr>
                <p:nvPr/>
              </p:nvGrpSpPr>
              <p:grpSpPr bwMode="auto">
                <a:xfrm>
                  <a:off x="1206269" y="2765417"/>
                  <a:ext cx="116027" cy="64059"/>
                  <a:chOff x="8276" y="10844"/>
                  <a:chExt cx="759" cy="71"/>
                </a:xfrm>
              </p:grpSpPr>
              <p:sp>
                <p:nvSpPr>
                  <p:cNvPr id="820"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21"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37" name="Rectangle 41"/>
                <p:cNvSpPr>
                  <a:spLocks noChangeArrowheads="1"/>
                </p:cNvSpPr>
                <p:nvPr/>
              </p:nvSpPr>
              <p:spPr bwMode="auto">
                <a:xfrm>
                  <a:off x="840151" y="2917894"/>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38" name="Rectangle 42"/>
                <p:cNvSpPr>
                  <a:spLocks noChangeArrowheads="1"/>
                </p:cNvSpPr>
                <p:nvPr/>
              </p:nvSpPr>
              <p:spPr bwMode="auto">
                <a:xfrm>
                  <a:off x="727946" y="2789777"/>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39" name="Rectangle 43"/>
                <p:cNvSpPr>
                  <a:spLocks noChangeArrowheads="1"/>
                </p:cNvSpPr>
                <p:nvPr/>
              </p:nvSpPr>
              <p:spPr bwMode="auto">
                <a:xfrm>
                  <a:off x="784813" y="278977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04" name="Group 44"/>
                <p:cNvGrpSpPr>
                  <a:grpSpLocks/>
                </p:cNvGrpSpPr>
                <p:nvPr/>
              </p:nvGrpSpPr>
              <p:grpSpPr bwMode="auto">
                <a:xfrm>
                  <a:off x="866292" y="2981952"/>
                  <a:ext cx="93708" cy="64059"/>
                  <a:chOff x="7359" y="10643"/>
                  <a:chExt cx="613" cy="71"/>
                </a:xfrm>
              </p:grpSpPr>
              <p:sp>
                <p:nvSpPr>
                  <p:cNvPr id="818"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19"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41" name="Rectangle 47"/>
                <p:cNvSpPr>
                  <a:spLocks noChangeArrowheads="1"/>
                </p:cNvSpPr>
                <p:nvPr/>
              </p:nvSpPr>
              <p:spPr bwMode="auto">
                <a:xfrm>
                  <a:off x="1214066" y="2980147"/>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08" name="Group 48"/>
                <p:cNvGrpSpPr>
                  <a:grpSpLocks/>
                </p:cNvGrpSpPr>
                <p:nvPr/>
              </p:nvGrpSpPr>
              <p:grpSpPr bwMode="auto">
                <a:xfrm>
                  <a:off x="1254423" y="2890827"/>
                  <a:ext cx="136052" cy="64059"/>
                  <a:chOff x="8966" y="10643"/>
                  <a:chExt cx="890" cy="71"/>
                </a:xfrm>
              </p:grpSpPr>
              <p:sp>
                <p:nvSpPr>
                  <p:cNvPr id="816"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17"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10" name="Group 51"/>
                <p:cNvGrpSpPr>
                  <a:grpSpLocks/>
                </p:cNvGrpSpPr>
                <p:nvPr/>
              </p:nvGrpSpPr>
              <p:grpSpPr bwMode="auto">
                <a:xfrm>
                  <a:off x="716023" y="3046010"/>
                  <a:ext cx="93708" cy="64059"/>
                  <a:chOff x="3256" y="10743"/>
                  <a:chExt cx="613" cy="71"/>
                </a:xfrm>
              </p:grpSpPr>
              <p:sp>
                <p:nvSpPr>
                  <p:cNvPr id="814"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15"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44" name="Rectangle 57"/>
                <p:cNvSpPr>
                  <a:spLocks noChangeArrowheads="1"/>
                </p:cNvSpPr>
                <p:nvPr/>
              </p:nvSpPr>
              <p:spPr bwMode="auto">
                <a:xfrm>
                  <a:off x="619563" y="304601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11" name="Group 58"/>
                <p:cNvGrpSpPr>
                  <a:grpSpLocks/>
                </p:cNvGrpSpPr>
                <p:nvPr/>
              </p:nvGrpSpPr>
              <p:grpSpPr bwMode="auto">
                <a:xfrm>
                  <a:off x="987210" y="2981952"/>
                  <a:ext cx="93708" cy="65863"/>
                  <a:chOff x="7502" y="10743"/>
                  <a:chExt cx="613" cy="73"/>
                </a:xfrm>
              </p:grpSpPr>
              <p:sp>
                <p:nvSpPr>
                  <p:cNvPr id="812"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13"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12" name="Group 61"/>
                <p:cNvGrpSpPr>
                  <a:grpSpLocks/>
                </p:cNvGrpSpPr>
                <p:nvPr/>
              </p:nvGrpSpPr>
              <p:grpSpPr bwMode="auto">
                <a:xfrm>
                  <a:off x="1160715" y="3198487"/>
                  <a:ext cx="93708" cy="65863"/>
                  <a:chOff x="8491" y="10743"/>
                  <a:chExt cx="613" cy="73"/>
                </a:xfrm>
              </p:grpSpPr>
              <p:sp>
                <p:nvSpPr>
                  <p:cNvPr id="810"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11"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47" name="Rectangle 64"/>
                <p:cNvSpPr>
                  <a:spLocks noChangeArrowheads="1"/>
                </p:cNvSpPr>
                <p:nvPr/>
              </p:nvSpPr>
              <p:spPr bwMode="auto">
                <a:xfrm>
                  <a:off x="1289735" y="307037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14" name="Group 65"/>
                <p:cNvGrpSpPr>
                  <a:grpSpLocks/>
                </p:cNvGrpSpPr>
                <p:nvPr/>
              </p:nvGrpSpPr>
              <p:grpSpPr bwMode="auto">
                <a:xfrm>
                  <a:off x="953426" y="2853835"/>
                  <a:ext cx="80103" cy="64059"/>
                  <a:chOff x="1393" y="11737"/>
                  <a:chExt cx="524" cy="71"/>
                </a:xfrm>
              </p:grpSpPr>
              <p:sp>
                <p:nvSpPr>
                  <p:cNvPr id="808"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09"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15" name="Group 71"/>
                <p:cNvGrpSpPr>
                  <a:grpSpLocks/>
                </p:cNvGrpSpPr>
                <p:nvPr/>
              </p:nvGrpSpPr>
              <p:grpSpPr bwMode="auto">
                <a:xfrm>
                  <a:off x="833119" y="3110068"/>
                  <a:ext cx="111135" cy="64059"/>
                  <a:chOff x="6191" y="10844"/>
                  <a:chExt cx="727" cy="71"/>
                </a:xfrm>
              </p:grpSpPr>
              <p:sp>
                <p:nvSpPr>
                  <p:cNvPr id="806"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07"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17" name="Group 74"/>
                <p:cNvGrpSpPr>
                  <a:grpSpLocks/>
                </p:cNvGrpSpPr>
                <p:nvPr/>
              </p:nvGrpSpPr>
              <p:grpSpPr bwMode="auto">
                <a:xfrm>
                  <a:off x="1104154" y="2890827"/>
                  <a:ext cx="93708" cy="64059"/>
                  <a:chOff x="7430" y="10844"/>
                  <a:chExt cx="613" cy="71"/>
                </a:xfrm>
              </p:grpSpPr>
              <p:sp>
                <p:nvSpPr>
                  <p:cNvPr id="804"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05"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51" name="Rectangle 77"/>
                <p:cNvSpPr>
                  <a:spLocks noChangeArrowheads="1"/>
                </p:cNvSpPr>
                <p:nvPr/>
              </p:nvSpPr>
              <p:spPr bwMode="auto">
                <a:xfrm>
                  <a:off x="1275212" y="3200292"/>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18" name="Group 78"/>
                <p:cNvGrpSpPr>
                  <a:grpSpLocks/>
                </p:cNvGrpSpPr>
                <p:nvPr/>
              </p:nvGrpSpPr>
              <p:grpSpPr bwMode="auto">
                <a:xfrm>
                  <a:off x="1367697" y="3134429"/>
                  <a:ext cx="80103" cy="64059"/>
                  <a:chOff x="1873" y="12217"/>
                  <a:chExt cx="524" cy="71"/>
                </a:xfrm>
              </p:grpSpPr>
              <p:sp>
                <p:nvSpPr>
                  <p:cNvPr id="802"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03"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53" name="Rectangle 81"/>
                <p:cNvSpPr>
                  <a:spLocks noChangeArrowheads="1"/>
                </p:cNvSpPr>
                <p:nvPr/>
              </p:nvSpPr>
              <p:spPr bwMode="auto">
                <a:xfrm>
                  <a:off x="689729" y="3198487"/>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54" name="Rectangle 82"/>
                <p:cNvSpPr>
                  <a:spLocks noChangeArrowheads="1"/>
                </p:cNvSpPr>
                <p:nvPr/>
              </p:nvSpPr>
              <p:spPr bwMode="auto">
                <a:xfrm>
                  <a:off x="566977" y="319848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19" name="Group 83"/>
                <p:cNvGrpSpPr>
                  <a:grpSpLocks/>
                </p:cNvGrpSpPr>
                <p:nvPr/>
              </p:nvGrpSpPr>
              <p:grpSpPr bwMode="auto">
                <a:xfrm>
                  <a:off x="964891" y="3110068"/>
                  <a:ext cx="116027" cy="64059"/>
                  <a:chOff x="8276" y="10844"/>
                  <a:chExt cx="759" cy="71"/>
                </a:xfrm>
              </p:grpSpPr>
              <p:sp>
                <p:nvSpPr>
                  <p:cNvPr id="800"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01"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20" name="Group 248"/>
                <p:cNvGrpSpPr>
                  <a:grpSpLocks/>
                </p:cNvGrpSpPr>
                <p:nvPr/>
              </p:nvGrpSpPr>
              <p:grpSpPr bwMode="auto">
                <a:xfrm>
                  <a:off x="418542" y="2676998"/>
                  <a:ext cx="93708" cy="64059"/>
                  <a:chOff x="3256" y="11013"/>
                  <a:chExt cx="613" cy="71"/>
                </a:xfrm>
              </p:grpSpPr>
              <p:sp>
                <p:nvSpPr>
                  <p:cNvPr id="798"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99"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22" name="Group 258"/>
                <p:cNvGrpSpPr>
                  <a:grpSpLocks/>
                </p:cNvGrpSpPr>
                <p:nvPr/>
              </p:nvGrpSpPr>
              <p:grpSpPr bwMode="auto">
                <a:xfrm>
                  <a:off x="405701" y="2805115"/>
                  <a:ext cx="78727" cy="64059"/>
                  <a:chOff x="3172" y="10844"/>
                  <a:chExt cx="515" cy="71"/>
                </a:xfrm>
              </p:grpSpPr>
              <p:sp>
                <p:nvSpPr>
                  <p:cNvPr id="796"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97"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25" name="Group 261"/>
                <p:cNvGrpSpPr>
                  <a:grpSpLocks/>
                </p:cNvGrpSpPr>
                <p:nvPr/>
              </p:nvGrpSpPr>
              <p:grpSpPr bwMode="auto">
                <a:xfrm>
                  <a:off x="202999" y="2741056"/>
                  <a:ext cx="80103" cy="64059"/>
                  <a:chOff x="1846" y="11084"/>
                  <a:chExt cx="524" cy="71"/>
                </a:xfrm>
              </p:grpSpPr>
              <p:sp>
                <p:nvSpPr>
                  <p:cNvPr id="794"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95"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26" name="Group 264"/>
                <p:cNvGrpSpPr>
                  <a:grpSpLocks/>
                </p:cNvGrpSpPr>
                <p:nvPr/>
              </p:nvGrpSpPr>
              <p:grpSpPr bwMode="auto">
                <a:xfrm>
                  <a:off x="239688" y="2957592"/>
                  <a:ext cx="80103" cy="64059"/>
                  <a:chOff x="2086" y="11324"/>
                  <a:chExt cx="524" cy="71"/>
                </a:xfrm>
              </p:grpSpPr>
              <p:sp>
                <p:nvSpPr>
                  <p:cNvPr id="792"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93"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60" name="Rectangle 269"/>
                <p:cNvSpPr>
                  <a:spLocks noChangeArrowheads="1"/>
                </p:cNvSpPr>
                <p:nvPr/>
              </p:nvSpPr>
              <p:spPr bwMode="auto">
                <a:xfrm>
                  <a:off x="305879" y="2741056"/>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61" name="Rectangle 270"/>
                <p:cNvSpPr>
                  <a:spLocks noChangeArrowheads="1"/>
                </p:cNvSpPr>
                <p:nvPr/>
              </p:nvSpPr>
              <p:spPr bwMode="auto">
                <a:xfrm>
                  <a:off x="485499" y="2805115"/>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64" name="Group 272"/>
                <p:cNvGrpSpPr>
                  <a:grpSpLocks/>
                </p:cNvGrpSpPr>
                <p:nvPr/>
              </p:nvGrpSpPr>
              <p:grpSpPr bwMode="auto">
                <a:xfrm>
                  <a:off x="326975" y="2893533"/>
                  <a:ext cx="78727" cy="64059"/>
                  <a:chOff x="3172" y="10844"/>
                  <a:chExt cx="515" cy="71"/>
                </a:xfrm>
              </p:grpSpPr>
              <p:sp>
                <p:nvSpPr>
                  <p:cNvPr id="790"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91"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65" name="Group 275"/>
                <p:cNvGrpSpPr>
                  <a:grpSpLocks/>
                </p:cNvGrpSpPr>
                <p:nvPr/>
              </p:nvGrpSpPr>
              <p:grpSpPr bwMode="auto">
                <a:xfrm>
                  <a:off x="152400" y="2869173"/>
                  <a:ext cx="80103" cy="64059"/>
                  <a:chOff x="1633" y="11977"/>
                  <a:chExt cx="524" cy="71"/>
                </a:xfrm>
              </p:grpSpPr>
              <p:sp>
                <p:nvSpPr>
                  <p:cNvPr id="788"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89"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64" name="Rectangle 280"/>
                <p:cNvSpPr>
                  <a:spLocks noChangeArrowheads="1"/>
                </p:cNvSpPr>
                <p:nvPr/>
              </p:nvSpPr>
              <p:spPr bwMode="auto">
                <a:xfrm>
                  <a:off x="418542" y="29575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66" name="Group 281"/>
                <p:cNvGrpSpPr>
                  <a:grpSpLocks/>
                </p:cNvGrpSpPr>
                <p:nvPr/>
              </p:nvGrpSpPr>
              <p:grpSpPr bwMode="auto">
                <a:xfrm>
                  <a:off x="417167" y="3351865"/>
                  <a:ext cx="93708" cy="64059"/>
                  <a:chOff x="3256" y="11013"/>
                  <a:chExt cx="613" cy="71"/>
                </a:xfrm>
              </p:grpSpPr>
              <p:sp>
                <p:nvSpPr>
                  <p:cNvPr id="786"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87"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66" name="Rectangle 284"/>
                <p:cNvSpPr>
                  <a:spLocks noChangeArrowheads="1"/>
                </p:cNvSpPr>
                <p:nvPr/>
              </p:nvSpPr>
              <p:spPr bwMode="auto">
                <a:xfrm>
                  <a:off x="198719" y="3108263"/>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67" name="Group 285"/>
                <p:cNvGrpSpPr>
                  <a:grpSpLocks/>
                </p:cNvGrpSpPr>
                <p:nvPr/>
              </p:nvGrpSpPr>
              <p:grpSpPr bwMode="auto">
                <a:xfrm>
                  <a:off x="417167" y="3108263"/>
                  <a:ext cx="93708" cy="64059"/>
                  <a:chOff x="3256" y="10743"/>
                  <a:chExt cx="613" cy="71"/>
                </a:xfrm>
              </p:grpSpPr>
              <p:sp>
                <p:nvSpPr>
                  <p:cNvPr id="784"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85"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70" name="Group 288"/>
                <p:cNvGrpSpPr>
                  <a:grpSpLocks/>
                </p:cNvGrpSpPr>
                <p:nvPr/>
              </p:nvGrpSpPr>
              <p:grpSpPr bwMode="auto">
                <a:xfrm>
                  <a:off x="164935" y="3199389"/>
                  <a:ext cx="80103" cy="64059"/>
                  <a:chOff x="1606" y="10844"/>
                  <a:chExt cx="524" cy="71"/>
                </a:xfrm>
              </p:grpSpPr>
              <p:sp>
                <p:nvSpPr>
                  <p:cNvPr id="782"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83"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71" name="Group 294"/>
                <p:cNvGrpSpPr>
                  <a:grpSpLocks/>
                </p:cNvGrpSpPr>
                <p:nvPr/>
              </p:nvGrpSpPr>
              <p:grpSpPr bwMode="auto">
                <a:xfrm>
                  <a:off x="201623" y="3415924"/>
                  <a:ext cx="80103" cy="64059"/>
                  <a:chOff x="1846" y="11084"/>
                  <a:chExt cx="524" cy="71"/>
                </a:xfrm>
              </p:grpSpPr>
              <p:sp>
                <p:nvSpPr>
                  <p:cNvPr id="78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8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70" name="Rectangle 300"/>
                <p:cNvSpPr>
                  <a:spLocks noChangeArrowheads="1"/>
                </p:cNvSpPr>
                <p:nvPr/>
              </p:nvSpPr>
              <p:spPr bwMode="auto">
                <a:xfrm>
                  <a:off x="284325"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71" name="Rectangle 301"/>
                <p:cNvSpPr>
                  <a:spLocks noChangeArrowheads="1"/>
                </p:cNvSpPr>
                <p:nvPr/>
              </p:nvSpPr>
              <p:spPr bwMode="auto">
                <a:xfrm>
                  <a:off x="499104"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72" name="Rectangle 302"/>
                <p:cNvSpPr>
                  <a:spLocks noChangeArrowheads="1"/>
                </p:cNvSpPr>
                <p:nvPr/>
              </p:nvSpPr>
              <p:spPr bwMode="auto">
                <a:xfrm>
                  <a:off x="304503" y="341592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73" name="Rectangle 303"/>
                <p:cNvSpPr>
                  <a:spLocks noChangeArrowheads="1"/>
                </p:cNvSpPr>
                <p:nvPr/>
              </p:nvSpPr>
              <p:spPr bwMode="auto">
                <a:xfrm>
                  <a:off x="1010446" y="3287808"/>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74" name="Rectangle 304"/>
                <p:cNvSpPr>
                  <a:spLocks noChangeArrowheads="1"/>
                </p:cNvSpPr>
                <p:nvPr/>
              </p:nvSpPr>
              <p:spPr bwMode="auto">
                <a:xfrm>
                  <a:off x="207127" y="32878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72" name="Group 308"/>
                <p:cNvGrpSpPr>
                  <a:grpSpLocks/>
                </p:cNvGrpSpPr>
                <p:nvPr/>
              </p:nvGrpSpPr>
              <p:grpSpPr bwMode="auto">
                <a:xfrm>
                  <a:off x="815081" y="3351865"/>
                  <a:ext cx="80103" cy="64059"/>
                  <a:chOff x="1633" y="11977"/>
                  <a:chExt cx="524" cy="71"/>
                </a:xfrm>
              </p:grpSpPr>
              <p:sp>
                <p:nvSpPr>
                  <p:cNvPr id="778"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79"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76" name="Rectangle 311"/>
                <p:cNvSpPr>
                  <a:spLocks noChangeArrowheads="1"/>
                </p:cNvSpPr>
                <p:nvPr/>
              </p:nvSpPr>
              <p:spPr bwMode="auto">
                <a:xfrm>
                  <a:off x="285853" y="3287808"/>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77" name="Rectangle 312"/>
                <p:cNvSpPr>
                  <a:spLocks noChangeArrowheads="1"/>
                </p:cNvSpPr>
                <p:nvPr/>
              </p:nvSpPr>
              <p:spPr bwMode="auto">
                <a:xfrm>
                  <a:off x="405396" y="322374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634" name="Rectangle 313"/>
              <p:cNvSpPr>
                <a:spLocks noChangeArrowheads="1"/>
              </p:cNvSpPr>
              <p:nvPr/>
            </p:nvSpPr>
            <p:spPr bwMode="auto">
              <a:xfrm>
                <a:off x="326975" y="213024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35" name="Rectangle 8"/>
              <p:cNvSpPr>
                <a:spLocks noChangeArrowheads="1"/>
              </p:cNvSpPr>
              <p:nvPr/>
            </p:nvSpPr>
            <p:spPr bwMode="auto">
              <a:xfrm>
                <a:off x="475868" y="1515608"/>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36" name="Rectangle 9"/>
              <p:cNvSpPr>
                <a:spLocks noChangeArrowheads="1"/>
              </p:cNvSpPr>
              <p:nvPr/>
            </p:nvSpPr>
            <p:spPr bwMode="auto">
              <a:xfrm>
                <a:off x="741552" y="157335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37" name="Rectangle 10"/>
              <p:cNvSpPr>
                <a:spLocks noChangeArrowheads="1"/>
              </p:cNvSpPr>
              <p:nvPr/>
            </p:nvSpPr>
            <p:spPr bwMode="auto">
              <a:xfrm>
                <a:off x="1228588" y="1761014"/>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73" name="Group 11"/>
              <p:cNvGrpSpPr>
                <a:grpSpLocks/>
              </p:cNvGrpSpPr>
              <p:nvPr/>
            </p:nvGrpSpPr>
            <p:grpSpPr bwMode="auto">
              <a:xfrm>
                <a:off x="1311748" y="1788080"/>
                <a:ext cx="136052" cy="64059"/>
                <a:chOff x="8966" y="10643"/>
                <a:chExt cx="890" cy="71"/>
              </a:xfrm>
            </p:grpSpPr>
            <p:sp>
              <p:nvSpPr>
                <p:cNvPr id="723"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24"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74" name="Group 14"/>
              <p:cNvGrpSpPr>
                <a:grpSpLocks/>
              </p:cNvGrpSpPr>
              <p:nvPr/>
            </p:nvGrpSpPr>
            <p:grpSpPr bwMode="auto">
              <a:xfrm>
                <a:off x="710214" y="1878303"/>
                <a:ext cx="93708" cy="64059"/>
                <a:chOff x="5031" y="10743"/>
                <a:chExt cx="613" cy="71"/>
              </a:xfrm>
            </p:grpSpPr>
            <p:sp>
              <p:nvSpPr>
                <p:cNvPr id="721"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22"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640" name="Rectangle 17"/>
              <p:cNvSpPr>
                <a:spLocks noChangeArrowheads="1"/>
              </p:cNvSpPr>
              <p:nvPr/>
            </p:nvSpPr>
            <p:spPr bwMode="auto">
              <a:xfrm>
                <a:off x="566977" y="2121906"/>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75" name="Group 18"/>
              <p:cNvGrpSpPr>
                <a:grpSpLocks/>
              </p:cNvGrpSpPr>
              <p:nvPr/>
            </p:nvGrpSpPr>
            <p:grpSpPr bwMode="auto">
              <a:xfrm>
                <a:off x="1010446" y="1695152"/>
                <a:ext cx="93708" cy="65863"/>
                <a:chOff x="7502" y="10743"/>
                <a:chExt cx="613" cy="73"/>
              </a:xfrm>
            </p:grpSpPr>
            <p:sp>
              <p:nvSpPr>
                <p:cNvPr id="719"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20"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642" name="Rectangle 24"/>
              <p:cNvSpPr>
                <a:spLocks noChangeArrowheads="1"/>
              </p:cNvSpPr>
              <p:nvPr/>
            </p:nvSpPr>
            <p:spPr bwMode="auto">
              <a:xfrm>
                <a:off x="1361124" y="1878303"/>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76" name="Group 25"/>
              <p:cNvGrpSpPr>
                <a:grpSpLocks/>
              </p:cNvGrpSpPr>
              <p:nvPr/>
            </p:nvGrpSpPr>
            <p:grpSpPr bwMode="auto">
              <a:xfrm>
                <a:off x="710214" y="2121906"/>
                <a:ext cx="93708" cy="64059"/>
                <a:chOff x="5140" y="10844"/>
                <a:chExt cx="613" cy="71"/>
              </a:xfrm>
            </p:grpSpPr>
            <p:sp>
              <p:nvSpPr>
                <p:cNvPr id="717"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18"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77" name="Group 28"/>
              <p:cNvGrpSpPr>
                <a:grpSpLocks/>
              </p:cNvGrpSpPr>
              <p:nvPr/>
            </p:nvGrpSpPr>
            <p:grpSpPr bwMode="auto">
              <a:xfrm>
                <a:off x="887540" y="1969429"/>
                <a:ext cx="111135" cy="64059"/>
                <a:chOff x="6191" y="10844"/>
                <a:chExt cx="727" cy="71"/>
              </a:xfrm>
            </p:grpSpPr>
            <p:sp>
              <p:nvSpPr>
                <p:cNvPr id="715"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16"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78" name="Group 31"/>
              <p:cNvGrpSpPr>
                <a:grpSpLocks/>
              </p:cNvGrpSpPr>
              <p:nvPr/>
            </p:nvGrpSpPr>
            <p:grpSpPr bwMode="auto">
              <a:xfrm>
                <a:off x="1076943" y="1969429"/>
                <a:ext cx="93708" cy="64059"/>
                <a:chOff x="7430" y="10844"/>
                <a:chExt cx="613" cy="71"/>
              </a:xfrm>
            </p:grpSpPr>
            <p:sp>
              <p:nvSpPr>
                <p:cNvPr id="713"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14"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646" name="Rectangle 34"/>
              <p:cNvSpPr>
                <a:spLocks noChangeArrowheads="1"/>
              </p:cNvSpPr>
              <p:nvPr/>
            </p:nvSpPr>
            <p:spPr bwMode="auto">
              <a:xfrm>
                <a:off x="1361124" y="1969429"/>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47" name="Rectangle 35"/>
              <p:cNvSpPr>
                <a:spLocks noChangeArrowheads="1"/>
              </p:cNvSpPr>
              <p:nvPr/>
            </p:nvSpPr>
            <p:spPr bwMode="auto">
              <a:xfrm>
                <a:off x="616506" y="1969429"/>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48" name="Rectangle 36"/>
              <p:cNvSpPr>
                <a:spLocks noChangeArrowheads="1"/>
              </p:cNvSpPr>
              <p:nvPr/>
            </p:nvSpPr>
            <p:spPr bwMode="auto">
              <a:xfrm>
                <a:off x="504760" y="15092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79" name="Group 37"/>
              <p:cNvGrpSpPr>
                <a:grpSpLocks/>
              </p:cNvGrpSpPr>
              <p:nvPr/>
            </p:nvGrpSpPr>
            <p:grpSpPr bwMode="auto">
              <a:xfrm>
                <a:off x="1206269" y="1969429"/>
                <a:ext cx="116027" cy="64059"/>
                <a:chOff x="8276" y="10844"/>
                <a:chExt cx="759" cy="71"/>
              </a:xfrm>
            </p:grpSpPr>
            <p:sp>
              <p:nvSpPr>
                <p:cNvPr id="711"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12"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650" name="Rectangle 41"/>
              <p:cNvSpPr>
                <a:spLocks noChangeArrowheads="1"/>
              </p:cNvSpPr>
              <p:nvPr/>
            </p:nvSpPr>
            <p:spPr bwMode="auto">
              <a:xfrm>
                <a:off x="840151" y="2121906"/>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51" name="Rectangle 42"/>
              <p:cNvSpPr>
                <a:spLocks noChangeArrowheads="1"/>
              </p:cNvSpPr>
              <p:nvPr/>
            </p:nvSpPr>
            <p:spPr bwMode="auto">
              <a:xfrm>
                <a:off x="727946" y="199379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52" name="Rectangle 43"/>
              <p:cNvSpPr>
                <a:spLocks noChangeArrowheads="1"/>
              </p:cNvSpPr>
              <p:nvPr/>
            </p:nvSpPr>
            <p:spPr bwMode="auto">
              <a:xfrm>
                <a:off x="784813" y="199379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80" name="Group 48"/>
              <p:cNvGrpSpPr>
                <a:grpSpLocks/>
              </p:cNvGrpSpPr>
              <p:nvPr/>
            </p:nvGrpSpPr>
            <p:grpSpPr bwMode="auto">
              <a:xfrm>
                <a:off x="1254423" y="2094839"/>
                <a:ext cx="136052" cy="64059"/>
                <a:chOff x="8966" y="10643"/>
                <a:chExt cx="890" cy="71"/>
              </a:xfrm>
            </p:grpSpPr>
            <p:sp>
              <p:nvSpPr>
                <p:cNvPr id="709"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10"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81" name="Group 54"/>
              <p:cNvGrpSpPr>
                <a:grpSpLocks/>
              </p:cNvGrpSpPr>
              <p:nvPr/>
            </p:nvGrpSpPr>
            <p:grpSpPr bwMode="auto">
              <a:xfrm>
                <a:off x="878674" y="1573350"/>
                <a:ext cx="93708" cy="64059"/>
                <a:chOff x="5031" y="10743"/>
                <a:chExt cx="613" cy="71"/>
              </a:xfrm>
            </p:grpSpPr>
            <p:sp>
              <p:nvSpPr>
                <p:cNvPr id="707"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08"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82" name="Group 65"/>
              <p:cNvGrpSpPr>
                <a:grpSpLocks/>
              </p:cNvGrpSpPr>
              <p:nvPr/>
            </p:nvGrpSpPr>
            <p:grpSpPr bwMode="auto">
              <a:xfrm>
                <a:off x="953426" y="2057847"/>
                <a:ext cx="80103" cy="64059"/>
                <a:chOff x="1393" y="11737"/>
                <a:chExt cx="524" cy="71"/>
              </a:xfrm>
            </p:grpSpPr>
            <p:sp>
              <p:nvSpPr>
                <p:cNvPr id="705"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06"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83" name="Group 68"/>
              <p:cNvGrpSpPr>
                <a:grpSpLocks/>
              </p:cNvGrpSpPr>
              <p:nvPr/>
            </p:nvGrpSpPr>
            <p:grpSpPr bwMode="auto">
              <a:xfrm>
                <a:off x="829298" y="1825072"/>
                <a:ext cx="93708" cy="64059"/>
                <a:chOff x="5140" y="10844"/>
                <a:chExt cx="613" cy="71"/>
              </a:xfrm>
            </p:grpSpPr>
            <p:sp>
              <p:nvSpPr>
                <p:cNvPr id="703"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04"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84" name="Group 74"/>
              <p:cNvGrpSpPr>
                <a:grpSpLocks/>
              </p:cNvGrpSpPr>
              <p:nvPr/>
            </p:nvGrpSpPr>
            <p:grpSpPr bwMode="auto">
              <a:xfrm>
                <a:off x="1104154" y="2094839"/>
                <a:ext cx="93708" cy="64059"/>
                <a:chOff x="7430" y="10844"/>
                <a:chExt cx="613" cy="71"/>
              </a:xfrm>
            </p:grpSpPr>
            <p:sp>
              <p:nvSpPr>
                <p:cNvPr id="701"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02"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658" name="Rectangle 221"/>
              <p:cNvSpPr>
                <a:spLocks noChangeArrowheads="1"/>
              </p:cNvSpPr>
              <p:nvPr/>
            </p:nvSpPr>
            <p:spPr bwMode="auto">
              <a:xfrm>
                <a:off x="1326831" y="1539321"/>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85" name="Group 248"/>
              <p:cNvGrpSpPr>
                <a:grpSpLocks/>
              </p:cNvGrpSpPr>
              <p:nvPr/>
            </p:nvGrpSpPr>
            <p:grpSpPr bwMode="auto">
              <a:xfrm>
                <a:off x="418542" y="1881011"/>
                <a:ext cx="93708" cy="64059"/>
                <a:chOff x="3256" y="11013"/>
                <a:chExt cx="613" cy="71"/>
              </a:xfrm>
            </p:grpSpPr>
            <p:sp>
              <p:nvSpPr>
                <p:cNvPr id="699"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00"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660" name="Rectangle 251"/>
              <p:cNvSpPr>
                <a:spLocks noChangeArrowheads="1"/>
              </p:cNvSpPr>
              <p:nvPr/>
            </p:nvSpPr>
            <p:spPr bwMode="auto">
              <a:xfrm>
                <a:off x="200095" y="16374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86" name="Group 252"/>
              <p:cNvGrpSpPr>
                <a:grpSpLocks/>
              </p:cNvGrpSpPr>
              <p:nvPr/>
            </p:nvGrpSpPr>
            <p:grpSpPr bwMode="auto">
              <a:xfrm>
                <a:off x="418542" y="1637408"/>
                <a:ext cx="93708" cy="64059"/>
                <a:chOff x="3256" y="10743"/>
                <a:chExt cx="613" cy="71"/>
              </a:xfrm>
            </p:grpSpPr>
            <p:sp>
              <p:nvSpPr>
                <p:cNvPr id="697"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98"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87" name="Group 255"/>
              <p:cNvGrpSpPr>
                <a:grpSpLocks/>
              </p:cNvGrpSpPr>
              <p:nvPr/>
            </p:nvGrpSpPr>
            <p:grpSpPr bwMode="auto">
              <a:xfrm>
                <a:off x="166311" y="1728534"/>
                <a:ext cx="80103" cy="64059"/>
                <a:chOff x="1606" y="10844"/>
                <a:chExt cx="524" cy="71"/>
              </a:xfrm>
            </p:grpSpPr>
            <p:sp>
              <p:nvSpPr>
                <p:cNvPr id="695"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96"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88" name="Group 258"/>
              <p:cNvGrpSpPr>
                <a:grpSpLocks/>
              </p:cNvGrpSpPr>
              <p:nvPr/>
            </p:nvGrpSpPr>
            <p:grpSpPr bwMode="auto">
              <a:xfrm>
                <a:off x="405701" y="2009127"/>
                <a:ext cx="78727" cy="64059"/>
                <a:chOff x="3172" y="10844"/>
                <a:chExt cx="515" cy="71"/>
              </a:xfrm>
            </p:grpSpPr>
            <p:sp>
              <p:nvSpPr>
                <p:cNvPr id="693"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94"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89" name="Group 261"/>
              <p:cNvGrpSpPr>
                <a:grpSpLocks/>
              </p:cNvGrpSpPr>
              <p:nvPr/>
            </p:nvGrpSpPr>
            <p:grpSpPr bwMode="auto">
              <a:xfrm>
                <a:off x="202999" y="1945069"/>
                <a:ext cx="80103" cy="64059"/>
                <a:chOff x="1846" y="11084"/>
                <a:chExt cx="524" cy="71"/>
              </a:xfrm>
            </p:grpSpPr>
            <p:sp>
              <p:nvSpPr>
                <p:cNvPr id="691"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92"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90" name="Group 264"/>
              <p:cNvGrpSpPr>
                <a:grpSpLocks/>
              </p:cNvGrpSpPr>
              <p:nvPr/>
            </p:nvGrpSpPr>
            <p:grpSpPr bwMode="auto">
              <a:xfrm>
                <a:off x="239688" y="2161604"/>
                <a:ext cx="80103" cy="64059"/>
                <a:chOff x="2086" y="11324"/>
                <a:chExt cx="524" cy="71"/>
              </a:xfrm>
            </p:grpSpPr>
            <p:sp>
              <p:nvSpPr>
                <p:cNvPr id="689"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90"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666" name="Rectangle 267"/>
              <p:cNvSpPr>
                <a:spLocks noChangeArrowheads="1"/>
              </p:cNvSpPr>
              <p:nvPr/>
            </p:nvSpPr>
            <p:spPr bwMode="auto">
              <a:xfrm>
                <a:off x="285701"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67" name="Rectangle 268"/>
              <p:cNvSpPr>
                <a:spLocks noChangeArrowheads="1"/>
              </p:cNvSpPr>
              <p:nvPr/>
            </p:nvSpPr>
            <p:spPr bwMode="auto">
              <a:xfrm>
                <a:off x="500480"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68" name="Rectangle 269"/>
              <p:cNvSpPr>
                <a:spLocks noChangeArrowheads="1"/>
              </p:cNvSpPr>
              <p:nvPr/>
            </p:nvSpPr>
            <p:spPr bwMode="auto">
              <a:xfrm>
                <a:off x="305879" y="194506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69" name="Rectangle 270"/>
              <p:cNvSpPr>
                <a:spLocks noChangeArrowheads="1"/>
              </p:cNvSpPr>
              <p:nvPr/>
            </p:nvSpPr>
            <p:spPr bwMode="auto">
              <a:xfrm>
                <a:off x="485499" y="200912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70" name="Rectangle 271"/>
              <p:cNvSpPr>
                <a:spLocks noChangeArrowheads="1"/>
              </p:cNvSpPr>
              <p:nvPr/>
            </p:nvSpPr>
            <p:spPr bwMode="auto">
              <a:xfrm>
                <a:off x="208502" y="1816952"/>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91" name="Group 272"/>
              <p:cNvGrpSpPr>
                <a:grpSpLocks/>
              </p:cNvGrpSpPr>
              <p:nvPr/>
            </p:nvGrpSpPr>
            <p:grpSpPr bwMode="auto">
              <a:xfrm>
                <a:off x="326975" y="2097546"/>
                <a:ext cx="78727" cy="64059"/>
                <a:chOff x="3172" y="10844"/>
                <a:chExt cx="515" cy="71"/>
              </a:xfrm>
            </p:grpSpPr>
            <p:sp>
              <p:nvSpPr>
                <p:cNvPr id="687"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88"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92" name="Group 275"/>
              <p:cNvGrpSpPr>
                <a:grpSpLocks/>
              </p:cNvGrpSpPr>
              <p:nvPr/>
            </p:nvGrpSpPr>
            <p:grpSpPr bwMode="auto">
              <a:xfrm>
                <a:off x="152400" y="2073185"/>
                <a:ext cx="80103" cy="64059"/>
                <a:chOff x="1633" y="11977"/>
                <a:chExt cx="524" cy="71"/>
              </a:xfrm>
            </p:grpSpPr>
            <p:sp>
              <p:nvSpPr>
                <p:cNvPr id="685"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86"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673" name="Rectangle 278"/>
              <p:cNvSpPr>
                <a:spLocks noChangeArrowheads="1"/>
              </p:cNvSpPr>
              <p:nvPr/>
            </p:nvSpPr>
            <p:spPr bwMode="auto">
              <a:xfrm>
                <a:off x="287229" y="1816952"/>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74" name="Rectangle 279"/>
              <p:cNvSpPr>
                <a:spLocks noChangeArrowheads="1"/>
              </p:cNvSpPr>
              <p:nvPr/>
            </p:nvSpPr>
            <p:spPr bwMode="auto">
              <a:xfrm>
                <a:off x="406772" y="175289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75" name="Rectangle 280"/>
              <p:cNvSpPr>
                <a:spLocks noChangeArrowheads="1"/>
              </p:cNvSpPr>
              <p:nvPr/>
            </p:nvSpPr>
            <p:spPr bwMode="auto">
              <a:xfrm>
                <a:off x="418542" y="2161604"/>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93" name="Group 291"/>
              <p:cNvGrpSpPr>
                <a:grpSpLocks/>
              </p:cNvGrpSpPr>
              <p:nvPr/>
            </p:nvGrpSpPr>
            <p:grpSpPr bwMode="auto">
              <a:xfrm>
                <a:off x="619563" y="1398319"/>
                <a:ext cx="78727" cy="64059"/>
                <a:chOff x="3172" y="10844"/>
                <a:chExt cx="515" cy="71"/>
              </a:xfrm>
            </p:grpSpPr>
            <p:sp>
              <p:nvSpPr>
                <p:cNvPr id="683"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84"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94" name="Group 297"/>
              <p:cNvGrpSpPr>
                <a:grpSpLocks/>
              </p:cNvGrpSpPr>
              <p:nvPr/>
            </p:nvGrpSpPr>
            <p:grpSpPr bwMode="auto">
              <a:xfrm>
                <a:off x="601219" y="1728534"/>
                <a:ext cx="80103" cy="64059"/>
                <a:chOff x="2086" y="11324"/>
                <a:chExt cx="524" cy="71"/>
              </a:xfrm>
            </p:grpSpPr>
            <p:sp>
              <p:nvSpPr>
                <p:cNvPr id="681"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82"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95" name="Group 305"/>
              <p:cNvGrpSpPr>
                <a:grpSpLocks/>
              </p:cNvGrpSpPr>
              <p:nvPr/>
            </p:nvGrpSpPr>
            <p:grpSpPr bwMode="auto">
              <a:xfrm>
                <a:off x="281420" y="1445234"/>
                <a:ext cx="78727" cy="64059"/>
                <a:chOff x="3172" y="10844"/>
                <a:chExt cx="515" cy="71"/>
              </a:xfrm>
            </p:grpSpPr>
            <p:sp>
              <p:nvSpPr>
                <p:cNvPr id="679"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80"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34" name="587 Grupo"/>
            <p:cNvGrpSpPr/>
            <p:nvPr/>
          </p:nvGrpSpPr>
          <p:grpSpPr>
            <a:xfrm>
              <a:off x="-119627" y="4876800"/>
              <a:ext cx="1692827" cy="228600"/>
              <a:chOff x="-119627" y="4876800"/>
              <a:chExt cx="1692827" cy="228600"/>
            </a:xfrm>
          </p:grpSpPr>
          <p:sp>
            <p:nvSpPr>
              <p:cNvPr id="587" name="586 Rectángulo"/>
              <p:cNvSpPr/>
              <p:nvPr/>
            </p:nvSpPr>
            <p:spPr>
              <a:xfrm>
                <a:off x="0" y="4876800"/>
                <a:ext cx="15732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5" name="Group 139"/>
              <p:cNvGrpSpPr>
                <a:grpSpLocks/>
              </p:cNvGrpSpPr>
              <p:nvPr/>
            </p:nvGrpSpPr>
            <p:grpSpPr bwMode="auto">
              <a:xfrm flipH="1">
                <a:off x="817200" y="4953000"/>
                <a:ext cx="738000" cy="76200"/>
                <a:chOff x="2535" y="15338"/>
                <a:chExt cx="7838" cy="71"/>
              </a:xfrm>
            </p:grpSpPr>
            <p:sp>
              <p:nvSpPr>
                <p:cNvPr id="616"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17"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18"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19"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20"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21"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22"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23"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36" name="Group 139"/>
              <p:cNvGrpSpPr>
                <a:grpSpLocks/>
              </p:cNvGrpSpPr>
              <p:nvPr/>
            </p:nvGrpSpPr>
            <p:grpSpPr bwMode="auto">
              <a:xfrm>
                <a:off x="304800" y="4953000"/>
                <a:ext cx="677115" cy="63328"/>
                <a:chOff x="2535" y="15338"/>
                <a:chExt cx="7838" cy="71"/>
              </a:xfrm>
            </p:grpSpPr>
            <p:sp>
              <p:nvSpPr>
                <p:cNvPr id="608"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09"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10"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11"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12"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13"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14"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15"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38" name="Group 139"/>
              <p:cNvGrpSpPr>
                <a:grpSpLocks/>
              </p:cNvGrpSpPr>
              <p:nvPr/>
            </p:nvGrpSpPr>
            <p:grpSpPr bwMode="auto">
              <a:xfrm flipH="1">
                <a:off x="-119627" y="4953000"/>
                <a:ext cx="805427" cy="76200"/>
                <a:chOff x="2535" y="15338"/>
                <a:chExt cx="7838" cy="71"/>
              </a:xfrm>
            </p:grpSpPr>
            <p:sp>
              <p:nvSpPr>
                <p:cNvPr id="60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0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0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0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0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0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0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0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39" name="Group 139"/>
              <p:cNvGrpSpPr>
                <a:grpSpLocks/>
              </p:cNvGrpSpPr>
              <p:nvPr/>
            </p:nvGrpSpPr>
            <p:grpSpPr bwMode="auto">
              <a:xfrm flipH="1">
                <a:off x="685800" y="4953000"/>
                <a:ext cx="563799" cy="76200"/>
                <a:chOff x="2535" y="15338"/>
                <a:chExt cx="7838" cy="71"/>
              </a:xfrm>
            </p:grpSpPr>
            <p:sp>
              <p:nvSpPr>
                <p:cNvPr id="59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9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9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9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9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9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9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9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0" name="588 Grupo"/>
            <p:cNvGrpSpPr/>
            <p:nvPr/>
          </p:nvGrpSpPr>
          <p:grpSpPr>
            <a:xfrm>
              <a:off x="-76200" y="3505200"/>
              <a:ext cx="1603826" cy="990600"/>
              <a:chOff x="-76200" y="3505200"/>
              <a:chExt cx="1603826" cy="990600"/>
            </a:xfrm>
          </p:grpSpPr>
          <p:grpSp>
            <p:nvGrpSpPr>
              <p:cNvPr id="141" name="Group 139"/>
              <p:cNvGrpSpPr>
                <a:grpSpLocks/>
              </p:cNvGrpSpPr>
              <p:nvPr/>
            </p:nvGrpSpPr>
            <p:grpSpPr bwMode="auto">
              <a:xfrm flipH="1">
                <a:off x="-36639" y="3899072"/>
                <a:ext cx="758368" cy="63328"/>
                <a:chOff x="2535" y="15338"/>
                <a:chExt cx="7838" cy="71"/>
              </a:xfrm>
            </p:grpSpPr>
            <p:sp>
              <p:nvSpPr>
                <p:cNvPr id="57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8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8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8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8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8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8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8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42" name="Group 139"/>
              <p:cNvGrpSpPr>
                <a:grpSpLocks/>
              </p:cNvGrpSpPr>
              <p:nvPr/>
            </p:nvGrpSpPr>
            <p:grpSpPr bwMode="auto">
              <a:xfrm>
                <a:off x="-76200" y="4114800"/>
                <a:ext cx="677115" cy="63328"/>
                <a:chOff x="2535" y="15338"/>
                <a:chExt cx="7838" cy="71"/>
              </a:xfrm>
            </p:grpSpPr>
            <p:sp>
              <p:nvSpPr>
                <p:cNvPr id="57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7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7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7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7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7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7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139"/>
              <p:cNvGrpSpPr>
                <a:grpSpLocks/>
              </p:cNvGrpSpPr>
              <p:nvPr/>
            </p:nvGrpSpPr>
            <p:grpSpPr bwMode="auto">
              <a:xfrm flipH="1">
                <a:off x="-43427" y="4419600"/>
                <a:ext cx="805427" cy="76200"/>
                <a:chOff x="2535" y="15338"/>
                <a:chExt cx="7838" cy="71"/>
              </a:xfrm>
            </p:grpSpPr>
            <p:sp>
              <p:nvSpPr>
                <p:cNvPr id="56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7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49" name="Group 139"/>
              <p:cNvGrpSpPr>
                <a:grpSpLocks/>
              </p:cNvGrpSpPr>
              <p:nvPr/>
            </p:nvGrpSpPr>
            <p:grpSpPr bwMode="auto">
              <a:xfrm flipH="1">
                <a:off x="198201" y="3733800"/>
                <a:ext cx="563799" cy="76200"/>
                <a:chOff x="2535" y="15338"/>
                <a:chExt cx="7838" cy="71"/>
              </a:xfrm>
            </p:grpSpPr>
            <p:sp>
              <p:nvSpPr>
                <p:cNvPr id="55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53" name="Group 139"/>
              <p:cNvGrpSpPr>
                <a:grpSpLocks/>
              </p:cNvGrpSpPr>
              <p:nvPr/>
            </p:nvGrpSpPr>
            <p:grpSpPr bwMode="auto">
              <a:xfrm>
                <a:off x="990600" y="3810000"/>
                <a:ext cx="537026" cy="76200"/>
                <a:chOff x="2535" y="15338"/>
                <a:chExt cx="7838" cy="71"/>
              </a:xfrm>
            </p:grpSpPr>
            <p:sp>
              <p:nvSpPr>
                <p:cNvPr id="54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0"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1"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3"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4"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55" name="Group 139"/>
              <p:cNvGrpSpPr>
                <a:grpSpLocks/>
              </p:cNvGrpSpPr>
              <p:nvPr/>
            </p:nvGrpSpPr>
            <p:grpSpPr bwMode="auto">
              <a:xfrm flipH="1">
                <a:off x="908441" y="3962400"/>
                <a:ext cx="615559" cy="63328"/>
                <a:chOff x="2535" y="15338"/>
                <a:chExt cx="7838" cy="71"/>
              </a:xfrm>
            </p:grpSpPr>
            <p:sp>
              <p:nvSpPr>
                <p:cNvPr id="53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56" name="Group 139"/>
              <p:cNvGrpSpPr>
                <a:grpSpLocks/>
              </p:cNvGrpSpPr>
              <p:nvPr/>
            </p:nvGrpSpPr>
            <p:grpSpPr bwMode="auto">
              <a:xfrm>
                <a:off x="838200" y="4191000"/>
                <a:ext cx="685800" cy="76200"/>
                <a:chOff x="2535" y="15338"/>
                <a:chExt cx="7838" cy="71"/>
              </a:xfrm>
            </p:grpSpPr>
            <p:sp>
              <p:nvSpPr>
                <p:cNvPr id="53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3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3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3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3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3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3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3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57" name="Group 139"/>
              <p:cNvGrpSpPr>
                <a:grpSpLocks/>
              </p:cNvGrpSpPr>
              <p:nvPr/>
            </p:nvGrpSpPr>
            <p:grpSpPr bwMode="auto">
              <a:xfrm>
                <a:off x="838200" y="3505200"/>
                <a:ext cx="512545" cy="76200"/>
                <a:chOff x="2535" y="15338"/>
                <a:chExt cx="7838" cy="71"/>
              </a:xfrm>
            </p:grpSpPr>
            <p:sp>
              <p:nvSpPr>
                <p:cNvPr id="52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2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2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2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2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2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2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3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518" name="Arc 16"/>
              <p:cNvSpPr>
                <a:spLocks/>
              </p:cNvSpPr>
              <p:nvPr/>
            </p:nvSpPr>
            <p:spPr bwMode="auto">
              <a:xfrm rot="10800000" flipV="1">
                <a:off x="762000" y="35814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9" name="Arc 17"/>
              <p:cNvSpPr>
                <a:spLocks/>
              </p:cNvSpPr>
              <p:nvPr/>
            </p:nvSpPr>
            <p:spPr bwMode="auto">
              <a:xfrm rot="3563054" flipV="1">
                <a:off x="709100" y="392153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0" name="Arc 17"/>
              <p:cNvSpPr>
                <a:spLocks/>
              </p:cNvSpPr>
              <p:nvPr/>
            </p:nvSpPr>
            <p:spPr bwMode="auto">
              <a:xfrm rot="3563054" flipV="1">
                <a:off x="785301" y="377336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1" name="Arc 16"/>
              <p:cNvSpPr>
                <a:spLocks/>
              </p:cNvSpPr>
              <p:nvPr/>
            </p:nvSpPr>
            <p:spPr bwMode="auto">
              <a:xfrm rot="10800000" flipV="1">
                <a:off x="762000" y="42672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2" name="Arc 17"/>
              <p:cNvSpPr>
                <a:spLocks/>
              </p:cNvSpPr>
              <p:nvPr/>
            </p:nvSpPr>
            <p:spPr bwMode="auto">
              <a:xfrm rot="3563054" flipV="1">
                <a:off x="649599" y="4116622"/>
                <a:ext cx="181999" cy="196734"/>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58" name="586 Grupo"/>
            <p:cNvGrpSpPr/>
            <p:nvPr/>
          </p:nvGrpSpPr>
          <p:grpSpPr>
            <a:xfrm>
              <a:off x="-119627" y="5486400"/>
              <a:ext cx="1415027" cy="533400"/>
              <a:chOff x="-119627" y="5486400"/>
              <a:chExt cx="1415027" cy="533400"/>
            </a:xfrm>
          </p:grpSpPr>
          <p:grpSp>
            <p:nvGrpSpPr>
              <p:cNvPr id="159" name="Group 139"/>
              <p:cNvGrpSpPr>
                <a:grpSpLocks/>
              </p:cNvGrpSpPr>
              <p:nvPr/>
            </p:nvGrpSpPr>
            <p:grpSpPr bwMode="auto">
              <a:xfrm flipH="1">
                <a:off x="-119627" y="5486400"/>
                <a:ext cx="805427" cy="76200"/>
                <a:chOff x="2535" y="15338"/>
                <a:chExt cx="7838" cy="71"/>
              </a:xfrm>
            </p:grpSpPr>
            <p:sp>
              <p:nvSpPr>
                <p:cNvPr id="50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0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0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0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0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0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0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96" name="Group 139"/>
              <p:cNvGrpSpPr>
                <a:grpSpLocks/>
              </p:cNvGrpSpPr>
              <p:nvPr/>
            </p:nvGrpSpPr>
            <p:grpSpPr bwMode="auto">
              <a:xfrm flipH="1">
                <a:off x="-119627" y="5638800"/>
                <a:ext cx="805427" cy="76200"/>
                <a:chOff x="2535" y="15338"/>
                <a:chExt cx="7838" cy="71"/>
              </a:xfrm>
            </p:grpSpPr>
            <p:sp>
              <p:nvSpPr>
                <p:cNvPr id="49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9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9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0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0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0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97" name="Group 139"/>
              <p:cNvGrpSpPr>
                <a:grpSpLocks/>
              </p:cNvGrpSpPr>
              <p:nvPr/>
            </p:nvGrpSpPr>
            <p:grpSpPr bwMode="auto">
              <a:xfrm flipH="1">
                <a:off x="731601" y="5638800"/>
                <a:ext cx="563799" cy="76200"/>
                <a:chOff x="2535" y="15338"/>
                <a:chExt cx="7838" cy="71"/>
              </a:xfrm>
            </p:grpSpPr>
            <p:sp>
              <p:nvSpPr>
                <p:cNvPr id="48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8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8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8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88"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9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9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900" name="Group 139"/>
              <p:cNvGrpSpPr>
                <a:grpSpLocks/>
              </p:cNvGrpSpPr>
              <p:nvPr/>
            </p:nvGrpSpPr>
            <p:grpSpPr bwMode="auto">
              <a:xfrm flipH="1">
                <a:off x="731601" y="5486400"/>
                <a:ext cx="563799" cy="76200"/>
                <a:chOff x="2535" y="15338"/>
                <a:chExt cx="7838" cy="71"/>
              </a:xfrm>
            </p:grpSpPr>
            <p:sp>
              <p:nvSpPr>
                <p:cNvPr id="47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7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7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8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8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8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901" name="Group 139"/>
              <p:cNvGrpSpPr>
                <a:grpSpLocks/>
              </p:cNvGrpSpPr>
              <p:nvPr/>
            </p:nvGrpSpPr>
            <p:grpSpPr bwMode="auto">
              <a:xfrm flipH="1">
                <a:off x="731601" y="5791200"/>
                <a:ext cx="563799" cy="76200"/>
                <a:chOff x="2535" y="15338"/>
                <a:chExt cx="7838" cy="71"/>
              </a:xfrm>
            </p:grpSpPr>
            <p:sp>
              <p:nvSpPr>
                <p:cNvPr id="47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7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7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7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902" name="Group 139"/>
              <p:cNvGrpSpPr>
                <a:grpSpLocks/>
              </p:cNvGrpSpPr>
              <p:nvPr/>
            </p:nvGrpSpPr>
            <p:grpSpPr bwMode="auto">
              <a:xfrm flipH="1">
                <a:off x="731601" y="5943600"/>
                <a:ext cx="563799" cy="76200"/>
                <a:chOff x="2535" y="15338"/>
                <a:chExt cx="7838" cy="71"/>
              </a:xfrm>
            </p:grpSpPr>
            <p:sp>
              <p:nvSpPr>
                <p:cNvPr id="46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6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6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6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6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7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7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898" name="897 CuadroTexto"/>
          <p:cNvSpPr txBox="1"/>
          <p:nvPr/>
        </p:nvSpPr>
        <p:spPr>
          <a:xfrm>
            <a:off x="3779912" y="5661248"/>
            <a:ext cx="2304256" cy="307777"/>
          </a:xfrm>
          <a:prstGeom prst="rect">
            <a:avLst/>
          </a:prstGeom>
          <a:noFill/>
        </p:spPr>
        <p:txBody>
          <a:bodyPr wrap="square" rtlCol="0">
            <a:spAutoFit/>
          </a:bodyPr>
          <a:lstStyle/>
          <a:p>
            <a:r>
              <a:rPr lang="en-US" sz="1400" dirty="0" smtClean="0"/>
              <a:t>Window length</a:t>
            </a:r>
            <a:endParaRPr lang="en-US" sz="1400" dirty="0"/>
          </a:p>
        </p:txBody>
      </p:sp>
      <p:sp>
        <p:nvSpPr>
          <p:cNvPr id="899" name="898 CuadroTexto"/>
          <p:cNvSpPr txBox="1"/>
          <p:nvPr/>
        </p:nvSpPr>
        <p:spPr>
          <a:xfrm rot="16200000">
            <a:off x="1089485" y="3455131"/>
            <a:ext cx="1800199" cy="307777"/>
          </a:xfrm>
          <a:prstGeom prst="rect">
            <a:avLst/>
          </a:prstGeom>
          <a:noFill/>
        </p:spPr>
        <p:txBody>
          <a:bodyPr wrap="square" rtlCol="0">
            <a:spAutoFit/>
          </a:bodyPr>
          <a:lstStyle/>
          <a:p>
            <a:r>
              <a:rPr lang="en-US" sz="1400" dirty="0" smtClean="0"/>
              <a:t>%  of total genome</a:t>
            </a:r>
            <a:endParaRPr lang="en-US" sz="1400" dirty="0"/>
          </a:p>
        </p:txBody>
      </p:sp>
      <p:sp>
        <p:nvSpPr>
          <p:cNvPr id="905" name="Rectangle 10"/>
          <p:cNvSpPr>
            <a:spLocks noChangeArrowheads="1"/>
          </p:cNvSpPr>
          <p:nvPr/>
        </p:nvSpPr>
        <p:spPr bwMode="auto">
          <a:xfrm>
            <a:off x="1907704" y="1196752"/>
            <a:ext cx="6497824"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kumimoji="0" lang="en-US" sz="1600" b="0" i="0" u="none" strike="noStrike" cap="none" normalizeH="0" baseline="0" dirty="0" smtClean="0">
                <a:ln>
                  <a:noFill/>
                </a:ln>
                <a:solidFill>
                  <a:schemeClr val="tx1"/>
                </a:solidFill>
                <a:effectLst/>
                <a:latin typeface="Sylfaen" pitchFamily="18" charset="0"/>
                <a:ea typeface="Calibri" pitchFamily="34" charset="0"/>
                <a:cs typeface="Times New Roman" pitchFamily="18" charset="0"/>
              </a:rPr>
              <a:t>Simulated data </a:t>
            </a:r>
            <a:r>
              <a:rPr lang="en-US" sz="1600" dirty="0" smtClean="0"/>
              <a:t>(</a:t>
            </a:r>
            <a:r>
              <a:rPr lang="en-US" sz="1600" dirty="0" smtClean="0">
                <a:latin typeface="Sylfaen" pitchFamily="18" charset="0"/>
                <a:ea typeface="Calibri" pitchFamily="34" charset="0"/>
                <a:cs typeface="Times New Roman" pitchFamily="18" charset="0"/>
              </a:rPr>
              <a:t>3.6 Mbp</a:t>
            </a:r>
            <a:r>
              <a:rPr lang="en-US" sz="1600" dirty="0" smtClean="0"/>
              <a:t>)</a:t>
            </a:r>
            <a:r>
              <a:rPr kumimoji="0" lang="en-US" sz="1600" b="0" i="0" u="none" strike="noStrike" cap="none" normalizeH="0" baseline="0" dirty="0" smtClean="0">
                <a:ln>
                  <a:noFill/>
                </a:ln>
                <a:solidFill>
                  <a:schemeClr val="tx1"/>
                </a:solidFill>
                <a:effectLst/>
                <a:latin typeface="Sylfaen" pitchFamily="18" charset="0"/>
                <a:ea typeface="Calibri" pitchFamily="34" charset="0"/>
                <a:cs typeface="Times New Roman" pitchFamily="18" charset="0"/>
              </a:rPr>
              <a:t> </a:t>
            </a:r>
            <a:endParaRPr kumimoji="0" lang="en-US" sz="40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868" name="4 Gráfico"/>
          <p:cNvGraphicFramePr/>
          <p:nvPr/>
        </p:nvGraphicFramePr>
        <p:xfrm>
          <a:off x="1979712" y="2204864"/>
          <a:ext cx="6244372" cy="3538618"/>
        </p:xfrm>
        <a:graphic>
          <a:graphicData uri="http://schemas.openxmlformats.org/drawingml/2006/chart">
            <c:chart xmlns:c="http://schemas.openxmlformats.org/drawingml/2006/chart" xmlns:r="http://schemas.openxmlformats.org/officeDocument/2006/relationships" r:id="rId3"/>
          </a:graphicData>
        </a:graphic>
      </p:graphicFrame>
      <p:sp>
        <p:nvSpPr>
          <p:cNvPr id="869" name="868 CuadroTexto"/>
          <p:cNvSpPr txBox="1"/>
          <p:nvPr/>
        </p:nvSpPr>
        <p:spPr>
          <a:xfrm>
            <a:off x="1835696" y="1988840"/>
            <a:ext cx="7200800" cy="338554"/>
          </a:xfrm>
          <a:prstGeom prst="rect">
            <a:avLst/>
          </a:prstGeom>
          <a:noFill/>
        </p:spPr>
        <p:txBody>
          <a:bodyPr wrap="square" rtlCol="0">
            <a:spAutoFit/>
          </a:bodyPr>
          <a:lstStyle/>
          <a:p>
            <a:r>
              <a:rPr lang="en-US" sz="1600" dirty="0" smtClean="0"/>
              <a:t>Percentage of total genome with correct/covered ploidy estimation </a:t>
            </a:r>
            <a:endParaRPr lang="en-US" sz="1600" dirty="0"/>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dirty="0">
                <a:solidFill>
                  <a:srgbClr val="FFFFFF"/>
                </a:solidFill>
                <a:latin typeface="Arial"/>
              </a:rPr>
              <a:t>Name</a:t>
            </a:r>
            <a:endParaRPr dirty="0"/>
          </a:p>
          <a:p>
            <a:pPr>
              <a:lnSpc>
                <a:spcPct val="100000"/>
              </a:lnSpc>
            </a:pPr>
            <a:r>
              <a:rPr lang="en-US" sz="1400" strike="noStrike" dirty="0">
                <a:solidFill>
                  <a:srgbClr val="FFFFFF"/>
                </a:solidFill>
                <a:latin typeface="Arial"/>
              </a:rPr>
              <a:t>Function</a:t>
            </a:r>
            <a:endParaRPr dirty="0"/>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Results : Ploidy estimation of Structural Variation</a:t>
            </a:r>
            <a:endParaRPr dirty="0"/>
          </a:p>
        </p:txBody>
      </p:sp>
      <p:grpSp>
        <p:nvGrpSpPr>
          <p:cNvPr id="2" name="87 Grupo"/>
          <p:cNvGrpSpPr/>
          <p:nvPr/>
        </p:nvGrpSpPr>
        <p:grpSpPr>
          <a:xfrm>
            <a:off x="152400" y="939617"/>
            <a:ext cx="1295400" cy="5232583"/>
            <a:chOff x="152400" y="939617"/>
            <a:chExt cx="1295400" cy="5232583"/>
          </a:xfrm>
        </p:grpSpPr>
        <p:sp>
          <p:nvSpPr>
            <p:cNvPr id="89" name="Rectangle 8"/>
            <p:cNvSpPr>
              <a:spLocks noChangeArrowheads="1"/>
            </p:cNvSpPr>
            <p:nvPr/>
          </p:nvSpPr>
          <p:spPr bwMode="auto">
            <a:xfrm>
              <a:off x="475868" y="3467967"/>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90" name="Rectangle 9"/>
            <p:cNvSpPr>
              <a:spLocks noChangeArrowheads="1"/>
            </p:cNvSpPr>
            <p:nvPr/>
          </p:nvSpPr>
          <p:spPr bwMode="auto">
            <a:xfrm>
              <a:off x="741552" y="3601612"/>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91" name="Rectangle 10"/>
            <p:cNvSpPr>
              <a:spLocks noChangeArrowheads="1"/>
            </p:cNvSpPr>
            <p:nvPr/>
          </p:nvSpPr>
          <p:spPr bwMode="auto">
            <a:xfrm>
              <a:off x="1228588" y="4035959"/>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3" name="Group 11"/>
            <p:cNvGrpSpPr>
              <a:grpSpLocks/>
            </p:cNvGrpSpPr>
            <p:nvPr/>
          </p:nvGrpSpPr>
          <p:grpSpPr bwMode="auto">
            <a:xfrm>
              <a:off x="1311748" y="4098605"/>
              <a:ext cx="136052" cy="148264"/>
              <a:chOff x="8966" y="10643"/>
              <a:chExt cx="890" cy="71"/>
            </a:xfrm>
          </p:grpSpPr>
          <p:sp>
            <p:nvSpPr>
              <p:cNvPr id="421"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22"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14"/>
            <p:cNvGrpSpPr>
              <a:grpSpLocks/>
            </p:cNvGrpSpPr>
            <p:nvPr/>
          </p:nvGrpSpPr>
          <p:grpSpPr bwMode="auto">
            <a:xfrm>
              <a:off x="710214" y="4307425"/>
              <a:ext cx="93708" cy="148264"/>
              <a:chOff x="5031" y="10743"/>
              <a:chExt cx="613" cy="71"/>
            </a:xfrm>
          </p:grpSpPr>
          <p:sp>
            <p:nvSpPr>
              <p:cNvPr id="419"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20"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94" name="Rectangle 17"/>
            <p:cNvSpPr>
              <a:spLocks noChangeArrowheads="1"/>
            </p:cNvSpPr>
            <p:nvPr/>
          </p:nvSpPr>
          <p:spPr bwMode="auto">
            <a:xfrm>
              <a:off x="566977" y="487124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5" name="Group 18"/>
            <p:cNvGrpSpPr>
              <a:grpSpLocks/>
            </p:cNvGrpSpPr>
            <p:nvPr/>
          </p:nvGrpSpPr>
          <p:grpSpPr bwMode="auto">
            <a:xfrm>
              <a:off x="1010446" y="3883522"/>
              <a:ext cx="93708" cy="152440"/>
              <a:chOff x="7502" y="10743"/>
              <a:chExt cx="613" cy="73"/>
            </a:xfrm>
          </p:grpSpPr>
          <p:sp>
            <p:nvSpPr>
              <p:cNvPr id="417"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18"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6" name="Group 21"/>
            <p:cNvGrpSpPr>
              <a:grpSpLocks/>
            </p:cNvGrpSpPr>
            <p:nvPr/>
          </p:nvGrpSpPr>
          <p:grpSpPr bwMode="auto">
            <a:xfrm>
              <a:off x="1104154" y="5163594"/>
              <a:ext cx="93708" cy="152440"/>
              <a:chOff x="8491" y="10743"/>
              <a:chExt cx="613" cy="73"/>
            </a:xfrm>
          </p:grpSpPr>
          <p:sp>
            <p:nvSpPr>
              <p:cNvPr id="415"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16"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97" name="Rectangle 24"/>
            <p:cNvSpPr>
              <a:spLocks noChangeArrowheads="1"/>
            </p:cNvSpPr>
            <p:nvPr/>
          </p:nvSpPr>
          <p:spPr bwMode="auto">
            <a:xfrm>
              <a:off x="1361124" y="430742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 name="Group 25"/>
            <p:cNvGrpSpPr>
              <a:grpSpLocks/>
            </p:cNvGrpSpPr>
            <p:nvPr/>
          </p:nvGrpSpPr>
          <p:grpSpPr bwMode="auto">
            <a:xfrm>
              <a:off x="710214" y="4871244"/>
              <a:ext cx="93708" cy="148264"/>
              <a:chOff x="5140" y="10844"/>
              <a:chExt cx="613" cy="71"/>
            </a:xfrm>
          </p:grpSpPr>
          <p:sp>
            <p:nvSpPr>
              <p:cNvPr id="413"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14"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28"/>
            <p:cNvGrpSpPr>
              <a:grpSpLocks/>
            </p:cNvGrpSpPr>
            <p:nvPr/>
          </p:nvGrpSpPr>
          <p:grpSpPr bwMode="auto">
            <a:xfrm>
              <a:off x="887540" y="4518336"/>
              <a:ext cx="111135" cy="148264"/>
              <a:chOff x="6191" y="10844"/>
              <a:chExt cx="727" cy="71"/>
            </a:xfrm>
          </p:grpSpPr>
          <p:sp>
            <p:nvSpPr>
              <p:cNvPr id="411"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12"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31"/>
            <p:cNvGrpSpPr>
              <a:grpSpLocks/>
            </p:cNvGrpSpPr>
            <p:nvPr/>
          </p:nvGrpSpPr>
          <p:grpSpPr bwMode="auto">
            <a:xfrm>
              <a:off x="1076943" y="4518336"/>
              <a:ext cx="93708" cy="148264"/>
              <a:chOff x="7430" y="10844"/>
              <a:chExt cx="613" cy="71"/>
            </a:xfrm>
          </p:grpSpPr>
          <p:sp>
            <p:nvSpPr>
              <p:cNvPr id="409"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10"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01" name="Rectangle 34"/>
            <p:cNvSpPr>
              <a:spLocks noChangeArrowheads="1"/>
            </p:cNvSpPr>
            <p:nvPr/>
          </p:nvSpPr>
          <p:spPr bwMode="auto">
            <a:xfrm>
              <a:off x="1361124" y="451833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02" name="Rectangle 35"/>
            <p:cNvSpPr>
              <a:spLocks noChangeArrowheads="1"/>
            </p:cNvSpPr>
            <p:nvPr/>
          </p:nvSpPr>
          <p:spPr bwMode="auto">
            <a:xfrm>
              <a:off x="616506" y="45183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03" name="Rectangle 36"/>
            <p:cNvSpPr>
              <a:spLocks noChangeArrowheads="1"/>
            </p:cNvSpPr>
            <p:nvPr/>
          </p:nvSpPr>
          <p:spPr bwMode="auto">
            <a:xfrm>
              <a:off x="504760" y="345334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0" name="Group 37"/>
            <p:cNvGrpSpPr>
              <a:grpSpLocks/>
            </p:cNvGrpSpPr>
            <p:nvPr/>
          </p:nvGrpSpPr>
          <p:grpSpPr bwMode="auto">
            <a:xfrm>
              <a:off x="1206269" y="4518336"/>
              <a:ext cx="116027" cy="148264"/>
              <a:chOff x="8276" y="10844"/>
              <a:chExt cx="759" cy="71"/>
            </a:xfrm>
          </p:grpSpPr>
          <p:sp>
            <p:nvSpPr>
              <p:cNvPr id="407"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08"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05" name="Rectangle 41"/>
            <p:cNvSpPr>
              <a:spLocks noChangeArrowheads="1"/>
            </p:cNvSpPr>
            <p:nvPr/>
          </p:nvSpPr>
          <p:spPr bwMode="auto">
            <a:xfrm>
              <a:off x="840151" y="4871244"/>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06" name="Rectangle 42"/>
            <p:cNvSpPr>
              <a:spLocks noChangeArrowheads="1"/>
            </p:cNvSpPr>
            <p:nvPr/>
          </p:nvSpPr>
          <p:spPr bwMode="auto">
            <a:xfrm>
              <a:off x="727946" y="457471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07" name="Rectangle 43"/>
            <p:cNvSpPr>
              <a:spLocks noChangeArrowheads="1"/>
            </p:cNvSpPr>
            <p:nvPr/>
          </p:nvSpPr>
          <p:spPr bwMode="auto">
            <a:xfrm>
              <a:off x="784813" y="457471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1" name="Group 44"/>
            <p:cNvGrpSpPr>
              <a:grpSpLocks/>
            </p:cNvGrpSpPr>
            <p:nvPr/>
          </p:nvGrpSpPr>
          <p:grpSpPr bwMode="auto">
            <a:xfrm>
              <a:off x="866292" y="5019506"/>
              <a:ext cx="93708" cy="148264"/>
              <a:chOff x="7359" y="10643"/>
              <a:chExt cx="613" cy="71"/>
            </a:xfrm>
          </p:grpSpPr>
          <p:sp>
            <p:nvSpPr>
              <p:cNvPr id="405"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06"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09" name="Rectangle 47"/>
            <p:cNvSpPr>
              <a:spLocks noChangeArrowheads="1"/>
            </p:cNvSpPr>
            <p:nvPr/>
          </p:nvSpPr>
          <p:spPr bwMode="auto">
            <a:xfrm>
              <a:off x="1214066" y="5015330"/>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2" name="Group 48"/>
            <p:cNvGrpSpPr>
              <a:grpSpLocks/>
            </p:cNvGrpSpPr>
            <p:nvPr/>
          </p:nvGrpSpPr>
          <p:grpSpPr bwMode="auto">
            <a:xfrm>
              <a:off x="1254423" y="4808598"/>
              <a:ext cx="136052" cy="148264"/>
              <a:chOff x="8966" y="10643"/>
              <a:chExt cx="890" cy="71"/>
            </a:xfrm>
          </p:grpSpPr>
          <p:sp>
            <p:nvSpPr>
              <p:cNvPr id="403"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04"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3" name="Group 51"/>
            <p:cNvGrpSpPr>
              <a:grpSpLocks/>
            </p:cNvGrpSpPr>
            <p:nvPr/>
          </p:nvGrpSpPr>
          <p:grpSpPr bwMode="auto">
            <a:xfrm>
              <a:off x="716023" y="5167770"/>
              <a:ext cx="93708" cy="148264"/>
              <a:chOff x="3256" y="10743"/>
              <a:chExt cx="613" cy="71"/>
            </a:xfrm>
          </p:grpSpPr>
          <p:sp>
            <p:nvSpPr>
              <p:cNvPr id="401"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02"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4" name="Group 54"/>
            <p:cNvGrpSpPr>
              <a:grpSpLocks/>
            </p:cNvGrpSpPr>
            <p:nvPr/>
          </p:nvGrpSpPr>
          <p:grpSpPr bwMode="auto">
            <a:xfrm>
              <a:off x="878674" y="3601612"/>
              <a:ext cx="93708" cy="148264"/>
              <a:chOff x="5031" y="10743"/>
              <a:chExt cx="613" cy="71"/>
            </a:xfrm>
          </p:grpSpPr>
          <p:sp>
            <p:nvSpPr>
              <p:cNvPr id="399"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00"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13" name="Rectangle 57"/>
            <p:cNvSpPr>
              <a:spLocks noChangeArrowheads="1"/>
            </p:cNvSpPr>
            <p:nvPr/>
          </p:nvSpPr>
          <p:spPr bwMode="auto">
            <a:xfrm>
              <a:off x="619563" y="516777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5" name="Group 58"/>
            <p:cNvGrpSpPr>
              <a:grpSpLocks/>
            </p:cNvGrpSpPr>
            <p:nvPr/>
          </p:nvGrpSpPr>
          <p:grpSpPr bwMode="auto">
            <a:xfrm>
              <a:off x="987210" y="5019506"/>
              <a:ext cx="93708" cy="152440"/>
              <a:chOff x="7502" y="10743"/>
              <a:chExt cx="613" cy="73"/>
            </a:xfrm>
          </p:grpSpPr>
          <p:sp>
            <p:nvSpPr>
              <p:cNvPr id="397"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98"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6" name="Group 61"/>
            <p:cNvGrpSpPr>
              <a:grpSpLocks/>
            </p:cNvGrpSpPr>
            <p:nvPr/>
          </p:nvGrpSpPr>
          <p:grpSpPr bwMode="auto">
            <a:xfrm>
              <a:off x="1160715" y="5520678"/>
              <a:ext cx="93708" cy="152440"/>
              <a:chOff x="8491" y="10743"/>
              <a:chExt cx="613" cy="73"/>
            </a:xfrm>
          </p:grpSpPr>
          <p:sp>
            <p:nvSpPr>
              <p:cNvPr id="395"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96"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16" name="Rectangle 64"/>
            <p:cNvSpPr>
              <a:spLocks noChangeArrowheads="1"/>
            </p:cNvSpPr>
            <p:nvPr/>
          </p:nvSpPr>
          <p:spPr bwMode="auto">
            <a:xfrm>
              <a:off x="1289735" y="5224153"/>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7" name="Group 65"/>
            <p:cNvGrpSpPr>
              <a:grpSpLocks/>
            </p:cNvGrpSpPr>
            <p:nvPr/>
          </p:nvGrpSpPr>
          <p:grpSpPr bwMode="auto">
            <a:xfrm>
              <a:off x="953426" y="4722980"/>
              <a:ext cx="80103" cy="148264"/>
              <a:chOff x="1393" y="11737"/>
              <a:chExt cx="524" cy="71"/>
            </a:xfrm>
          </p:grpSpPr>
          <p:sp>
            <p:nvSpPr>
              <p:cNvPr id="393"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94"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8" name="Group 68"/>
            <p:cNvGrpSpPr>
              <a:grpSpLocks/>
            </p:cNvGrpSpPr>
            <p:nvPr/>
          </p:nvGrpSpPr>
          <p:grpSpPr bwMode="auto">
            <a:xfrm>
              <a:off x="829298" y="4184223"/>
              <a:ext cx="93708" cy="148264"/>
              <a:chOff x="5140" y="10844"/>
              <a:chExt cx="613" cy="71"/>
            </a:xfrm>
          </p:grpSpPr>
          <p:sp>
            <p:nvSpPr>
              <p:cNvPr id="391"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92"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9" name="Group 71"/>
            <p:cNvGrpSpPr>
              <a:grpSpLocks/>
            </p:cNvGrpSpPr>
            <p:nvPr/>
          </p:nvGrpSpPr>
          <p:grpSpPr bwMode="auto">
            <a:xfrm>
              <a:off x="833119" y="5316031"/>
              <a:ext cx="111135" cy="148264"/>
              <a:chOff x="6191" y="10844"/>
              <a:chExt cx="727" cy="71"/>
            </a:xfrm>
          </p:grpSpPr>
          <p:sp>
            <p:nvSpPr>
              <p:cNvPr id="389"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90"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20" name="Group 74"/>
            <p:cNvGrpSpPr>
              <a:grpSpLocks/>
            </p:cNvGrpSpPr>
            <p:nvPr/>
          </p:nvGrpSpPr>
          <p:grpSpPr bwMode="auto">
            <a:xfrm>
              <a:off x="1104154" y="4808598"/>
              <a:ext cx="93708" cy="148264"/>
              <a:chOff x="7430" y="10844"/>
              <a:chExt cx="613" cy="71"/>
            </a:xfrm>
          </p:grpSpPr>
          <p:sp>
            <p:nvSpPr>
              <p:cNvPr id="387"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88"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21" name="Rectangle 77"/>
            <p:cNvSpPr>
              <a:spLocks noChangeArrowheads="1"/>
            </p:cNvSpPr>
            <p:nvPr/>
          </p:nvSpPr>
          <p:spPr bwMode="auto">
            <a:xfrm>
              <a:off x="1275212" y="552485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21" name="Group 78"/>
            <p:cNvGrpSpPr>
              <a:grpSpLocks/>
            </p:cNvGrpSpPr>
            <p:nvPr/>
          </p:nvGrpSpPr>
          <p:grpSpPr bwMode="auto">
            <a:xfrm>
              <a:off x="1367697" y="5372414"/>
              <a:ext cx="80103" cy="148264"/>
              <a:chOff x="1873" y="12217"/>
              <a:chExt cx="524" cy="71"/>
            </a:xfrm>
          </p:grpSpPr>
          <p:sp>
            <p:nvSpPr>
              <p:cNvPr id="385"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86"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23" name="Rectangle 81"/>
            <p:cNvSpPr>
              <a:spLocks noChangeArrowheads="1"/>
            </p:cNvSpPr>
            <p:nvPr/>
          </p:nvSpPr>
          <p:spPr bwMode="auto">
            <a:xfrm>
              <a:off x="689729" y="552067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24" name="Rectangle 82"/>
            <p:cNvSpPr>
              <a:spLocks noChangeArrowheads="1"/>
            </p:cNvSpPr>
            <p:nvPr/>
          </p:nvSpPr>
          <p:spPr bwMode="auto">
            <a:xfrm>
              <a:off x="566977" y="552067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22" name="Group 83"/>
            <p:cNvGrpSpPr>
              <a:grpSpLocks/>
            </p:cNvGrpSpPr>
            <p:nvPr/>
          </p:nvGrpSpPr>
          <p:grpSpPr bwMode="auto">
            <a:xfrm>
              <a:off x="964891" y="5316031"/>
              <a:ext cx="116027" cy="148264"/>
              <a:chOff x="8276" y="10844"/>
              <a:chExt cx="759" cy="71"/>
            </a:xfrm>
          </p:grpSpPr>
          <p:sp>
            <p:nvSpPr>
              <p:cNvPr id="383"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84"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204"/>
            <p:cNvGrpSpPr>
              <a:grpSpLocks/>
            </p:cNvGrpSpPr>
            <p:nvPr/>
          </p:nvGrpSpPr>
          <p:grpSpPr bwMode="auto">
            <a:xfrm>
              <a:off x="152400" y="1069833"/>
              <a:ext cx="1261158" cy="377967"/>
              <a:chOff x="2535" y="15338"/>
              <a:chExt cx="7838" cy="181"/>
            </a:xfrm>
          </p:grpSpPr>
          <p:sp>
            <p:nvSpPr>
              <p:cNvPr id="375" name="Rectangle 205"/>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6" name="Rectangle 206"/>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7" name="Rectangle 207"/>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8" name="Rectangle 208"/>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9" name="Rectangle 209"/>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80" name="Rectangle 210"/>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81" name="Rectangle 211"/>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82" name="Rectangle 212"/>
              <p:cNvSpPr>
                <a:spLocks noChangeArrowheads="1"/>
              </p:cNvSpPr>
              <p:nvPr/>
            </p:nvSpPr>
            <p:spPr bwMode="auto">
              <a:xfrm>
                <a:off x="9744" y="15338"/>
                <a:ext cx="526" cy="18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27" name="Rectangle 215"/>
            <p:cNvSpPr>
              <a:spLocks noChangeArrowheads="1"/>
            </p:cNvSpPr>
            <p:nvPr/>
          </p:nvSpPr>
          <p:spPr bwMode="auto">
            <a:xfrm>
              <a:off x="186190"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28" name="Rectangle 216"/>
            <p:cNvSpPr>
              <a:spLocks noChangeArrowheads="1"/>
            </p:cNvSpPr>
            <p:nvPr/>
          </p:nvSpPr>
          <p:spPr bwMode="auto">
            <a:xfrm>
              <a:off x="448944" y="2895600"/>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29" name="Rectangle 217"/>
            <p:cNvSpPr>
              <a:spLocks noChangeArrowheads="1"/>
            </p:cNvSpPr>
            <p:nvPr/>
          </p:nvSpPr>
          <p:spPr bwMode="auto">
            <a:xfrm>
              <a:off x="707355"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30" name="Rectangle 218"/>
            <p:cNvSpPr>
              <a:spLocks noChangeArrowheads="1"/>
            </p:cNvSpPr>
            <p:nvPr/>
          </p:nvSpPr>
          <p:spPr bwMode="auto">
            <a:xfrm>
              <a:off x="894324" y="2895600"/>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31" name="Rectangle 219"/>
            <p:cNvSpPr>
              <a:spLocks noChangeArrowheads="1"/>
            </p:cNvSpPr>
            <p:nvPr/>
          </p:nvSpPr>
          <p:spPr bwMode="auto">
            <a:xfrm>
              <a:off x="1099314" y="2895600"/>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32" name="Rectangle 220"/>
            <p:cNvSpPr>
              <a:spLocks noChangeArrowheads="1"/>
            </p:cNvSpPr>
            <p:nvPr/>
          </p:nvSpPr>
          <p:spPr bwMode="auto">
            <a:xfrm>
              <a:off x="1255551" y="2895600"/>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33" name="Rectangle 221"/>
            <p:cNvSpPr>
              <a:spLocks noChangeArrowheads="1"/>
            </p:cNvSpPr>
            <p:nvPr/>
          </p:nvSpPr>
          <p:spPr bwMode="auto">
            <a:xfrm>
              <a:off x="1326831" y="2680514"/>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24" name="Group 222"/>
            <p:cNvGrpSpPr>
              <a:grpSpLocks/>
            </p:cNvGrpSpPr>
            <p:nvPr/>
          </p:nvGrpSpPr>
          <p:grpSpPr bwMode="auto">
            <a:xfrm>
              <a:off x="186184" y="2781931"/>
              <a:ext cx="1210865" cy="148263"/>
              <a:chOff x="2745" y="15338"/>
              <a:chExt cx="7525" cy="71"/>
            </a:xfrm>
          </p:grpSpPr>
          <p:sp>
            <p:nvSpPr>
              <p:cNvPr id="368"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69"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0"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1"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2"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3"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4"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25" name="Group 245"/>
            <p:cNvGrpSpPr>
              <a:grpSpLocks/>
            </p:cNvGrpSpPr>
            <p:nvPr/>
          </p:nvGrpSpPr>
          <p:grpSpPr bwMode="auto">
            <a:xfrm>
              <a:off x="878674" y="3054500"/>
              <a:ext cx="93708" cy="148264"/>
              <a:chOff x="7359" y="10643"/>
              <a:chExt cx="613" cy="71"/>
            </a:xfrm>
          </p:grpSpPr>
          <p:sp>
            <p:nvSpPr>
              <p:cNvPr id="366"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67"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26" name="Group 248"/>
            <p:cNvGrpSpPr>
              <a:grpSpLocks/>
            </p:cNvGrpSpPr>
            <p:nvPr/>
          </p:nvGrpSpPr>
          <p:grpSpPr bwMode="auto">
            <a:xfrm>
              <a:off x="418542" y="4313692"/>
              <a:ext cx="93708" cy="148264"/>
              <a:chOff x="3256" y="11013"/>
              <a:chExt cx="613" cy="71"/>
            </a:xfrm>
          </p:grpSpPr>
          <p:sp>
            <p:nvSpPr>
              <p:cNvPr id="364"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65"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37" name="Rectangle 251"/>
            <p:cNvSpPr>
              <a:spLocks noChangeArrowheads="1"/>
            </p:cNvSpPr>
            <p:nvPr/>
          </p:nvSpPr>
          <p:spPr bwMode="auto">
            <a:xfrm>
              <a:off x="200095" y="3749873"/>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27" name="Group 252"/>
            <p:cNvGrpSpPr>
              <a:grpSpLocks/>
            </p:cNvGrpSpPr>
            <p:nvPr/>
          </p:nvGrpSpPr>
          <p:grpSpPr bwMode="auto">
            <a:xfrm>
              <a:off x="418542" y="3749873"/>
              <a:ext cx="93708" cy="148264"/>
              <a:chOff x="3256" y="10743"/>
              <a:chExt cx="613" cy="71"/>
            </a:xfrm>
          </p:grpSpPr>
          <p:sp>
            <p:nvSpPr>
              <p:cNvPr id="362"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63"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28" name="Group 255"/>
            <p:cNvGrpSpPr>
              <a:grpSpLocks/>
            </p:cNvGrpSpPr>
            <p:nvPr/>
          </p:nvGrpSpPr>
          <p:grpSpPr bwMode="auto">
            <a:xfrm>
              <a:off x="166311" y="3960784"/>
              <a:ext cx="80103" cy="148264"/>
              <a:chOff x="1606" y="10844"/>
              <a:chExt cx="524" cy="71"/>
            </a:xfrm>
          </p:grpSpPr>
          <p:sp>
            <p:nvSpPr>
              <p:cNvPr id="360"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61"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29" name="Group 258"/>
            <p:cNvGrpSpPr>
              <a:grpSpLocks/>
            </p:cNvGrpSpPr>
            <p:nvPr/>
          </p:nvGrpSpPr>
          <p:grpSpPr bwMode="auto">
            <a:xfrm>
              <a:off x="405701" y="4610218"/>
              <a:ext cx="78727" cy="148264"/>
              <a:chOff x="3172" y="10844"/>
              <a:chExt cx="515" cy="71"/>
            </a:xfrm>
          </p:grpSpPr>
          <p:sp>
            <p:nvSpPr>
              <p:cNvPr id="358"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59"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30" name="Group 261"/>
            <p:cNvGrpSpPr>
              <a:grpSpLocks/>
            </p:cNvGrpSpPr>
            <p:nvPr/>
          </p:nvGrpSpPr>
          <p:grpSpPr bwMode="auto">
            <a:xfrm>
              <a:off x="202999" y="4461954"/>
              <a:ext cx="80103" cy="148264"/>
              <a:chOff x="1846" y="11084"/>
              <a:chExt cx="524" cy="71"/>
            </a:xfrm>
          </p:grpSpPr>
          <p:sp>
            <p:nvSpPr>
              <p:cNvPr id="356"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57"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31" name="Group 264"/>
            <p:cNvGrpSpPr>
              <a:grpSpLocks/>
            </p:cNvGrpSpPr>
            <p:nvPr/>
          </p:nvGrpSpPr>
          <p:grpSpPr bwMode="auto">
            <a:xfrm>
              <a:off x="239688" y="4963126"/>
              <a:ext cx="80103" cy="148264"/>
              <a:chOff x="2086" y="11324"/>
              <a:chExt cx="524" cy="71"/>
            </a:xfrm>
          </p:grpSpPr>
          <p:sp>
            <p:nvSpPr>
              <p:cNvPr id="354"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55"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43" name="Rectangle 267"/>
            <p:cNvSpPr>
              <a:spLocks noChangeArrowheads="1"/>
            </p:cNvSpPr>
            <p:nvPr/>
          </p:nvSpPr>
          <p:spPr bwMode="auto">
            <a:xfrm>
              <a:off x="285701"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44" name="Rectangle 268"/>
            <p:cNvSpPr>
              <a:spLocks noChangeArrowheads="1"/>
            </p:cNvSpPr>
            <p:nvPr/>
          </p:nvSpPr>
          <p:spPr bwMode="auto">
            <a:xfrm>
              <a:off x="500480"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45" name="Rectangle 269"/>
            <p:cNvSpPr>
              <a:spLocks noChangeArrowheads="1"/>
            </p:cNvSpPr>
            <p:nvPr/>
          </p:nvSpPr>
          <p:spPr bwMode="auto">
            <a:xfrm>
              <a:off x="305879" y="446195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46" name="Rectangle 270"/>
            <p:cNvSpPr>
              <a:spLocks noChangeArrowheads="1"/>
            </p:cNvSpPr>
            <p:nvPr/>
          </p:nvSpPr>
          <p:spPr bwMode="auto">
            <a:xfrm>
              <a:off x="485499" y="461021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47" name="Rectangle 271"/>
            <p:cNvSpPr>
              <a:spLocks noChangeArrowheads="1"/>
            </p:cNvSpPr>
            <p:nvPr/>
          </p:nvSpPr>
          <p:spPr bwMode="auto">
            <a:xfrm>
              <a:off x="208502" y="416542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36" name="Group 272"/>
            <p:cNvGrpSpPr>
              <a:grpSpLocks/>
            </p:cNvGrpSpPr>
            <p:nvPr/>
          </p:nvGrpSpPr>
          <p:grpSpPr bwMode="auto">
            <a:xfrm>
              <a:off x="326975" y="4814862"/>
              <a:ext cx="78727" cy="148264"/>
              <a:chOff x="3172" y="10844"/>
              <a:chExt cx="515" cy="71"/>
            </a:xfrm>
          </p:grpSpPr>
          <p:sp>
            <p:nvSpPr>
              <p:cNvPr id="352"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53"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40" name="Group 275"/>
            <p:cNvGrpSpPr>
              <a:grpSpLocks/>
            </p:cNvGrpSpPr>
            <p:nvPr/>
          </p:nvGrpSpPr>
          <p:grpSpPr bwMode="auto">
            <a:xfrm>
              <a:off x="152400" y="4758479"/>
              <a:ext cx="80103" cy="148264"/>
              <a:chOff x="1633" y="11977"/>
              <a:chExt cx="524" cy="71"/>
            </a:xfrm>
          </p:grpSpPr>
          <p:sp>
            <p:nvSpPr>
              <p:cNvPr id="350"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51"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50" name="Rectangle 278"/>
            <p:cNvSpPr>
              <a:spLocks noChangeArrowheads="1"/>
            </p:cNvSpPr>
            <p:nvPr/>
          </p:nvSpPr>
          <p:spPr bwMode="auto">
            <a:xfrm>
              <a:off x="287229" y="416542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51" name="Rectangle 279"/>
            <p:cNvSpPr>
              <a:spLocks noChangeArrowheads="1"/>
            </p:cNvSpPr>
            <p:nvPr/>
          </p:nvSpPr>
          <p:spPr bwMode="auto">
            <a:xfrm>
              <a:off x="406772" y="4017167"/>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52" name="Rectangle 280"/>
            <p:cNvSpPr>
              <a:spLocks noChangeArrowheads="1"/>
            </p:cNvSpPr>
            <p:nvPr/>
          </p:nvSpPr>
          <p:spPr bwMode="auto">
            <a:xfrm>
              <a:off x="418542" y="496312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42" name="Group 281"/>
            <p:cNvGrpSpPr>
              <a:grpSpLocks/>
            </p:cNvGrpSpPr>
            <p:nvPr/>
          </p:nvGrpSpPr>
          <p:grpSpPr bwMode="auto">
            <a:xfrm>
              <a:off x="417167" y="5875671"/>
              <a:ext cx="93708" cy="148264"/>
              <a:chOff x="3256" y="11013"/>
              <a:chExt cx="613" cy="71"/>
            </a:xfrm>
          </p:grpSpPr>
          <p:sp>
            <p:nvSpPr>
              <p:cNvPr id="348"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49"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54" name="Rectangle 284"/>
            <p:cNvSpPr>
              <a:spLocks noChangeArrowheads="1"/>
            </p:cNvSpPr>
            <p:nvPr/>
          </p:nvSpPr>
          <p:spPr bwMode="auto">
            <a:xfrm>
              <a:off x="198719" y="531185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43" name="Group 285"/>
            <p:cNvGrpSpPr>
              <a:grpSpLocks/>
            </p:cNvGrpSpPr>
            <p:nvPr/>
          </p:nvGrpSpPr>
          <p:grpSpPr bwMode="auto">
            <a:xfrm>
              <a:off x="417167" y="5311855"/>
              <a:ext cx="93708" cy="148264"/>
              <a:chOff x="3256" y="10743"/>
              <a:chExt cx="613" cy="71"/>
            </a:xfrm>
          </p:grpSpPr>
          <p:sp>
            <p:nvSpPr>
              <p:cNvPr id="346"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47"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45" name="Group 288"/>
            <p:cNvGrpSpPr>
              <a:grpSpLocks/>
            </p:cNvGrpSpPr>
            <p:nvPr/>
          </p:nvGrpSpPr>
          <p:grpSpPr bwMode="auto">
            <a:xfrm>
              <a:off x="164935" y="5522766"/>
              <a:ext cx="80103" cy="148264"/>
              <a:chOff x="1606" y="10844"/>
              <a:chExt cx="524" cy="71"/>
            </a:xfrm>
          </p:grpSpPr>
          <p:sp>
            <p:nvSpPr>
              <p:cNvPr id="344"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45"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46" name="Group 291"/>
            <p:cNvGrpSpPr>
              <a:grpSpLocks/>
            </p:cNvGrpSpPr>
            <p:nvPr/>
          </p:nvGrpSpPr>
          <p:grpSpPr bwMode="auto">
            <a:xfrm>
              <a:off x="619563" y="3196501"/>
              <a:ext cx="78727" cy="148264"/>
              <a:chOff x="3172" y="10844"/>
              <a:chExt cx="515" cy="71"/>
            </a:xfrm>
          </p:grpSpPr>
          <p:sp>
            <p:nvSpPr>
              <p:cNvPr id="342"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43"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48" name="Group 294"/>
            <p:cNvGrpSpPr>
              <a:grpSpLocks/>
            </p:cNvGrpSpPr>
            <p:nvPr/>
          </p:nvGrpSpPr>
          <p:grpSpPr bwMode="auto">
            <a:xfrm>
              <a:off x="201623" y="6023936"/>
              <a:ext cx="80103" cy="148264"/>
              <a:chOff x="1846" y="11084"/>
              <a:chExt cx="524" cy="71"/>
            </a:xfrm>
          </p:grpSpPr>
          <p:sp>
            <p:nvSpPr>
              <p:cNvPr id="34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4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49" name="Group 297"/>
            <p:cNvGrpSpPr>
              <a:grpSpLocks/>
            </p:cNvGrpSpPr>
            <p:nvPr/>
          </p:nvGrpSpPr>
          <p:grpSpPr bwMode="auto">
            <a:xfrm>
              <a:off x="601219" y="3960784"/>
              <a:ext cx="80103" cy="148264"/>
              <a:chOff x="2086" y="11324"/>
              <a:chExt cx="524" cy="71"/>
            </a:xfrm>
          </p:grpSpPr>
          <p:sp>
            <p:nvSpPr>
              <p:cNvPr id="338"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39"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60" name="Rectangle 300"/>
            <p:cNvSpPr>
              <a:spLocks noChangeArrowheads="1"/>
            </p:cNvSpPr>
            <p:nvPr/>
          </p:nvSpPr>
          <p:spPr bwMode="auto">
            <a:xfrm>
              <a:off x="284325"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61" name="Rectangle 301"/>
            <p:cNvSpPr>
              <a:spLocks noChangeArrowheads="1"/>
            </p:cNvSpPr>
            <p:nvPr/>
          </p:nvSpPr>
          <p:spPr bwMode="auto">
            <a:xfrm>
              <a:off x="499104"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62" name="Rectangle 302"/>
            <p:cNvSpPr>
              <a:spLocks noChangeArrowheads="1"/>
            </p:cNvSpPr>
            <p:nvPr/>
          </p:nvSpPr>
          <p:spPr bwMode="auto">
            <a:xfrm>
              <a:off x="304503" y="602393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63" name="Rectangle 303"/>
            <p:cNvSpPr>
              <a:spLocks noChangeArrowheads="1"/>
            </p:cNvSpPr>
            <p:nvPr/>
          </p:nvSpPr>
          <p:spPr bwMode="auto">
            <a:xfrm>
              <a:off x="1010446" y="5727410"/>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64" name="Rectangle 304"/>
            <p:cNvSpPr>
              <a:spLocks noChangeArrowheads="1"/>
            </p:cNvSpPr>
            <p:nvPr/>
          </p:nvSpPr>
          <p:spPr bwMode="auto">
            <a:xfrm>
              <a:off x="207127" y="5727410"/>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50" name="Group 305"/>
            <p:cNvGrpSpPr>
              <a:grpSpLocks/>
            </p:cNvGrpSpPr>
            <p:nvPr/>
          </p:nvGrpSpPr>
          <p:grpSpPr bwMode="auto">
            <a:xfrm>
              <a:off x="281420" y="3305086"/>
              <a:ext cx="78727" cy="148264"/>
              <a:chOff x="3172" y="10844"/>
              <a:chExt cx="515" cy="71"/>
            </a:xfrm>
          </p:grpSpPr>
          <p:sp>
            <p:nvSpPr>
              <p:cNvPr id="336"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37"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52" name="Group 308"/>
            <p:cNvGrpSpPr>
              <a:grpSpLocks/>
            </p:cNvGrpSpPr>
            <p:nvPr/>
          </p:nvGrpSpPr>
          <p:grpSpPr bwMode="auto">
            <a:xfrm>
              <a:off x="815081" y="5875671"/>
              <a:ext cx="80103" cy="148264"/>
              <a:chOff x="1633" y="11977"/>
              <a:chExt cx="524" cy="71"/>
            </a:xfrm>
          </p:grpSpPr>
          <p:sp>
            <p:nvSpPr>
              <p:cNvPr id="334"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35"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67" name="Rectangle 311"/>
            <p:cNvSpPr>
              <a:spLocks noChangeArrowheads="1"/>
            </p:cNvSpPr>
            <p:nvPr/>
          </p:nvSpPr>
          <p:spPr bwMode="auto">
            <a:xfrm>
              <a:off x="285853" y="572741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68" name="Rectangle 312"/>
            <p:cNvSpPr>
              <a:spLocks noChangeArrowheads="1"/>
            </p:cNvSpPr>
            <p:nvPr/>
          </p:nvSpPr>
          <p:spPr bwMode="auto">
            <a:xfrm>
              <a:off x="405396" y="557914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69" name="Rectangle 313"/>
            <p:cNvSpPr>
              <a:spLocks noChangeArrowheads="1"/>
            </p:cNvSpPr>
            <p:nvPr/>
          </p:nvSpPr>
          <p:spPr bwMode="auto">
            <a:xfrm>
              <a:off x="326975" y="30482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70" name="Rectangle 8"/>
            <p:cNvSpPr>
              <a:spLocks noChangeArrowheads="1"/>
            </p:cNvSpPr>
            <p:nvPr/>
          </p:nvSpPr>
          <p:spPr bwMode="auto">
            <a:xfrm>
              <a:off x="475868" y="1625653"/>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71" name="Rectangle 9"/>
            <p:cNvSpPr>
              <a:spLocks noChangeArrowheads="1"/>
            </p:cNvSpPr>
            <p:nvPr/>
          </p:nvSpPr>
          <p:spPr bwMode="auto">
            <a:xfrm>
              <a:off x="741552" y="175929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72" name="Rectangle 10"/>
            <p:cNvSpPr>
              <a:spLocks noChangeArrowheads="1"/>
            </p:cNvSpPr>
            <p:nvPr/>
          </p:nvSpPr>
          <p:spPr bwMode="auto">
            <a:xfrm>
              <a:off x="1228588" y="2193645"/>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55" name="Group 11"/>
            <p:cNvGrpSpPr>
              <a:grpSpLocks/>
            </p:cNvGrpSpPr>
            <p:nvPr/>
          </p:nvGrpSpPr>
          <p:grpSpPr bwMode="auto">
            <a:xfrm>
              <a:off x="1311748" y="2256291"/>
              <a:ext cx="136052" cy="148264"/>
              <a:chOff x="8966" y="10643"/>
              <a:chExt cx="890" cy="71"/>
            </a:xfrm>
          </p:grpSpPr>
          <p:sp>
            <p:nvSpPr>
              <p:cNvPr id="332"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33"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56" name="Group 14"/>
            <p:cNvGrpSpPr>
              <a:grpSpLocks/>
            </p:cNvGrpSpPr>
            <p:nvPr/>
          </p:nvGrpSpPr>
          <p:grpSpPr bwMode="auto">
            <a:xfrm>
              <a:off x="710214" y="2465111"/>
              <a:ext cx="93708" cy="148264"/>
              <a:chOff x="5031" y="10743"/>
              <a:chExt cx="613" cy="71"/>
            </a:xfrm>
          </p:grpSpPr>
          <p:sp>
            <p:nvSpPr>
              <p:cNvPr id="3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75" name="Rectangle 17"/>
            <p:cNvSpPr>
              <a:spLocks noChangeArrowheads="1"/>
            </p:cNvSpPr>
            <p:nvPr/>
          </p:nvSpPr>
          <p:spPr bwMode="auto">
            <a:xfrm>
              <a:off x="566977" y="302893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57" name="Group 18"/>
            <p:cNvGrpSpPr>
              <a:grpSpLocks/>
            </p:cNvGrpSpPr>
            <p:nvPr/>
          </p:nvGrpSpPr>
          <p:grpSpPr bwMode="auto">
            <a:xfrm>
              <a:off x="1010446" y="2041208"/>
              <a:ext cx="93708" cy="152440"/>
              <a:chOff x="7502" y="10743"/>
              <a:chExt cx="613" cy="73"/>
            </a:xfrm>
          </p:grpSpPr>
          <p:sp>
            <p:nvSpPr>
              <p:cNvPr id="328"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29"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58" name="Group 21"/>
            <p:cNvGrpSpPr>
              <a:grpSpLocks/>
            </p:cNvGrpSpPr>
            <p:nvPr/>
          </p:nvGrpSpPr>
          <p:grpSpPr bwMode="auto">
            <a:xfrm>
              <a:off x="1104154" y="3321280"/>
              <a:ext cx="93708" cy="152440"/>
              <a:chOff x="8491" y="10743"/>
              <a:chExt cx="613" cy="73"/>
            </a:xfrm>
          </p:grpSpPr>
          <p:sp>
            <p:nvSpPr>
              <p:cNvPr id="326"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27"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78" name="Rectangle 24"/>
            <p:cNvSpPr>
              <a:spLocks noChangeArrowheads="1"/>
            </p:cNvSpPr>
            <p:nvPr/>
          </p:nvSpPr>
          <p:spPr bwMode="auto">
            <a:xfrm>
              <a:off x="1361124" y="2465111"/>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59" name="Group 25"/>
            <p:cNvGrpSpPr>
              <a:grpSpLocks/>
            </p:cNvGrpSpPr>
            <p:nvPr/>
          </p:nvGrpSpPr>
          <p:grpSpPr bwMode="auto">
            <a:xfrm>
              <a:off x="710214" y="3028930"/>
              <a:ext cx="93708" cy="148264"/>
              <a:chOff x="5140" y="10844"/>
              <a:chExt cx="613" cy="71"/>
            </a:xfrm>
          </p:grpSpPr>
          <p:sp>
            <p:nvSpPr>
              <p:cNvPr id="324"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25"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62" name="Group 28"/>
            <p:cNvGrpSpPr>
              <a:grpSpLocks/>
            </p:cNvGrpSpPr>
            <p:nvPr/>
          </p:nvGrpSpPr>
          <p:grpSpPr bwMode="auto">
            <a:xfrm>
              <a:off x="887540" y="2676022"/>
              <a:ext cx="111135" cy="148264"/>
              <a:chOff x="6191" y="10844"/>
              <a:chExt cx="727" cy="71"/>
            </a:xfrm>
          </p:grpSpPr>
          <p:sp>
            <p:nvSpPr>
              <p:cNvPr id="322"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23"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63" name="Group 31"/>
            <p:cNvGrpSpPr>
              <a:grpSpLocks/>
            </p:cNvGrpSpPr>
            <p:nvPr/>
          </p:nvGrpSpPr>
          <p:grpSpPr bwMode="auto">
            <a:xfrm>
              <a:off x="1076943" y="2676022"/>
              <a:ext cx="93708" cy="148264"/>
              <a:chOff x="7430" y="10844"/>
              <a:chExt cx="613" cy="71"/>
            </a:xfrm>
          </p:grpSpPr>
          <p:sp>
            <p:nvSpPr>
              <p:cNvPr id="320"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21"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82" name="Rectangle 34"/>
            <p:cNvSpPr>
              <a:spLocks noChangeArrowheads="1"/>
            </p:cNvSpPr>
            <p:nvPr/>
          </p:nvSpPr>
          <p:spPr bwMode="auto">
            <a:xfrm>
              <a:off x="1361124" y="2676022"/>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83" name="Rectangle 35"/>
            <p:cNvSpPr>
              <a:spLocks noChangeArrowheads="1"/>
            </p:cNvSpPr>
            <p:nvPr/>
          </p:nvSpPr>
          <p:spPr bwMode="auto">
            <a:xfrm>
              <a:off x="616506" y="26760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84" name="Rectangle 36"/>
            <p:cNvSpPr>
              <a:spLocks noChangeArrowheads="1"/>
            </p:cNvSpPr>
            <p:nvPr/>
          </p:nvSpPr>
          <p:spPr bwMode="auto">
            <a:xfrm>
              <a:off x="504760" y="161103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65" name="Group 37"/>
            <p:cNvGrpSpPr>
              <a:grpSpLocks/>
            </p:cNvGrpSpPr>
            <p:nvPr/>
          </p:nvGrpSpPr>
          <p:grpSpPr bwMode="auto">
            <a:xfrm>
              <a:off x="1206269" y="2676022"/>
              <a:ext cx="116027" cy="148264"/>
              <a:chOff x="8276" y="10844"/>
              <a:chExt cx="759" cy="71"/>
            </a:xfrm>
          </p:grpSpPr>
          <p:sp>
            <p:nvSpPr>
              <p:cNvPr id="318"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19"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86" name="Rectangle 41"/>
            <p:cNvSpPr>
              <a:spLocks noChangeArrowheads="1"/>
            </p:cNvSpPr>
            <p:nvPr/>
          </p:nvSpPr>
          <p:spPr bwMode="auto">
            <a:xfrm>
              <a:off x="840151" y="3028930"/>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87" name="Rectangle 42"/>
            <p:cNvSpPr>
              <a:spLocks noChangeArrowheads="1"/>
            </p:cNvSpPr>
            <p:nvPr/>
          </p:nvSpPr>
          <p:spPr bwMode="auto">
            <a:xfrm>
              <a:off x="727946" y="273240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88" name="Rectangle 43"/>
            <p:cNvSpPr>
              <a:spLocks noChangeArrowheads="1"/>
            </p:cNvSpPr>
            <p:nvPr/>
          </p:nvSpPr>
          <p:spPr bwMode="auto">
            <a:xfrm>
              <a:off x="784813" y="273240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67" name="Group 44"/>
            <p:cNvGrpSpPr>
              <a:grpSpLocks/>
            </p:cNvGrpSpPr>
            <p:nvPr/>
          </p:nvGrpSpPr>
          <p:grpSpPr bwMode="auto">
            <a:xfrm>
              <a:off x="866292" y="3177192"/>
              <a:ext cx="93708" cy="148264"/>
              <a:chOff x="7359" y="10643"/>
              <a:chExt cx="613" cy="71"/>
            </a:xfrm>
          </p:grpSpPr>
          <p:sp>
            <p:nvSpPr>
              <p:cNvPr id="316"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17"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90" name="Rectangle 47"/>
            <p:cNvSpPr>
              <a:spLocks noChangeArrowheads="1"/>
            </p:cNvSpPr>
            <p:nvPr/>
          </p:nvSpPr>
          <p:spPr bwMode="auto">
            <a:xfrm>
              <a:off x="1214066" y="3173016"/>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68" name="Group 48"/>
            <p:cNvGrpSpPr>
              <a:grpSpLocks/>
            </p:cNvGrpSpPr>
            <p:nvPr/>
          </p:nvGrpSpPr>
          <p:grpSpPr bwMode="auto">
            <a:xfrm>
              <a:off x="1254423" y="2966284"/>
              <a:ext cx="136052" cy="148264"/>
              <a:chOff x="8966" y="10643"/>
              <a:chExt cx="890" cy="71"/>
            </a:xfrm>
          </p:grpSpPr>
          <p:sp>
            <p:nvSpPr>
              <p:cNvPr id="314"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15"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69" name="Group 51"/>
            <p:cNvGrpSpPr>
              <a:grpSpLocks/>
            </p:cNvGrpSpPr>
            <p:nvPr/>
          </p:nvGrpSpPr>
          <p:grpSpPr bwMode="auto">
            <a:xfrm>
              <a:off x="716023" y="3325456"/>
              <a:ext cx="93708" cy="148264"/>
              <a:chOff x="3256" y="10743"/>
              <a:chExt cx="613" cy="71"/>
            </a:xfrm>
          </p:grpSpPr>
          <p:sp>
            <p:nvSpPr>
              <p:cNvPr id="312"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13"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75" name="Group 54"/>
            <p:cNvGrpSpPr>
              <a:grpSpLocks/>
            </p:cNvGrpSpPr>
            <p:nvPr/>
          </p:nvGrpSpPr>
          <p:grpSpPr bwMode="auto">
            <a:xfrm>
              <a:off x="878674" y="1759298"/>
              <a:ext cx="93708" cy="148264"/>
              <a:chOff x="5031" y="10743"/>
              <a:chExt cx="613" cy="71"/>
            </a:xfrm>
          </p:grpSpPr>
          <p:sp>
            <p:nvSpPr>
              <p:cNvPr id="310"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11"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94" name="Rectangle 57"/>
            <p:cNvSpPr>
              <a:spLocks noChangeArrowheads="1"/>
            </p:cNvSpPr>
            <p:nvPr/>
          </p:nvSpPr>
          <p:spPr bwMode="auto">
            <a:xfrm>
              <a:off x="619563" y="332545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64" name="Group 58"/>
            <p:cNvGrpSpPr>
              <a:grpSpLocks/>
            </p:cNvGrpSpPr>
            <p:nvPr/>
          </p:nvGrpSpPr>
          <p:grpSpPr bwMode="auto">
            <a:xfrm>
              <a:off x="987210" y="3177192"/>
              <a:ext cx="93708" cy="152440"/>
              <a:chOff x="7502" y="10743"/>
              <a:chExt cx="613" cy="73"/>
            </a:xfrm>
          </p:grpSpPr>
          <p:sp>
            <p:nvSpPr>
              <p:cNvPr id="308"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09"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65" name="Group 61"/>
            <p:cNvGrpSpPr>
              <a:grpSpLocks/>
            </p:cNvGrpSpPr>
            <p:nvPr/>
          </p:nvGrpSpPr>
          <p:grpSpPr bwMode="auto">
            <a:xfrm>
              <a:off x="1160715" y="3678364"/>
              <a:ext cx="93708" cy="152440"/>
              <a:chOff x="8491" y="10743"/>
              <a:chExt cx="613" cy="73"/>
            </a:xfrm>
          </p:grpSpPr>
          <p:sp>
            <p:nvSpPr>
              <p:cNvPr id="306"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07"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97" name="Rectangle 64"/>
            <p:cNvSpPr>
              <a:spLocks noChangeArrowheads="1"/>
            </p:cNvSpPr>
            <p:nvPr/>
          </p:nvSpPr>
          <p:spPr bwMode="auto">
            <a:xfrm>
              <a:off x="1289735" y="338183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66" name="Group 65"/>
            <p:cNvGrpSpPr>
              <a:grpSpLocks/>
            </p:cNvGrpSpPr>
            <p:nvPr/>
          </p:nvGrpSpPr>
          <p:grpSpPr bwMode="auto">
            <a:xfrm>
              <a:off x="953426" y="2880666"/>
              <a:ext cx="80103" cy="148264"/>
              <a:chOff x="1393" y="11737"/>
              <a:chExt cx="524" cy="71"/>
            </a:xfrm>
          </p:grpSpPr>
          <p:sp>
            <p:nvSpPr>
              <p:cNvPr id="304"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05"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8"/>
            <p:cNvGrpSpPr>
              <a:grpSpLocks/>
            </p:cNvGrpSpPr>
            <p:nvPr/>
          </p:nvGrpSpPr>
          <p:grpSpPr bwMode="auto">
            <a:xfrm>
              <a:off x="829298" y="2341909"/>
              <a:ext cx="93708" cy="148264"/>
              <a:chOff x="5140" y="10844"/>
              <a:chExt cx="613" cy="71"/>
            </a:xfrm>
          </p:grpSpPr>
          <p:sp>
            <p:nvSpPr>
              <p:cNvPr id="302"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03"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68" name="Group 71"/>
            <p:cNvGrpSpPr>
              <a:grpSpLocks/>
            </p:cNvGrpSpPr>
            <p:nvPr/>
          </p:nvGrpSpPr>
          <p:grpSpPr bwMode="auto">
            <a:xfrm>
              <a:off x="833119" y="3473717"/>
              <a:ext cx="111135" cy="148264"/>
              <a:chOff x="6191" y="10844"/>
              <a:chExt cx="727" cy="71"/>
            </a:xfrm>
          </p:grpSpPr>
          <p:sp>
            <p:nvSpPr>
              <p:cNvPr id="300"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01"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69" name="Group 74"/>
            <p:cNvGrpSpPr>
              <a:grpSpLocks/>
            </p:cNvGrpSpPr>
            <p:nvPr/>
          </p:nvGrpSpPr>
          <p:grpSpPr bwMode="auto">
            <a:xfrm>
              <a:off x="1104154" y="2966284"/>
              <a:ext cx="93708" cy="148264"/>
              <a:chOff x="7430" y="10844"/>
              <a:chExt cx="613" cy="71"/>
            </a:xfrm>
          </p:grpSpPr>
          <p:sp>
            <p:nvSpPr>
              <p:cNvPr id="298"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99"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202" name="Rectangle 77"/>
            <p:cNvSpPr>
              <a:spLocks noChangeArrowheads="1"/>
            </p:cNvSpPr>
            <p:nvPr/>
          </p:nvSpPr>
          <p:spPr bwMode="auto">
            <a:xfrm>
              <a:off x="1275212" y="368254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0" name="Group 78"/>
            <p:cNvGrpSpPr>
              <a:grpSpLocks/>
            </p:cNvGrpSpPr>
            <p:nvPr/>
          </p:nvGrpSpPr>
          <p:grpSpPr bwMode="auto">
            <a:xfrm>
              <a:off x="1367697" y="3530100"/>
              <a:ext cx="80103" cy="148264"/>
              <a:chOff x="1873" y="12217"/>
              <a:chExt cx="524" cy="71"/>
            </a:xfrm>
          </p:grpSpPr>
          <p:sp>
            <p:nvSpPr>
              <p:cNvPr id="296"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97"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207" name="Rectangle 81"/>
            <p:cNvSpPr>
              <a:spLocks noChangeArrowheads="1"/>
            </p:cNvSpPr>
            <p:nvPr/>
          </p:nvSpPr>
          <p:spPr bwMode="auto">
            <a:xfrm>
              <a:off x="689729" y="367836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08" name="Rectangle 82"/>
            <p:cNvSpPr>
              <a:spLocks noChangeArrowheads="1"/>
            </p:cNvSpPr>
            <p:nvPr/>
          </p:nvSpPr>
          <p:spPr bwMode="auto">
            <a:xfrm>
              <a:off x="566977" y="367836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1" name="Group 83"/>
            <p:cNvGrpSpPr>
              <a:grpSpLocks/>
            </p:cNvGrpSpPr>
            <p:nvPr/>
          </p:nvGrpSpPr>
          <p:grpSpPr bwMode="auto">
            <a:xfrm>
              <a:off x="964891" y="3473717"/>
              <a:ext cx="116027" cy="148264"/>
              <a:chOff x="8276" y="10844"/>
              <a:chExt cx="759" cy="71"/>
            </a:xfrm>
          </p:grpSpPr>
          <p:sp>
            <p:nvSpPr>
              <p:cNvPr id="294"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95"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210" name="Rectangle 215"/>
            <p:cNvSpPr>
              <a:spLocks noChangeArrowheads="1"/>
            </p:cNvSpPr>
            <p:nvPr/>
          </p:nvSpPr>
          <p:spPr bwMode="auto">
            <a:xfrm>
              <a:off x="186190"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11" name="Rectangle 216"/>
            <p:cNvSpPr>
              <a:spLocks noChangeArrowheads="1"/>
            </p:cNvSpPr>
            <p:nvPr/>
          </p:nvSpPr>
          <p:spPr bwMode="auto">
            <a:xfrm>
              <a:off x="448944" y="1053286"/>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12" name="Rectangle 217"/>
            <p:cNvSpPr>
              <a:spLocks noChangeArrowheads="1"/>
            </p:cNvSpPr>
            <p:nvPr/>
          </p:nvSpPr>
          <p:spPr bwMode="auto">
            <a:xfrm>
              <a:off x="707355"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13" name="Rectangle 218"/>
            <p:cNvSpPr>
              <a:spLocks noChangeArrowheads="1"/>
            </p:cNvSpPr>
            <p:nvPr/>
          </p:nvSpPr>
          <p:spPr bwMode="auto">
            <a:xfrm>
              <a:off x="894324" y="1053286"/>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14" name="Rectangle 219"/>
            <p:cNvSpPr>
              <a:spLocks noChangeArrowheads="1"/>
            </p:cNvSpPr>
            <p:nvPr/>
          </p:nvSpPr>
          <p:spPr bwMode="auto">
            <a:xfrm>
              <a:off x="1099314" y="1053286"/>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15" name="Rectangle 220"/>
            <p:cNvSpPr>
              <a:spLocks noChangeArrowheads="1"/>
            </p:cNvSpPr>
            <p:nvPr/>
          </p:nvSpPr>
          <p:spPr bwMode="auto">
            <a:xfrm>
              <a:off x="1255551" y="1053286"/>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16" name="Rectangle 221"/>
            <p:cNvSpPr>
              <a:spLocks noChangeArrowheads="1"/>
            </p:cNvSpPr>
            <p:nvPr/>
          </p:nvSpPr>
          <p:spPr bwMode="auto">
            <a:xfrm>
              <a:off x="1326831" y="1680537"/>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2" name="Group 222"/>
            <p:cNvGrpSpPr>
              <a:grpSpLocks/>
            </p:cNvGrpSpPr>
            <p:nvPr/>
          </p:nvGrpSpPr>
          <p:grpSpPr bwMode="auto">
            <a:xfrm>
              <a:off x="186184" y="939617"/>
              <a:ext cx="1210865" cy="148263"/>
              <a:chOff x="2745" y="15338"/>
              <a:chExt cx="7525" cy="71"/>
            </a:xfrm>
          </p:grpSpPr>
          <p:sp>
            <p:nvSpPr>
              <p:cNvPr id="287"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88"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89"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90"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91"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92"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93"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3" name="Group 245"/>
            <p:cNvGrpSpPr>
              <a:grpSpLocks/>
            </p:cNvGrpSpPr>
            <p:nvPr/>
          </p:nvGrpSpPr>
          <p:grpSpPr bwMode="auto">
            <a:xfrm>
              <a:off x="878674" y="1212186"/>
              <a:ext cx="93708" cy="148264"/>
              <a:chOff x="7359" y="10643"/>
              <a:chExt cx="613" cy="71"/>
            </a:xfrm>
          </p:grpSpPr>
          <p:sp>
            <p:nvSpPr>
              <p:cNvPr id="285"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86"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4" name="Group 248"/>
            <p:cNvGrpSpPr>
              <a:grpSpLocks/>
            </p:cNvGrpSpPr>
            <p:nvPr/>
          </p:nvGrpSpPr>
          <p:grpSpPr bwMode="auto">
            <a:xfrm>
              <a:off x="418542" y="2471378"/>
              <a:ext cx="93708" cy="148264"/>
              <a:chOff x="3256" y="11013"/>
              <a:chExt cx="613" cy="71"/>
            </a:xfrm>
          </p:grpSpPr>
          <p:sp>
            <p:nvSpPr>
              <p:cNvPr id="283"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84"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220" name="Rectangle 251"/>
            <p:cNvSpPr>
              <a:spLocks noChangeArrowheads="1"/>
            </p:cNvSpPr>
            <p:nvPr/>
          </p:nvSpPr>
          <p:spPr bwMode="auto">
            <a:xfrm>
              <a:off x="200095" y="190755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5" name="Group 252"/>
            <p:cNvGrpSpPr>
              <a:grpSpLocks/>
            </p:cNvGrpSpPr>
            <p:nvPr/>
          </p:nvGrpSpPr>
          <p:grpSpPr bwMode="auto">
            <a:xfrm>
              <a:off x="418542" y="1907559"/>
              <a:ext cx="93708" cy="148264"/>
              <a:chOff x="3256" y="10743"/>
              <a:chExt cx="613" cy="71"/>
            </a:xfrm>
          </p:grpSpPr>
          <p:sp>
            <p:nvSpPr>
              <p:cNvPr id="281"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82"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6" name="Group 255"/>
            <p:cNvGrpSpPr>
              <a:grpSpLocks/>
            </p:cNvGrpSpPr>
            <p:nvPr/>
          </p:nvGrpSpPr>
          <p:grpSpPr bwMode="auto">
            <a:xfrm>
              <a:off x="166311" y="2118470"/>
              <a:ext cx="80103" cy="148264"/>
              <a:chOff x="1606" y="10844"/>
              <a:chExt cx="524" cy="71"/>
            </a:xfrm>
          </p:grpSpPr>
          <p:sp>
            <p:nvSpPr>
              <p:cNvPr id="279"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80"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7" name="Group 258"/>
            <p:cNvGrpSpPr>
              <a:grpSpLocks/>
            </p:cNvGrpSpPr>
            <p:nvPr/>
          </p:nvGrpSpPr>
          <p:grpSpPr bwMode="auto">
            <a:xfrm>
              <a:off x="405701" y="2767904"/>
              <a:ext cx="78727" cy="148264"/>
              <a:chOff x="3172" y="10844"/>
              <a:chExt cx="515" cy="71"/>
            </a:xfrm>
          </p:grpSpPr>
          <p:sp>
            <p:nvSpPr>
              <p:cNvPr id="277"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78"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261"/>
            <p:cNvGrpSpPr>
              <a:grpSpLocks/>
            </p:cNvGrpSpPr>
            <p:nvPr/>
          </p:nvGrpSpPr>
          <p:grpSpPr bwMode="auto">
            <a:xfrm>
              <a:off x="202999" y="2619640"/>
              <a:ext cx="80103" cy="148264"/>
              <a:chOff x="1846" y="11084"/>
              <a:chExt cx="524" cy="71"/>
            </a:xfrm>
          </p:grpSpPr>
          <p:sp>
            <p:nvSpPr>
              <p:cNvPr id="275"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76"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9" name="Group 264"/>
            <p:cNvGrpSpPr>
              <a:grpSpLocks/>
            </p:cNvGrpSpPr>
            <p:nvPr/>
          </p:nvGrpSpPr>
          <p:grpSpPr bwMode="auto">
            <a:xfrm>
              <a:off x="239688" y="3120812"/>
              <a:ext cx="80103" cy="148264"/>
              <a:chOff x="2086" y="11324"/>
              <a:chExt cx="524" cy="71"/>
            </a:xfrm>
          </p:grpSpPr>
          <p:sp>
            <p:nvSpPr>
              <p:cNvPr id="273"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74"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226" name="Rectangle 267"/>
            <p:cNvSpPr>
              <a:spLocks noChangeArrowheads="1"/>
            </p:cNvSpPr>
            <p:nvPr/>
          </p:nvSpPr>
          <p:spPr bwMode="auto">
            <a:xfrm>
              <a:off x="285701"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27" name="Rectangle 268"/>
            <p:cNvSpPr>
              <a:spLocks noChangeArrowheads="1"/>
            </p:cNvSpPr>
            <p:nvPr/>
          </p:nvSpPr>
          <p:spPr bwMode="auto">
            <a:xfrm>
              <a:off x="500480"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28" name="Rectangle 269"/>
            <p:cNvSpPr>
              <a:spLocks noChangeArrowheads="1"/>
            </p:cNvSpPr>
            <p:nvPr/>
          </p:nvSpPr>
          <p:spPr bwMode="auto">
            <a:xfrm>
              <a:off x="305879" y="261964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29" name="Rectangle 270"/>
            <p:cNvSpPr>
              <a:spLocks noChangeArrowheads="1"/>
            </p:cNvSpPr>
            <p:nvPr/>
          </p:nvSpPr>
          <p:spPr bwMode="auto">
            <a:xfrm>
              <a:off x="485499" y="276790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30" name="Rectangle 271"/>
            <p:cNvSpPr>
              <a:spLocks noChangeArrowheads="1"/>
            </p:cNvSpPr>
            <p:nvPr/>
          </p:nvSpPr>
          <p:spPr bwMode="auto">
            <a:xfrm>
              <a:off x="208502" y="2323114"/>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0" name="Group 272"/>
            <p:cNvGrpSpPr>
              <a:grpSpLocks/>
            </p:cNvGrpSpPr>
            <p:nvPr/>
          </p:nvGrpSpPr>
          <p:grpSpPr bwMode="auto">
            <a:xfrm>
              <a:off x="326975" y="2972548"/>
              <a:ext cx="78727" cy="148264"/>
              <a:chOff x="3172" y="10844"/>
              <a:chExt cx="515" cy="71"/>
            </a:xfrm>
          </p:grpSpPr>
          <p:sp>
            <p:nvSpPr>
              <p:cNvPr id="271"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72"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275"/>
            <p:cNvGrpSpPr>
              <a:grpSpLocks/>
            </p:cNvGrpSpPr>
            <p:nvPr/>
          </p:nvGrpSpPr>
          <p:grpSpPr bwMode="auto">
            <a:xfrm>
              <a:off x="152400" y="2916165"/>
              <a:ext cx="80103" cy="148264"/>
              <a:chOff x="1633" y="11977"/>
              <a:chExt cx="524" cy="71"/>
            </a:xfrm>
          </p:grpSpPr>
          <p:sp>
            <p:nvSpPr>
              <p:cNvPr id="269"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70"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233" name="Rectangle 278"/>
            <p:cNvSpPr>
              <a:spLocks noChangeArrowheads="1"/>
            </p:cNvSpPr>
            <p:nvPr/>
          </p:nvSpPr>
          <p:spPr bwMode="auto">
            <a:xfrm>
              <a:off x="287229" y="232311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34" name="Rectangle 279"/>
            <p:cNvSpPr>
              <a:spLocks noChangeArrowheads="1"/>
            </p:cNvSpPr>
            <p:nvPr/>
          </p:nvSpPr>
          <p:spPr bwMode="auto">
            <a:xfrm>
              <a:off x="406772" y="2174853"/>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35" name="Rectangle 280"/>
            <p:cNvSpPr>
              <a:spLocks noChangeArrowheads="1"/>
            </p:cNvSpPr>
            <p:nvPr/>
          </p:nvSpPr>
          <p:spPr bwMode="auto">
            <a:xfrm>
              <a:off x="418542" y="312081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2" name="Group 281"/>
            <p:cNvGrpSpPr>
              <a:grpSpLocks/>
            </p:cNvGrpSpPr>
            <p:nvPr/>
          </p:nvGrpSpPr>
          <p:grpSpPr bwMode="auto">
            <a:xfrm>
              <a:off x="417167" y="4033357"/>
              <a:ext cx="93708" cy="148264"/>
              <a:chOff x="3256" y="11013"/>
              <a:chExt cx="613" cy="71"/>
            </a:xfrm>
          </p:grpSpPr>
          <p:sp>
            <p:nvSpPr>
              <p:cNvPr id="267"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68"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237" name="Rectangle 284"/>
            <p:cNvSpPr>
              <a:spLocks noChangeArrowheads="1"/>
            </p:cNvSpPr>
            <p:nvPr/>
          </p:nvSpPr>
          <p:spPr bwMode="auto">
            <a:xfrm>
              <a:off x="198719" y="3469541"/>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3" name="Group 285"/>
            <p:cNvGrpSpPr>
              <a:grpSpLocks/>
            </p:cNvGrpSpPr>
            <p:nvPr/>
          </p:nvGrpSpPr>
          <p:grpSpPr bwMode="auto">
            <a:xfrm>
              <a:off x="417167" y="3469541"/>
              <a:ext cx="93708" cy="148264"/>
              <a:chOff x="3256" y="10743"/>
              <a:chExt cx="613" cy="71"/>
            </a:xfrm>
          </p:grpSpPr>
          <p:sp>
            <p:nvSpPr>
              <p:cNvPr id="265"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66"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4" name="Group 288"/>
            <p:cNvGrpSpPr>
              <a:grpSpLocks/>
            </p:cNvGrpSpPr>
            <p:nvPr/>
          </p:nvGrpSpPr>
          <p:grpSpPr bwMode="auto">
            <a:xfrm>
              <a:off x="164935" y="3680452"/>
              <a:ext cx="80103" cy="148264"/>
              <a:chOff x="1606" y="10844"/>
              <a:chExt cx="524" cy="71"/>
            </a:xfrm>
          </p:grpSpPr>
          <p:sp>
            <p:nvSpPr>
              <p:cNvPr id="263"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64"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5" name="Group 291"/>
            <p:cNvGrpSpPr>
              <a:grpSpLocks/>
            </p:cNvGrpSpPr>
            <p:nvPr/>
          </p:nvGrpSpPr>
          <p:grpSpPr bwMode="auto">
            <a:xfrm>
              <a:off x="619563" y="1354187"/>
              <a:ext cx="78727" cy="148264"/>
              <a:chOff x="3172" y="10844"/>
              <a:chExt cx="515" cy="71"/>
            </a:xfrm>
          </p:grpSpPr>
          <p:sp>
            <p:nvSpPr>
              <p:cNvPr id="261"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62"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6" name="Group 294"/>
            <p:cNvGrpSpPr>
              <a:grpSpLocks/>
            </p:cNvGrpSpPr>
            <p:nvPr/>
          </p:nvGrpSpPr>
          <p:grpSpPr bwMode="auto">
            <a:xfrm>
              <a:off x="201623" y="4181622"/>
              <a:ext cx="80103" cy="148264"/>
              <a:chOff x="1846" y="11084"/>
              <a:chExt cx="524" cy="71"/>
            </a:xfrm>
          </p:grpSpPr>
          <p:sp>
            <p:nvSpPr>
              <p:cNvPr id="259"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60"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7" name="Group 297"/>
            <p:cNvGrpSpPr>
              <a:grpSpLocks/>
            </p:cNvGrpSpPr>
            <p:nvPr/>
          </p:nvGrpSpPr>
          <p:grpSpPr bwMode="auto">
            <a:xfrm>
              <a:off x="601219" y="2118470"/>
              <a:ext cx="80103" cy="148264"/>
              <a:chOff x="2086" y="11324"/>
              <a:chExt cx="524" cy="71"/>
            </a:xfrm>
          </p:grpSpPr>
          <p:sp>
            <p:nvSpPr>
              <p:cNvPr id="257"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58"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243" name="Rectangle 300"/>
            <p:cNvSpPr>
              <a:spLocks noChangeArrowheads="1"/>
            </p:cNvSpPr>
            <p:nvPr/>
          </p:nvSpPr>
          <p:spPr bwMode="auto">
            <a:xfrm>
              <a:off x="284325"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44" name="Rectangle 301"/>
            <p:cNvSpPr>
              <a:spLocks noChangeArrowheads="1"/>
            </p:cNvSpPr>
            <p:nvPr/>
          </p:nvSpPr>
          <p:spPr bwMode="auto">
            <a:xfrm>
              <a:off x="499104"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45" name="Rectangle 302"/>
            <p:cNvSpPr>
              <a:spLocks noChangeArrowheads="1"/>
            </p:cNvSpPr>
            <p:nvPr/>
          </p:nvSpPr>
          <p:spPr bwMode="auto">
            <a:xfrm>
              <a:off x="304503" y="418162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46" name="Rectangle 303"/>
            <p:cNvSpPr>
              <a:spLocks noChangeArrowheads="1"/>
            </p:cNvSpPr>
            <p:nvPr/>
          </p:nvSpPr>
          <p:spPr bwMode="auto">
            <a:xfrm>
              <a:off x="1010446" y="388509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47" name="Rectangle 304"/>
            <p:cNvSpPr>
              <a:spLocks noChangeArrowheads="1"/>
            </p:cNvSpPr>
            <p:nvPr/>
          </p:nvSpPr>
          <p:spPr bwMode="auto">
            <a:xfrm>
              <a:off x="207127" y="3885096"/>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8" name="Group 305"/>
            <p:cNvGrpSpPr>
              <a:grpSpLocks/>
            </p:cNvGrpSpPr>
            <p:nvPr/>
          </p:nvGrpSpPr>
          <p:grpSpPr bwMode="auto">
            <a:xfrm>
              <a:off x="281420" y="1462772"/>
              <a:ext cx="78727" cy="148264"/>
              <a:chOff x="3172" y="10844"/>
              <a:chExt cx="515" cy="71"/>
            </a:xfrm>
          </p:grpSpPr>
          <p:sp>
            <p:nvSpPr>
              <p:cNvPr id="255"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56"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92" name="Group 308"/>
            <p:cNvGrpSpPr>
              <a:grpSpLocks/>
            </p:cNvGrpSpPr>
            <p:nvPr/>
          </p:nvGrpSpPr>
          <p:grpSpPr bwMode="auto">
            <a:xfrm>
              <a:off x="815081" y="4033357"/>
              <a:ext cx="80103" cy="148264"/>
              <a:chOff x="1633" y="11977"/>
              <a:chExt cx="524" cy="71"/>
            </a:xfrm>
          </p:grpSpPr>
          <p:sp>
            <p:nvSpPr>
              <p:cNvPr id="253"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54"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250" name="Rectangle 311"/>
            <p:cNvSpPr>
              <a:spLocks noChangeArrowheads="1"/>
            </p:cNvSpPr>
            <p:nvPr/>
          </p:nvSpPr>
          <p:spPr bwMode="auto">
            <a:xfrm>
              <a:off x="285853" y="388509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51" name="Rectangle 312"/>
            <p:cNvSpPr>
              <a:spLocks noChangeArrowheads="1"/>
            </p:cNvSpPr>
            <p:nvPr/>
          </p:nvSpPr>
          <p:spPr bwMode="auto">
            <a:xfrm>
              <a:off x="405396" y="373683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52" name="Rectangle 313"/>
            <p:cNvSpPr>
              <a:spLocks noChangeArrowheads="1"/>
            </p:cNvSpPr>
            <p:nvPr/>
          </p:nvSpPr>
          <p:spPr bwMode="auto">
            <a:xfrm>
              <a:off x="326975" y="12059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426" name="CustomShape 1"/>
          <p:cNvSpPr/>
          <p:nvPr/>
        </p:nvSpPr>
        <p:spPr>
          <a:xfrm>
            <a:off x="-18000" y="0"/>
            <a:ext cx="1584000" cy="6885384"/>
          </a:xfrm>
          <a:prstGeom prst="rect">
            <a:avLst/>
          </a:prstGeom>
          <a:solidFill>
            <a:srgbClr val="0FA1E3"/>
          </a:solidFill>
          <a:ln w="9360">
            <a:noFill/>
          </a:ln>
        </p:spPr>
        <p:style>
          <a:lnRef idx="0">
            <a:scrgbClr r="0" g="0" b="0"/>
          </a:lnRef>
          <a:fillRef idx="0">
            <a:scrgbClr r="0" g="0" b="0"/>
          </a:fillRef>
          <a:effectRef idx="0">
            <a:scrgbClr r="0" g="0" b="0"/>
          </a:effectRef>
          <a:fontRef idx="minor"/>
        </p:style>
      </p:sp>
      <p:grpSp>
        <p:nvGrpSpPr>
          <p:cNvPr id="93" name="137 Grupo"/>
          <p:cNvGrpSpPr/>
          <p:nvPr/>
        </p:nvGrpSpPr>
        <p:grpSpPr>
          <a:xfrm>
            <a:off x="-119627" y="1398319"/>
            <a:ext cx="1692827" cy="4621481"/>
            <a:chOff x="-119627" y="1398319"/>
            <a:chExt cx="1692827" cy="4621481"/>
          </a:xfrm>
        </p:grpSpPr>
        <p:grpSp>
          <p:nvGrpSpPr>
            <p:cNvPr id="95" name="520 Grupo"/>
            <p:cNvGrpSpPr/>
            <p:nvPr/>
          </p:nvGrpSpPr>
          <p:grpSpPr>
            <a:xfrm>
              <a:off x="76200" y="1398319"/>
              <a:ext cx="1434956" cy="1794790"/>
              <a:chOff x="76200" y="1398319"/>
              <a:chExt cx="1434956" cy="1794790"/>
            </a:xfrm>
          </p:grpSpPr>
          <p:sp>
            <p:nvSpPr>
              <p:cNvPr id="624" name="Rectangle 215"/>
              <p:cNvSpPr>
                <a:spLocks noChangeArrowheads="1"/>
              </p:cNvSpPr>
              <p:nvPr/>
            </p:nvSpPr>
            <p:spPr bwMode="auto">
              <a:xfrm>
                <a:off x="186190"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25" name="Rectangle 216"/>
              <p:cNvSpPr>
                <a:spLocks noChangeArrowheads="1"/>
              </p:cNvSpPr>
              <p:nvPr/>
            </p:nvSpPr>
            <p:spPr bwMode="auto">
              <a:xfrm>
                <a:off x="448944" y="2064299"/>
                <a:ext cx="10298"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26" name="Rectangle 217"/>
              <p:cNvSpPr>
                <a:spLocks noChangeArrowheads="1"/>
              </p:cNvSpPr>
              <p:nvPr/>
            </p:nvSpPr>
            <p:spPr bwMode="auto">
              <a:xfrm>
                <a:off x="707355"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27" name="Rectangle 218"/>
              <p:cNvSpPr>
                <a:spLocks noChangeArrowheads="1"/>
              </p:cNvSpPr>
              <p:nvPr/>
            </p:nvSpPr>
            <p:spPr bwMode="auto">
              <a:xfrm>
                <a:off x="894324" y="2064299"/>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28" name="Rectangle 219"/>
              <p:cNvSpPr>
                <a:spLocks noChangeArrowheads="1"/>
              </p:cNvSpPr>
              <p:nvPr/>
            </p:nvSpPr>
            <p:spPr bwMode="auto">
              <a:xfrm>
                <a:off x="1099314" y="2064299"/>
                <a:ext cx="10459"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29" name="Rectangle 220"/>
              <p:cNvSpPr>
                <a:spLocks noChangeArrowheads="1"/>
              </p:cNvSpPr>
              <p:nvPr/>
            </p:nvSpPr>
            <p:spPr bwMode="auto">
              <a:xfrm>
                <a:off x="1255551" y="2064299"/>
                <a:ext cx="3250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30" name="Rectangle 221"/>
              <p:cNvSpPr>
                <a:spLocks noChangeArrowheads="1"/>
              </p:cNvSpPr>
              <p:nvPr/>
            </p:nvSpPr>
            <p:spPr bwMode="auto">
              <a:xfrm>
                <a:off x="1326831" y="1971370"/>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57" name="Group 222"/>
              <p:cNvGrpSpPr>
                <a:grpSpLocks/>
              </p:cNvGrpSpPr>
              <p:nvPr/>
            </p:nvGrpSpPr>
            <p:grpSpPr bwMode="auto">
              <a:xfrm>
                <a:off x="186184" y="2015188"/>
                <a:ext cx="1210865" cy="64058"/>
                <a:chOff x="2745" y="15338"/>
                <a:chExt cx="7525" cy="71"/>
              </a:xfrm>
            </p:grpSpPr>
            <p:sp>
              <p:nvSpPr>
                <p:cNvPr id="850"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51"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52"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53"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54"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55"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56"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58" name="Group 245"/>
              <p:cNvGrpSpPr>
                <a:grpSpLocks/>
              </p:cNvGrpSpPr>
              <p:nvPr/>
            </p:nvGrpSpPr>
            <p:grpSpPr bwMode="auto">
              <a:xfrm>
                <a:off x="878674" y="2132954"/>
                <a:ext cx="93708" cy="64059"/>
                <a:chOff x="7359" y="10643"/>
                <a:chExt cx="613" cy="71"/>
              </a:xfrm>
            </p:grpSpPr>
            <p:sp>
              <p:nvSpPr>
                <p:cNvPr id="848"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49"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59" name="519 Grupo"/>
              <p:cNvGrpSpPr/>
              <p:nvPr/>
            </p:nvGrpSpPr>
            <p:grpSpPr>
              <a:xfrm>
                <a:off x="76200" y="2133600"/>
                <a:ext cx="1434956" cy="1059509"/>
                <a:chOff x="76200" y="2674291"/>
                <a:chExt cx="1434956" cy="1059509"/>
              </a:xfrm>
            </p:grpSpPr>
            <p:grpSp>
              <p:nvGrpSpPr>
                <p:cNvPr id="860" name="Group 139"/>
                <p:cNvGrpSpPr>
                  <a:grpSpLocks/>
                </p:cNvGrpSpPr>
                <p:nvPr/>
              </p:nvGrpSpPr>
              <p:grpSpPr bwMode="auto">
                <a:xfrm>
                  <a:off x="76200" y="3670472"/>
                  <a:ext cx="1434956" cy="63328"/>
                  <a:chOff x="2535" y="15338"/>
                  <a:chExt cx="7838" cy="71"/>
                </a:xfrm>
              </p:grpSpPr>
              <p:sp>
                <p:nvSpPr>
                  <p:cNvPr id="84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4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4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4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4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4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4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4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61" name="Group 139"/>
                <p:cNvGrpSpPr>
                  <a:grpSpLocks/>
                </p:cNvGrpSpPr>
                <p:nvPr/>
              </p:nvGrpSpPr>
              <p:grpSpPr bwMode="auto">
                <a:xfrm>
                  <a:off x="76200" y="3505200"/>
                  <a:ext cx="1066800" cy="76200"/>
                  <a:chOff x="2535" y="15338"/>
                  <a:chExt cx="7838" cy="71"/>
                </a:xfrm>
              </p:grpSpPr>
              <p:sp>
                <p:nvSpPr>
                  <p:cNvPr id="83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3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3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3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3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3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3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3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62" name="Group 14"/>
                <p:cNvGrpSpPr>
                  <a:grpSpLocks/>
                </p:cNvGrpSpPr>
                <p:nvPr/>
              </p:nvGrpSpPr>
              <p:grpSpPr bwMode="auto">
                <a:xfrm>
                  <a:off x="710214" y="2674291"/>
                  <a:ext cx="93708" cy="64059"/>
                  <a:chOff x="5031" y="10743"/>
                  <a:chExt cx="613" cy="71"/>
                </a:xfrm>
              </p:grpSpPr>
              <p:sp>
                <p:nvSpPr>
                  <p:cNvPr id="8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28" name="Rectangle 17"/>
                <p:cNvSpPr>
                  <a:spLocks noChangeArrowheads="1"/>
                </p:cNvSpPr>
                <p:nvPr/>
              </p:nvSpPr>
              <p:spPr bwMode="auto">
                <a:xfrm>
                  <a:off x="566977" y="2917894"/>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63" name="Group 21"/>
                <p:cNvGrpSpPr>
                  <a:grpSpLocks/>
                </p:cNvGrpSpPr>
                <p:nvPr/>
              </p:nvGrpSpPr>
              <p:grpSpPr bwMode="auto">
                <a:xfrm>
                  <a:off x="1104154" y="3044206"/>
                  <a:ext cx="93708" cy="65863"/>
                  <a:chOff x="8491" y="10743"/>
                  <a:chExt cx="613" cy="73"/>
                </a:xfrm>
              </p:grpSpPr>
              <p:sp>
                <p:nvSpPr>
                  <p:cNvPr id="828"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29"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30" name="Rectangle 24"/>
                <p:cNvSpPr>
                  <a:spLocks noChangeArrowheads="1"/>
                </p:cNvSpPr>
                <p:nvPr/>
              </p:nvSpPr>
              <p:spPr bwMode="auto">
                <a:xfrm>
                  <a:off x="1361124" y="267429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96" name="Group 25"/>
                <p:cNvGrpSpPr>
                  <a:grpSpLocks/>
                </p:cNvGrpSpPr>
                <p:nvPr/>
              </p:nvGrpSpPr>
              <p:grpSpPr bwMode="auto">
                <a:xfrm>
                  <a:off x="710214" y="2917894"/>
                  <a:ext cx="93708" cy="64059"/>
                  <a:chOff x="5140" y="10844"/>
                  <a:chExt cx="613" cy="71"/>
                </a:xfrm>
              </p:grpSpPr>
              <p:sp>
                <p:nvSpPr>
                  <p:cNvPr id="826"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27"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98" name="Group 28"/>
                <p:cNvGrpSpPr>
                  <a:grpSpLocks/>
                </p:cNvGrpSpPr>
                <p:nvPr/>
              </p:nvGrpSpPr>
              <p:grpSpPr bwMode="auto">
                <a:xfrm>
                  <a:off x="887540" y="2765417"/>
                  <a:ext cx="111135" cy="64059"/>
                  <a:chOff x="6191" y="10844"/>
                  <a:chExt cx="727" cy="71"/>
                </a:xfrm>
              </p:grpSpPr>
              <p:sp>
                <p:nvSpPr>
                  <p:cNvPr id="824"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25"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99" name="Group 31"/>
                <p:cNvGrpSpPr>
                  <a:grpSpLocks/>
                </p:cNvGrpSpPr>
                <p:nvPr/>
              </p:nvGrpSpPr>
              <p:grpSpPr bwMode="auto">
                <a:xfrm>
                  <a:off x="1076943" y="2765417"/>
                  <a:ext cx="93708" cy="64059"/>
                  <a:chOff x="7430" y="10844"/>
                  <a:chExt cx="613" cy="71"/>
                </a:xfrm>
              </p:grpSpPr>
              <p:sp>
                <p:nvSpPr>
                  <p:cNvPr id="822"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23"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34" name="Rectangle 34"/>
                <p:cNvSpPr>
                  <a:spLocks noChangeArrowheads="1"/>
                </p:cNvSpPr>
                <p:nvPr/>
              </p:nvSpPr>
              <p:spPr bwMode="auto">
                <a:xfrm>
                  <a:off x="1361124" y="276541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35" name="Rectangle 35"/>
                <p:cNvSpPr>
                  <a:spLocks noChangeArrowheads="1"/>
                </p:cNvSpPr>
                <p:nvPr/>
              </p:nvSpPr>
              <p:spPr bwMode="auto">
                <a:xfrm>
                  <a:off x="616506" y="276541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00" name="Group 37"/>
                <p:cNvGrpSpPr>
                  <a:grpSpLocks/>
                </p:cNvGrpSpPr>
                <p:nvPr/>
              </p:nvGrpSpPr>
              <p:grpSpPr bwMode="auto">
                <a:xfrm>
                  <a:off x="1206269" y="2765417"/>
                  <a:ext cx="116027" cy="64059"/>
                  <a:chOff x="8276" y="10844"/>
                  <a:chExt cx="759" cy="71"/>
                </a:xfrm>
              </p:grpSpPr>
              <p:sp>
                <p:nvSpPr>
                  <p:cNvPr id="820"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21"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37" name="Rectangle 41"/>
                <p:cNvSpPr>
                  <a:spLocks noChangeArrowheads="1"/>
                </p:cNvSpPr>
                <p:nvPr/>
              </p:nvSpPr>
              <p:spPr bwMode="auto">
                <a:xfrm>
                  <a:off x="840151" y="2917894"/>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38" name="Rectangle 42"/>
                <p:cNvSpPr>
                  <a:spLocks noChangeArrowheads="1"/>
                </p:cNvSpPr>
                <p:nvPr/>
              </p:nvSpPr>
              <p:spPr bwMode="auto">
                <a:xfrm>
                  <a:off x="727946" y="2789777"/>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39" name="Rectangle 43"/>
                <p:cNvSpPr>
                  <a:spLocks noChangeArrowheads="1"/>
                </p:cNvSpPr>
                <p:nvPr/>
              </p:nvSpPr>
              <p:spPr bwMode="auto">
                <a:xfrm>
                  <a:off x="784813" y="278977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04" name="Group 44"/>
                <p:cNvGrpSpPr>
                  <a:grpSpLocks/>
                </p:cNvGrpSpPr>
                <p:nvPr/>
              </p:nvGrpSpPr>
              <p:grpSpPr bwMode="auto">
                <a:xfrm>
                  <a:off x="866292" y="2981952"/>
                  <a:ext cx="93708" cy="64059"/>
                  <a:chOff x="7359" y="10643"/>
                  <a:chExt cx="613" cy="71"/>
                </a:xfrm>
              </p:grpSpPr>
              <p:sp>
                <p:nvSpPr>
                  <p:cNvPr id="818"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19"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41" name="Rectangle 47"/>
                <p:cNvSpPr>
                  <a:spLocks noChangeArrowheads="1"/>
                </p:cNvSpPr>
                <p:nvPr/>
              </p:nvSpPr>
              <p:spPr bwMode="auto">
                <a:xfrm>
                  <a:off x="1214066" y="2980147"/>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08" name="Group 48"/>
                <p:cNvGrpSpPr>
                  <a:grpSpLocks/>
                </p:cNvGrpSpPr>
                <p:nvPr/>
              </p:nvGrpSpPr>
              <p:grpSpPr bwMode="auto">
                <a:xfrm>
                  <a:off x="1254423" y="2890827"/>
                  <a:ext cx="136052" cy="64059"/>
                  <a:chOff x="8966" y="10643"/>
                  <a:chExt cx="890" cy="71"/>
                </a:xfrm>
              </p:grpSpPr>
              <p:sp>
                <p:nvSpPr>
                  <p:cNvPr id="816"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17"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10" name="Group 51"/>
                <p:cNvGrpSpPr>
                  <a:grpSpLocks/>
                </p:cNvGrpSpPr>
                <p:nvPr/>
              </p:nvGrpSpPr>
              <p:grpSpPr bwMode="auto">
                <a:xfrm>
                  <a:off x="716023" y="3046010"/>
                  <a:ext cx="93708" cy="64059"/>
                  <a:chOff x="3256" y="10743"/>
                  <a:chExt cx="613" cy="71"/>
                </a:xfrm>
              </p:grpSpPr>
              <p:sp>
                <p:nvSpPr>
                  <p:cNvPr id="814"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15"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44" name="Rectangle 57"/>
                <p:cNvSpPr>
                  <a:spLocks noChangeArrowheads="1"/>
                </p:cNvSpPr>
                <p:nvPr/>
              </p:nvSpPr>
              <p:spPr bwMode="auto">
                <a:xfrm>
                  <a:off x="619563" y="304601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11" name="Group 58"/>
                <p:cNvGrpSpPr>
                  <a:grpSpLocks/>
                </p:cNvGrpSpPr>
                <p:nvPr/>
              </p:nvGrpSpPr>
              <p:grpSpPr bwMode="auto">
                <a:xfrm>
                  <a:off x="987210" y="2981952"/>
                  <a:ext cx="93708" cy="65863"/>
                  <a:chOff x="7502" y="10743"/>
                  <a:chExt cx="613" cy="73"/>
                </a:xfrm>
              </p:grpSpPr>
              <p:sp>
                <p:nvSpPr>
                  <p:cNvPr id="812"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13"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12" name="Group 61"/>
                <p:cNvGrpSpPr>
                  <a:grpSpLocks/>
                </p:cNvGrpSpPr>
                <p:nvPr/>
              </p:nvGrpSpPr>
              <p:grpSpPr bwMode="auto">
                <a:xfrm>
                  <a:off x="1160715" y="3198487"/>
                  <a:ext cx="93708" cy="65863"/>
                  <a:chOff x="8491" y="10743"/>
                  <a:chExt cx="613" cy="73"/>
                </a:xfrm>
              </p:grpSpPr>
              <p:sp>
                <p:nvSpPr>
                  <p:cNvPr id="810"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11"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47" name="Rectangle 64"/>
                <p:cNvSpPr>
                  <a:spLocks noChangeArrowheads="1"/>
                </p:cNvSpPr>
                <p:nvPr/>
              </p:nvSpPr>
              <p:spPr bwMode="auto">
                <a:xfrm>
                  <a:off x="1289735" y="307037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14" name="Group 65"/>
                <p:cNvGrpSpPr>
                  <a:grpSpLocks/>
                </p:cNvGrpSpPr>
                <p:nvPr/>
              </p:nvGrpSpPr>
              <p:grpSpPr bwMode="auto">
                <a:xfrm>
                  <a:off x="953426" y="2853835"/>
                  <a:ext cx="80103" cy="64059"/>
                  <a:chOff x="1393" y="11737"/>
                  <a:chExt cx="524" cy="71"/>
                </a:xfrm>
              </p:grpSpPr>
              <p:sp>
                <p:nvSpPr>
                  <p:cNvPr id="808"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09"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15" name="Group 71"/>
                <p:cNvGrpSpPr>
                  <a:grpSpLocks/>
                </p:cNvGrpSpPr>
                <p:nvPr/>
              </p:nvGrpSpPr>
              <p:grpSpPr bwMode="auto">
                <a:xfrm>
                  <a:off x="833119" y="3110068"/>
                  <a:ext cx="111135" cy="64059"/>
                  <a:chOff x="6191" y="10844"/>
                  <a:chExt cx="727" cy="71"/>
                </a:xfrm>
              </p:grpSpPr>
              <p:sp>
                <p:nvSpPr>
                  <p:cNvPr id="806"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07"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17" name="Group 74"/>
                <p:cNvGrpSpPr>
                  <a:grpSpLocks/>
                </p:cNvGrpSpPr>
                <p:nvPr/>
              </p:nvGrpSpPr>
              <p:grpSpPr bwMode="auto">
                <a:xfrm>
                  <a:off x="1104154" y="2890827"/>
                  <a:ext cx="93708" cy="64059"/>
                  <a:chOff x="7430" y="10844"/>
                  <a:chExt cx="613" cy="71"/>
                </a:xfrm>
              </p:grpSpPr>
              <p:sp>
                <p:nvSpPr>
                  <p:cNvPr id="804"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05"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51" name="Rectangle 77"/>
                <p:cNvSpPr>
                  <a:spLocks noChangeArrowheads="1"/>
                </p:cNvSpPr>
                <p:nvPr/>
              </p:nvSpPr>
              <p:spPr bwMode="auto">
                <a:xfrm>
                  <a:off x="1275212" y="3200292"/>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18" name="Group 78"/>
                <p:cNvGrpSpPr>
                  <a:grpSpLocks/>
                </p:cNvGrpSpPr>
                <p:nvPr/>
              </p:nvGrpSpPr>
              <p:grpSpPr bwMode="auto">
                <a:xfrm>
                  <a:off x="1367697" y="3134429"/>
                  <a:ext cx="80103" cy="64059"/>
                  <a:chOff x="1873" y="12217"/>
                  <a:chExt cx="524" cy="71"/>
                </a:xfrm>
              </p:grpSpPr>
              <p:sp>
                <p:nvSpPr>
                  <p:cNvPr id="802"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03"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53" name="Rectangle 81"/>
                <p:cNvSpPr>
                  <a:spLocks noChangeArrowheads="1"/>
                </p:cNvSpPr>
                <p:nvPr/>
              </p:nvSpPr>
              <p:spPr bwMode="auto">
                <a:xfrm>
                  <a:off x="689729" y="3198487"/>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54" name="Rectangle 82"/>
                <p:cNvSpPr>
                  <a:spLocks noChangeArrowheads="1"/>
                </p:cNvSpPr>
                <p:nvPr/>
              </p:nvSpPr>
              <p:spPr bwMode="auto">
                <a:xfrm>
                  <a:off x="566977" y="319848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19" name="Group 83"/>
                <p:cNvGrpSpPr>
                  <a:grpSpLocks/>
                </p:cNvGrpSpPr>
                <p:nvPr/>
              </p:nvGrpSpPr>
              <p:grpSpPr bwMode="auto">
                <a:xfrm>
                  <a:off x="964891" y="3110068"/>
                  <a:ext cx="116027" cy="64059"/>
                  <a:chOff x="8276" y="10844"/>
                  <a:chExt cx="759" cy="71"/>
                </a:xfrm>
              </p:grpSpPr>
              <p:sp>
                <p:nvSpPr>
                  <p:cNvPr id="800"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01"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20" name="Group 248"/>
                <p:cNvGrpSpPr>
                  <a:grpSpLocks/>
                </p:cNvGrpSpPr>
                <p:nvPr/>
              </p:nvGrpSpPr>
              <p:grpSpPr bwMode="auto">
                <a:xfrm>
                  <a:off x="418542" y="2676998"/>
                  <a:ext cx="93708" cy="64059"/>
                  <a:chOff x="3256" y="11013"/>
                  <a:chExt cx="613" cy="71"/>
                </a:xfrm>
              </p:grpSpPr>
              <p:sp>
                <p:nvSpPr>
                  <p:cNvPr id="798"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99"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22" name="Group 258"/>
                <p:cNvGrpSpPr>
                  <a:grpSpLocks/>
                </p:cNvGrpSpPr>
                <p:nvPr/>
              </p:nvGrpSpPr>
              <p:grpSpPr bwMode="auto">
                <a:xfrm>
                  <a:off x="405701" y="2805115"/>
                  <a:ext cx="78727" cy="64059"/>
                  <a:chOff x="3172" y="10844"/>
                  <a:chExt cx="515" cy="71"/>
                </a:xfrm>
              </p:grpSpPr>
              <p:sp>
                <p:nvSpPr>
                  <p:cNvPr id="796"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97"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25" name="Group 261"/>
                <p:cNvGrpSpPr>
                  <a:grpSpLocks/>
                </p:cNvGrpSpPr>
                <p:nvPr/>
              </p:nvGrpSpPr>
              <p:grpSpPr bwMode="auto">
                <a:xfrm>
                  <a:off x="202999" y="2741056"/>
                  <a:ext cx="80103" cy="64059"/>
                  <a:chOff x="1846" y="11084"/>
                  <a:chExt cx="524" cy="71"/>
                </a:xfrm>
              </p:grpSpPr>
              <p:sp>
                <p:nvSpPr>
                  <p:cNvPr id="794"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95"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26" name="Group 264"/>
                <p:cNvGrpSpPr>
                  <a:grpSpLocks/>
                </p:cNvGrpSpPr>
                <p:nvPr/>
              </p:nvGrpSpPr>
              <p:grpSpPr bwMode="auto">
                <a:xfrm>
                  <a:off x="239688" y="2957592"/>
                  <a:ext cx="80103" cy="64059"/>
                  <a:chOff x="2086" y="11324"/>
                  <a:chExt cx="524" cy="71"/>
                </a:xfrm>
              </p:grpSpPr>
              <p:sp>
                <p:nvSpPr>
                  <p:cNvPr id="792"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93"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60" name="Rectangle 269"/>
                <p:cNvSpPr>
                  <a:spLocks noChangeArrowheads="1"/>
                </p:cNvSpPr>
                <p:nvPr/>
              </p:nvSpPr>
              <p:spPr bwMode="auto">
                <a:xfrm>
                  <a:off x="305879" y="2741056"/>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61" name="Rectangle 270"/>
                <p:cNvSpPr>
                  <a:spLocks noChangeArrowheads="1"/>
                </p:cNvSpPr>
                <p:nvPr/>
              </p:nvSpPr>
              <p:spPr bwMode="auto">
                <a:xfrm>
                  <a:off x="485499" y="2805115"/>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64" name="Group 272"/>
                <p:cNvGrpSpPr>
                  <a:grpSpLocks/>
                </p:cNvGrpSpPr>
                <p:nvPr/>
              </p:nvGrpSpPr>
              <p:grpSpPr bwMode="auto">
                <a:xfrm>
                  <a:off x="326975" y="2893533"/>
                  <a:ext cx="78727" cy="64059"/>
                  <a:chOff x="3172" y="10844"/>
                  <a:chExt cx="515" cy="71"/>
                </a:xfrm>
              </p:grpSpPr>
              <p:sp>
                <p:nvSpPr>
                  <p:cNvPr id="790"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91"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65" name="Group 275"/>
                <p:cNvGrpSpPr>
                  <a:grpSpLocks/>
                </p:cNvGrpSpPr>
                <p:nvPr/>
              </p:nvGrpSpPr>
              <p:grpSpPr bwMode="auto">
                <a:xfrm>
                  <a:off x="152400" y="2869173"/>
                  <a:ext cx="80103" cy="64059"/>
                  <a:chOff x="1633" y="11977"/>
                  <a:chExt cx="524" cy="71"/>
                </a:xfrm>
              </p:grpSpPr>
              <p:sp>
                <p:nvSpPr>
                  <p:cNvPr id="788"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89"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64" name="Rectangle 280"/>
                <p:cNvSpPr>
                  <a:spLocks noChangeArrowheads="1"/>
                </p:cNvSpPr>
                <p:nvPr/>
              </p:nvSpPr>
              <p:spPr bwMode="auto">
                <a:xfrm>
                  <a:off x="418542" y="29575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66" name="Group 281"/>
                <p:cNvGrpSpPr>
                  <a:grpSpLocks/>
                </p:cNvGrpSpPr>
                <p:nvPr/>
              </p:nvGrpSpPr>
              <p:grpSpPr bwMode="auto">
                <a:xfrm>
                  <a:off x="417167" y="3351865"/>
                  <a:ext cx="93708" cy="64059"/>
                  <a:chOff x="3256" y="11013"/>
                  <a:chExt cx="613" cy="71"/>
                </a:xfrm>
              </p:grpSpPr>
              <p:sp>
                <p:nvSpPr>
                  <p:cNvPr id="786"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87"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66" name="Rectangle 284"/>
                <p:cNvSpPr>
                  <a:spLocks noChangeArrowheads="1"/>
                </p:cNvSpPr>
                <p:nvPr/>
              </p:nvSpPr>
              <p:spPr bwMode="auto">
                <a:xfrm>
                  <a:off x="198719" y="3108263"/>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67" name="Group 285"/>
                <p:cNvGrpSpPr>
                  <a:grpSpLocks/>
                </p:cNvGrpSpPr>
                <p:nvPr/>
              </p:nvGrpSpPr>
              <p:grpSpPr bwMode="auto">
                <a:xfrm>
                  <a:off x="417167" y="3108263"/>
                  <a:ext cx="93708" cy="64059"/>
                  <a:chOff x="3256" y="10743"/>
                  <a:chExt cx="613" cy="71"/>
                </a:xfrm>
              </p:grpSpPr>
              <p:sp>
                <p:nvSpPr>
                  <p:cNvPr id="784"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85"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70" name="Group 288"/>
                <p:cNvGrpSpPr>
                  <a:grpSpLocks/>
                </p:cNvGrpSpPr>
                <p:nvPr/>
              </p:nvGrpSpPr>
              <p:grpSpPr bwMode="auto">
                <a:xfrm>
                  <a:off x="164935" y="3199389"/>
                  <a:ext cx="80103" cy="64059"/>
                  <a:chOff x="1606" y="10844"/>
                  <a:chExt cx="524" cy="71"/>
                </a:xfrm>
              </p:grpSpPr>
              <p:sp>
                <p:nvSpPr>
                  <p:cNvPr id="782"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83"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71" name="Group 294"/>
                <p:cNvGrpSpPr>
                  <a:grpSpLocks/>
                </p:cNvGrpSpPr>
                <p:nvPr/>
              </p:nvGrpSpPr>
              <p:grpSpPr bwMode="auto">
                <a:xfrm>
                  <a:off x="201623" y="3415924"/>
                  <a:ext cx="80103" cy="64059"/>
                  <a:chOff x="1846" y="11084"/>
                  <a:chExt cx="524" cy="71"/>
                </a:xfrm>
              </p:grpSpPr>
              <p:sp>
                <p:nvSpPr>
                  <p:cNvPr id="78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8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70" name="Rectangle 300"/>
                <p:cNvSpPr>
                  <a:spLocks noChangeArrowheads="1"/>
                </p:cNvSpPr>
                <p:nvPr/>
              </p:nvSpPr>
              <p:spPr bwMode="auto">
                <a:xfrm>
                  <a:off x="284325"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71" name="Rectangle 301"/>
                <p:cNvSpPr>
                  <a:spLocks noChangeArrowheads="1"/>
                </p:cNvSpPr>
                <p:nvPr/>
              </p:nvSpPr>
              <p:spPr bwMode="auto">
                <a:xfrm>
                  <a:off x="499104"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72" name="Rectangle 302"/>
                <p:cNvSpPr>
                  <a:spLocks noChangeArrowheads="1"/>
                </p:cNvSpPr>
                <p:nvPr/>
              </p:nvSpPr>
              <p:spPr bwMode="auto">
                <a:xfrm>
                  <a:off x="304503" y="341592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73" name="Rectangle 303"/>
                <p:cNvSpPr>
                  <a:spLocks noChangeArrowheads="1"/>
                </p:cNvSpPr>
                <p:nvPr/>
              </p:nvSpPr>
              <p:spPr bwMode="auto">
                <a:xfrm>
                  <a:off x="1010446" y="3287808"/>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74" name="Rectangle 304"/>
                <p:cNvSpPr>
                  <a:spLocks noChangeArrowheads="1"/>
                </p:cNvSpPr>
                <p:nvPr/>
              </p:nvSpPr>
              <p:spPr bwMode="auto">
                <a:xfrm>
                  <a:off x="207127" y="32878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72" name="Group 308"/>
                <p:cNvGrpSpPr>
                  <a:grpSpLocks/>
                </p:cNvGrpSpPr>
                <p:nvPr/>
              </p:nvGrpSpPr>
              <p:grpSpPr bwMode="auto">
                <a:xfrm>
                  <a:off x="815081" y="3351865"/>
                  <a:ext cx="80103" cy="64059"/>
                  <a:chOff x="1633" y="11977"/>
                  <a:chExt cx="524" cy="71"/>
                </a:xfrm>
              </p:grpSpPr>
              <p:sp>
                <p:nvSpPr>
                  <p:cNvPr id="778"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79"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76" name="Rectangle 311"/>
                <p:cNvSpPr>
                  <a:spLocks noChangeArrowheads="1"/>
                </p:cNvSpPr>
                <p:nvPr/>
              </p:nvSpPr>
              <p:spPr bwMode="auto">
                <a:xfrm>
                  <a:off x="285853" y="3287808"/>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77" name="Rectangle 312"/>
                <p:cNvSpPr>
                  <a:spLocks noChangeArrowheads="1"/>
                </p:cNvSpPr>
                <p:nvPr/>
              </p:nvSpPr>
              <p:spPr bwMode="auto">
                <a:xfrm>
                  <a:off x="405396" y="322374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634" name="Rectangle 313"/>
              <p:cNvSpPr>
                <a:spLocks noChangeArrowheads="1"/>
              </p:cNvSpPr>
              <p:nvPr/>
            </p:nvSpPr>
            <p:spPr bwMode="auto">
              <a:xfrm>
                <a:off x="326975" y="213024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35" name="Rectangle 8"/>
              <p:cNvSpPr>
                <a:spLocks noChangeArrowheads="1"/>
              </p:cNvSpPr>
              <p:nvPr/>
            </p:nvSpPr>
            <p:spPr bwMode="auto">
              <a:xfrm>
                <a:off x="475868" y="1515608"/>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36" name="Rectangle 9"/>
              <p:cNvSpPr>
                <a:spLocks noChangeArrowheads="1"/>
              </p:cNvSpPr>
              <p:nvPr/>
            </p:nvSpPr>
            <p:spPr bwMode="auto">
              <a:xfrm>
                <a:off x="741552" y="157335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37" name="Rectangle 10"/>
              <p:cNvSpPr>
                <a:spLocks noChangeArrowheads="1"/>
              </p:cNvSpPr>
              <p:nvPr/>
            </p:nvSpPr>
            <p:spPr bwMode="auto">
              <a:xfrm>
                <a:off x="1228588" y="1761014"/>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73" name="Group 11"/>
              <p:cNvGrpSpPr>
                <a:grpSpLocks/>
              </p:cNvGrpSpPr>
              <p:nvPr/>
            </p:nvGrpSpPr>
            <p:grpSpPr bwMode="auto">
              <a:xfrm>
                <a:off x="1311748" y="1788080"/>
                <a:ext cx="136052" cy="64059"/>
                <a:chOff x="8966" y="10643"/>
                <a:chExt cx="890" cy="71"/>
              </a:xfrm>
            </p:grpSpPr>
            <p:sp>
              <p:nvSpPr>
                <p:cNvPr id="723"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24"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74" name="Group 14"/>
              <p:cNvGrpSpPr>
                <a:grpSpLocks/>
              </p:cNvGrpSpPr>
              <p:nvPr/>
            </p:nvGrpSpPr>
            <p:grpSpPr bwMode="auto">
              <a:xfrm>
                <a:off x="710214" y="1878303"/>
                <a:ext cx="93708" cy="64059"/>
                <a:chOff x="5031" y="10743"/>
                <a:chExt cx="613" cy="71"/>
              </a:xfrm>
            </p:grpSpPr>
            <p:sp>
              <p:nvSpPr>
                <p:cNvPr id="721"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22"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640" name="Rectangle 17"/>
              <p:cNvSpPr>
                <a:spLocks noChangeArrowheads="1"/>
              </p:cNvSpPr>
              <p:nvPr/>
            </p:nvSpPr>
            <p:spPr bwMode="auto">
              <a:xfrm>
                <a:off x="566977" y="2121906"/>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75" name="Group 18"/>
              <p:cNvGrpSpPr>
                <a:grpSpLocks/>
              </p:cNvGrpSpPr>
              <p:nvPr/>
            </p:nvGrpSpPr>
            <p:grpSpPr bwMode="auto">
              <a:xfrm>
                <a:off x="1010446" y="1695152"/>
                <a:ext cx="93708" cy="65863"/>
                <a:chOff x="7502" y="10743"/>
                <a:chExt cx="613" cy="73"/>
              </a:xfrm>
            </p:grpSpPr>
            <p:sp>
              <p:nvSpPr>
                <p:cNvPr id="719"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20"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642" name="Rectangle 24"/>
              <p:cNvSpPr>
                <a:spLocks noChangeArrowheads="1"/>
              </p:cNvSpPr>
              <p:nvPr/>
            </p:nvSpPr>
            <p:spPr bwMode="auto">
              <a:xfrm>
                <a:off x="1361124" y="1878303"/>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76" name="Group 25"/>
              <p:cNvGrpSpPr>
                <a:grpSpLocks/>
              </p:cNvGrpSpPr>
              <p:nvPr/>
            </p:nvGrpSpPr>
            <p:grpSpPr bwMode="auto">
              <a:xfrm>
                <a:off x="710214" y="2121906"/>
                <a:ext cx="93708" cy="64059"/>
                <a:chOff x="5140" y="10844"/>
                <a:chExt cx="613" cy="71"/>
              </a:xfrm>
            </p:grpSpPr>
            <p:sp>
              <p:nvSpPr>
                <p:cNvPr id="717"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18"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77" name="Group 28"/>
              <p:cNvGrpSpPr>
                <a:grpSpLocks/>
              </p:cNvGrpSpPr>
              <p:nvPr/>
            </p:nvGrpSpPr>
            <p:grpSpPr bwMode="auto">
              <a:xfrm>
                <a:off x="887540" y="1969429"/>
                <a:ext cx="111135" cy="64059"/>
                <a:chOff x="6191" y="10844"/>
                <a:chExt cx="727" cy="71"/>
              </a:xfrm>
            </p:grpSpPr>
            <p:sp>
              <p:nvSpPr>
                <p:cNvPr id="715"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16"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78" name="Group 31"/>
              <p:cNvGrpSpPr>
                <a:grpSpLocks/>
              </p:cNvGrpSpPr>
              <p:nvPr/>
            </p:nvGrpSpPr>
            <p:grpSpPr bwMode="auto">
              <a:xfrm>
                <a:off x="1076943" y="1969429"/>
                <a:ext cx="93708" cy="64059"/>
                <a:chOff x="7430" y="10844"/>
                <a:chExt cx="613" cy="71"/>
              </a:xfrm>
            </p:grpSpPr>
            <p:sp>
              <p:nvSpPr>
                <p:cNvPr id="713"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14"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646" name="Rectangle 34"/>
              <p:cNvSpPr>
                <a:spLocks noChangeArrowheads="1"/>
              </p:cNvSpPr>
              <p:nvPr/>
            </p:nvSpPr>
            <p:spPr bwMode="auto">
              <a:xfrm>
                <a:off x="1361124" y="1969429"/>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47" name="Rectangle 35"/>
              <p:cNvSpPr>
                <a:spLocks noChangeArrowheads="1"/>
              </p:cNvSpPr>
              <p:nvPr/>
            </p:nvSpPr>
            <p:spPr bwMode="auto">
              <a:xfrm>
                <a:off x="616506" y="1969429"/>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48" name="Rectangle 36"/>
              <p:cNvSpPr>
                <a:spLocks noChangeArrowheads="1"/>
              </p:cNvSpPr>
              <p:nvPr/>
            </p:nvSpPr>
            <p:spPr bwMode="auto">
              <a:xfrm>
                <a:off x="504760" y="15092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79" name="Group 37"/>
              <p:cNvGrpSpPr>
                <a:grpSpLocks/>
              </p:cNvGrpSpPr>
              <p:nvPr/>
            </p:nvGrpSpPr>
            <p:grpSpPr bwMode="auto">
              <a:xfrm>
                <a:off x="1206269" y="1969429"/>
                <a:ext cx="116027" cy="64059"/>
                <a:chOff x="8276" y="10844"/>
                <a:chExt cx="759" cy="71"/>
              </a:xfrm>
            </p:grpSpPr>
            <p:sp>
              <p:nvSpPr>
                <p:cNvPr id="711"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12"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650" name="Rectangle 41"/>
              <p:cNvSpPr>
                <a:spLocks noChangeArrowheads="1"/>
              </p:cNvSpPr>
              <p:nvPr/>
            </p:nvSpPr>
            <p:spPr bwMode="auto">
              <a:xfrm>
                <a:off x="840151" y="2121906"/>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51" name="Rectangle 42"/>
              <p:cNvSpPr>
                <a:spLocks noChangeArrowheads="1"/>
              </p:cNvSpPr>
              <p:nvPr/>
            </p:nvSpPr>
            <p:spPr bwMode="auto">
              <a:xfrm>
                <a:off x="727946" y="199379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52" name="Rectangle 43"/>
              <p:cNvSpPr>
                <a:spLocks noChangeArrowheads="1"/>
              </p:cNvSpPr>
              <p:nvPr/>
            </p:nvSpPr>
            <p:spPr bwMode="auto">
              <a:xfrm>
                <a:off x="784813" y="199379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80" name="Group 48"/>
              <p:cNvGrpSpPr>
                <a:grpSpLocks/>
              </p:cNvGrpSpPr>
              <p:nvPr/>
            </p:nvGrpSpPr>
            <p:grpSpPr bwMode="auto">
              <a:xfrm>
                <a:off x="1254423" y="2094839"/>
                <a:ext cx="136052" cy="64059"/>
                <a:chOff x="8966" y="10643"/>
                <a:chExt cx="890" cy="71"/>
              </a:xfrm>
            </p:grpSpPr>
            <p:sp>
              <p:nvSpPr>
                <p:cNvPr id="709"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10"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81" name="Group 54"/>
              <p:cNvGrpSpPr>
                <a:grpSpLocks/>
              </p:cNvGrpSpPr>
              <p:nvPr/>
            </p:nvGrpSpPr>
            <p:grpSpPr bwMode="auto">
              <a:xfrm>
                <a:off x="878674" y="1573350"/>
                <a:ext cx="93708" cy="64059"/>
                <a:chOff x="5031" y="10743"/>
                <a:chExt cx="613" cy="71"/>
              </a:xfrm>
            </p:grpSpPr>
            <p:sp>
              <p:nvSpPr>
                <p:cNvPr id="707"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08"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82" name="Group 65"/>
              <p:cNvGrpSpPr>
                <a:grpSpLocks/>
              </p:cNvGrpSpPr>
              <p:nvPr/>
            </p:nvGrpSpPr>
            <p:grpSpPr bwMode="auto">
              <a:xfrm>
                <a:off x="953426" y="2057847"/>
                <a:ext cx="80103" cy="64059"/>
                <a:chOff x="1393" y="11737"/>
                <a:chExt cx="524" cy="71"/>
              </a:xfrm>
            </p:grpSpPr>
            <p:sp>
              <p:nvSpPr>
                <p:cNvPr id="705"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06"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83" name="Group 68"/>
              <p:cNvGrpSpPr>
                <a:grpSpLocks/>
              </p:cNvGrpSpPr>
              <p:nvPr/>
            </p:nvGrpSpPr>
            <p:grpSpPr bwMode="auto">
              <a:xfrm>
                <a:off x="829298" y="1825072"/>
                <a:ext cx="93708" cy="64059"/>
                <a:chOff x="5140" y="10844"/>
                <a:chExt cx="613" cy="71"/>
              </a:xfrm>
            </p:grpSpPr>
            <p:sp>
              <p:nvSpPr>
                <p:cNvPr id="703"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04"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84" name="Group 74"/>
              <p:cNvGrpSpPr>
                <a:grpSpLocks/>
              </p:cNvGrpSpPr>
              <p:nvPr/>
            </p:nvGrpSpPr>
            <p:grpSpPr bwMode="auto">
              <a:xfrm>
                <a:off x="1104154" y="2094839"/>
                <a:ext cx="93708" cy="64059"/>
                <a:chOff x="7430" y="10844"/>
                <a:chExt cx="613" cy="71"/>
              </a:xfrm>
            </p:grpSpPr>
            <p:sp>
              <p:nvSpPr>
                <p:cNvPr id="701"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02"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658" name="Rectangle 221"/>
              <p:cNvSpPr>
                <a:spLocks noChangeArrowheads="1"/>
              </p:cNvSpPr>
              <p:nvPr/>
            </p:nvSpPr>
            <p:spPr bwMode="auto">
              <a:xfrm>
                <a:off x="1326831" y="1539321"/>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85" name="Group 248"/>
              <p:cNvGrpSpPr>
                <a:grpSpLocks/>
              </p:cNvGrpSpPr>
              <p:nvPr/>
            </p:nvGrpSpPr>
            <p:grpSpPr bwMode="auto">
              <a:xfrm>
                <a:off x="418542" y="1881011"/>
                <a:ext cx="93708" cy="64059"/>
                <a:chOff x="3256" y="11013"/>
                <a:chExt cx="613" cy="71"/>
              </a:xfrm>
            </p:grpSpPr>
            <p:sp>
              <p:nvSpPr>
                <p:cNvPr id="699"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00"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660" name="Rectangle 251"/>
              <p:cNvSpPr>
                <a:spLocks noChangeArrowheads="1"/>
              </p:cNvSpPr>
              <p:nvPr/>
            </p:nvSpPr>
            <p:spPr bwMode="auto">
              <a:xfrm>
                <a:off x="200095" y="16374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86" name="Group 252"/>
              <p:cNvGrpSpPr>
                <a:grpSpLocks/>
              </p:cNvGrpSpPr>
              <p:nvPr/>
            </p:nvGrpSpPr>
            <p:grpSpPr bwMode="auto">
              <a:xfrm>
                <a:off x="418542" y="1637408"/>
                <a:ext cx="93708" cy="64059"/>
                <a:chOff x="3256" y="10743"/>
                <a:chExt cx="613" cy="71"/>
              </a:xfrm>
            </p:grpSpPr>
            <p:sp>
              <p:nvSpPr>
                <p:cNvPr id="697"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98"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87" name="Group 255"/>
              <p:cNvGrpSpPr>
                <a:grpSpLocks/>
              </p:cNvGrpSpPr>
              <p:nvPr/>
            </p:nvGrpSpPr>
            <p:grpSpPr bwMode="auto">
              <a:xfrm>
                <a:off x="166311" y="1728534"/>
                <a:ext cx="80103" cy="64059"/>
                <a:chOff x="1606" y="10844"/>
                <a:chExt cx="524" cy="71"/>
              </a:xfrm>
            </p:grpSpPr>
            <p:sp>
              <p:nvSpPr>
                <p:cNvPr id="695"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96"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88" name="Group 258"/>
              <p:cNvGrpSpPr>
                <a:grpSpLocks/>
              </p:cNvGrpSpPr>
              <p:nvPr/>
            </p:nvGrpSpPr>
            <p:grpSpPr bwMode="auto">
              <a:xfrm>
                <a:off x="405701" y="2009127"/>
                <a:ext cx="78727" cy="64059"/>
                <a:chOff x="3172" y="10844"/>
                <a:chExt cx="515" cy="71"/>
              </a:xfrm>
            </p:grpSpPr>
            <p:sp>
              <p:nvSpPr>
                <p:cNvPr id="693"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94"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89" name="Group 261"/>
              <p:cNvGrpSpPr>
                <a:grpSpLocks/>
              </p:cNvGrpSpPr>
              <p:nvPr/>
            </p:nvGrpSpPr>
            <p:grpSpPr bwMode="auto">
              <a:xfrm>
                <a:off x="202999" y="1945069"/>
                <a:ext cx="80103" cy="64059"/>
                <a:chOff x="1846" y="11084"/>
                <a:chExt cx="524" cy="71"/>
              </a:xfrm>
            </p:grpSpPr>
            <p:sp>
              <p:nvSpPr>
                <p:cNvPr id="691"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92"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90" name="Group 264"/>
              <p:cNvGrpSpPr>
                <a:grpSpLocks/>
              </p:cNvGrpSpPr>
              <p:nvPr/>
            </p:nvGrpSpPr>
            <p:grpSpPr bwMode="auto">
              <a:xfrm>
                <a:off x="239688" y="2161604"/>
                <a:ext cx="80103" cy="64059"/>
                <a:chOff x="2086" y="11324"/>
                <a:chExt cx="524" cy="71"/>
              </a:xfrm>
            </p:grpSpPr>
            <p:sp>
              <p:nvSpPr>
                <p:cNvPr id="689"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90"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666" name="Rectangle 267"/>
              <p:cNvSpPr>
                <a:spLocks noChangeArrowheads="1"/>
              </p:cNvSpPr>
              <p:nvPr/>
            </p:nvSpPr>
            <p:spPr bwMode="auto">
              <a:xfrm>
                <a:off x="285701"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67" name="Rectangle 268"/>
              <p:cNvSpPr>
                <a:spLocks noChangeArrowheads="1"/>
              </p:cNvSpPr>
              <p:nvPr/>
            </p:nvSpPr>
            <p:spPr bwMode="auto">
              <a:xfrm>
                <a:off x="500480"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68" name="Rectangle 269"/>
              <p:cNvSpPr>
                <a:spLocks noChangeArrowheads="1"/>
              </p:cNvSpPr>
              <p:nvPr/>
            </p:nvSpPr>
            <p:spPr bwMode="auto">
              <a:xfrm>
                <a:off x="305879" y="194506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69" name="Rectangle 270"/>
              <p:cNvSpPr>
                <a:spLocks noChangeArrowheads="1"/>
              </p:cNvSpPr>
              <p:nvPr/>
            </p:nvSpPr>
            <p:spPr bwMode="auto">
              <a:xfrm>
                <a:off x="485499" y="200912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70" name="Rectangle 271"/>
              <p:cNvSpPr>
                <a:spLocks noChangeArrowheads="1"/>
              </p:cNvSpPr>
              <p:nvPr/>
            </p:nvSpPr>
            <p:spPr bwMode="auto">
              <a:xfrm>
                <a:off x="208502" y="1816952"/>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91" name="Group 272"/>
              <p:cNvGrpSpPr>
                <a:grpSpLocks/>
              </p:cNvGrpSpPr>
              <p:nvPr/>
            </p:nvGrpSpPr>
            <p:grpSpPr bwMode="auto">
              <a:xfrm>
                <a:off x="326975" y="2097546"/>
                <a:ext cx="78727" cy="64059"/>
                <a:chOff x="3172" y="10844"/>
                <a:chExt cx="515" cy="71"/>
              </a:xfrm>
            </p:grpSpPr>
            <p:sp>
              <p:nvSpPr>
                <p:cNvPr id="687"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88"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92" name="Group 275"/>
              <p:cNvGrpSpPr>
                <a:grpSpLocks/>
              </p:cNvGrpSpPr>
              <p:nvPr/>
            </p:nvGrpSpPr>
            <p:grpSpPr bwMode="auto">
              <a:xfrm>
                <a:off x="152400" y="2073185"/>
                <a:ext cx="80103" cy="64059"/>
                <a:chOff x="1633" y="11977"/>
                <a:chExt cx="524" cy="71"/>
              </a:xfrm>
            </p:grpSpPr>
            <p:sp>
              <p:nvSpPr>
                <p:cNvPr id="685"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86"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673" name="Rectangle 278"/>
              <p:cNvSpPr>
                <a:spLocks noChangeArrowheads="1"/>
              </p:cNvSpPr>
              <p:nvPr/>
            </p:nvSpPr>
            <p:spPr bwMode="auto">
              <a:xfrm>
                <a:off x="287229" y="1816952"/>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74" name="Rectangle 279"/>
              <p:cNvSpPr>
                <a:spLocks noChangeArrowheads="1"/>
              </p:cNvSpPr>
              <p:nvPr/>
            </p:nvSpPr>
            <p:spPr bwMode="auto">
              <a:xfrm>
                <a:off x="406772" y="175289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75" name="Rectangle 280"/>
              <p:cNvSpPr>
                <a:spLocks noChangeArrowheads="1"/>
              </p:cNvSpPr>
              <p:nvPr/>
            </p:nvSpPr>
            <p:spPr bwMode="auto">
              <a:xfrm>
                <a:off x="418542" y="2161604"/>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93" name="Group 291"/>
              <p:cNvGrpSpPr>
                <a:grpSpLocks/>
              </p:cNvGrpSpPr>
              <p:nvPr/>
            </p:nvGrpSpPr>
            <p:grpSpPr bwMode="auto">
              <a:xfrm>
                <a:off x="619563" y="1398319"/>
                <a:ext cx="78727" cy="64059"/>
                <a:chOff x="3172" y="10844"/>
                <a:chExt cx="515" cy="71"/>
              </a:xfrm>
            </p:grpSpPr>
            <p:sp>
              <p:nvSpPr>
                <p:cNvPr id="683"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84"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94" name="Group 297"/>
              <p:cNvGrpSpPr>
                <a:grpSpLocks/>
              </p:cNvGrpSpPr>
              <p:nvPr/>
            </p:nvGrpSpPr>
            <p:grpSpPr bwMode="auto">
              <a:xfrm>
                <a:off x="601219" y="1728534"/>
                <a:ext cx="80103" cy="64059"/>
                <a:chOff x="2086" y="11324"/>
                <a:chExt cx="524" cy="71"/>
              </a:xfrm>
            </p:grpSpPr>
            <p:sp>
              <p:nvSpPr>
                <p:cNvPr id="681"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82"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95" name="Group 305"/>
              <p:cNvGrpSpPr>
                <a:grpSpLocks/>
              </p:cNvGrpSpPr>
              <p:nvPr/>
            </p:nvGrpSpPr>
            <p:grpSpPr bwMode="auto">
              <a:xfrm>
                <a:off x="281420" y="1445234"/>
                <a:ext cx="78727" cy="64059"/>
                <a:chOff x="3172" y="10844"/>
                <a:chExt cx="515" cy="71"/>
              </a:xfrm>
            </p:grpSpPr>
            <p:sp>
              <p:nvSpPr>
                <p:cNvPr id="679"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80"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34" name="587 Grupo"/>
            <p:cNvGrpSpPr/>
            <p:nvPr/>
          </p:nvGrpSpPr>
          <p:grpSpPr>
            <a:xfrm>
              <a:off x="-119627" y="4876800"/>
              <a:ext cx="1692827" cy="228600"/>
              <a:chOff x="-119627" y="4876800"/>
              <a:chExt cx="1692827" cy="228600"/>
            </a:xfrm>
          </p:grpSpPr>
          <p:sp>
            <p:nvSpPr>
              <p:cNvPr id="587" name="586 Rectángulo"/>
              <p:cNvSpPr/>
              <p:nvPr/>
            </p:nvSpPr>
            <p:spPr>
              <a:xfrm>
                <a:off x="0" y="4876800"/>
                <a:ext cx="15732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5" name="Group 139"/>
              <p:cNvGrpSpPr>
                <a:grpSpLocks/>
              </p:cNvGrpSpPr>
              <p:nvPr/>
            </p:nvGrpSpPr>
            <p:grpSpPr bwMode="auto">
              <a:xfrm flipH="1">
                <a:off x="817200" y="4953000"/>
                <a:ext cx="738000" cy="76200"/>
                <a:chOff x="2535" y="15338"/>
                <a:chExt cx="7838" cy="71"/>
              </a:xfrm>
            </p:grpSpPr>
            <p:sp>
              <p:nvSpPr>
                <p:cNvPr id="616"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17"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18"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19"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20"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21"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22"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23"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36" name="Group 139"/>
              <p:cNvGrpSpPr>
                <a:grpSpLocks/>
              </p:cNvGrpSpPr>
              <p:nvPr/>
            </p:nvGrpSpPr>
            <p:grpSpPr bwMode="auto">
              <a:xfrm>
                <a:off x="304800" y="4953000"/>
                <a:ext cx="677115" cy="63328"/>
                <a:chOff x="2535" y="15338"/>
                <a:chExt cx="7838" cy="71"/>
              </a:xfrm>
            </p:grpSpPr>
            <p:sp>
              <p:nvSpPr>
                <p:cNvPr id="608"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09"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10"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11"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12"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13"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14"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15"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38" name="Group 139"/>
              <p:cNvGrpSpPr>
                <a:grpSpLocks/>
              </p:cNvGrpSpPr>
              <p:nvPr/>
            </p:nvGrpSpPr>
            <p:grpSpPr bwMode="auto">
              <a:xfrm flipH="1">
                <a:off x="-119627" y="4953000"/>
                <a:ext cx="805427" cy="76200"/>
                <a:chOff x="2535" y="15338"/>
                <a:chExt cx="7838" cy="71"/>
              </a:xfrm>
            </p:grpSpPr>
            <p:sp>
              <p:nvSpPr>
                <p:cNvPr id="60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0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0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0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0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0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0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0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39" name="Group 139"/>
              <p:cNvGrpSpPr>
                <a:grpSpLocks/>
              </p:cNvGrpSpPr>
              <p:nvPr/>
            </p:nvGrpSpPr>
            <p:grpSpPr bwMode="auto">
              <a:xfrm flipH="1">
                <a:off x="685800" y="4953000"/>
                <a:ext cx="563799" cy="76200"/>
                <a:chOff x="2535" y="15338"/>
                <a:chExt cx="7838" cy="71"/>
              </a:xfrm>
            </p:grpSpPr>
            <p:sp>
              <p:nvSpPr>
                <p:cNvPr id="59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9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9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9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9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9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9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9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0" name="588 Grupo"/>
            <p:cNvGrpSpPr/>
            <p:nvPr/>
          </p:nvGrpSpPr>
          <p:grpSpPr>
            <a:xfrm>
              <a:off x="-76200" y="3505200"/>
              <a:ext cx="1603826" cy="990600"/>
              <a:chOff x="-76200" y="3505200"/>
              <a:chExt cx="1603826" cy="990600"/>
            </a:xfrm>
          </p:grpSpPr>
          <p:grpSp>
            <p:nvGrpSpPr>
              <p:cNvPr id="141" name="Group 139"/>
              <p:cNvGrpSpPr>
                <a:grpSpLocks/>
              </p:cNvGrpSpPr>
              <p:nvPr/>
            </p:nvGrpSpPr>
            <p:grpSpPr bwMode="auto">
              <a:xfrm flipH="1">
                <a:off x="-36639" y="3899072"/>
                <a:ext cx="758368" cy="63328"/>
                <a:chOff x="2535" y="15338"/>
                <a:chExt cx="7838" cy="71"/>
              </a:xfrm>
            </p:grpSpPr>
            <p:sp>
              <p:nvSpPr>
                <p:cNvPr id="57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8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8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8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8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8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8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8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42" name="Group 139"/>
              <p:cNvGrpSpPr>
                <a:grpSpLocks/>
              </p:cNvGrpSpPr>
              <p:nvPr/>
            </p:nvGrpSpPr>
            <p:grpSpPr bwMode="auto">
              <a:xfrm>
                <a:off x="-76200" y="4114800"/>
                <a:ext cx="677115" cy="63328"/>
                <a:chOff x="2535" y="15338"/>
                <a:chExt cx="7838" cy="71"/>
              </a:xfrm>
            </p:grpSpPr>
            <p:sp>
              <p:nvSpPr>
                <p:cNvPr id="57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7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7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7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7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7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7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139"/>
              <p:cNvGrpSpPr>
                <a:grpSpLocks/>
              </p:cNvGrpSpPr>
              <p:nvPr/>
            </p:nvGrpSpPr>
            <p:grpSpPr bwMode="auto">
              <a:xfrm flipH="1">
                <a:off x="-43427" y="4419600"/>
                <a:ext cx="805427" cy="76200"/>
                <a:chOff x="2535" y="15338"/>
                <a:chExt cx="7838" cy="71"/>
              </a:xfrm>
            </p:grpSpPr>
            <p:sp>
              <p:nvSpPr>
                <p:cNvPr id="56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7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49" name="Group 139"/>
              <p:cNvGrpSpPr>
                <a:grpSpLocks/>
              </p:cNvGrpSpPr>
              <p:nvPr/>
            </p:nvGrpSpPr>
            <p:grpSpPr bwMode="auto">
              <a:xfrm flipH="1">
                <a:off x="198201" y="3733800"/>
                <a:ext cx="563799" cy="76200"/>
                <a:chOff x="2535" y="15338"/>
                <a:chExt cx="7838" cy="71"/>
              </a:xfrm>
            </p:grpSpPr>
            <p:sp>
              <p:nvSpPr>
                <p:cNvPr id="55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53" name="Group 139"/>
              <p:cNvGrpSpPr>
                <a:grpSpLocks/>
              </p:cNvGrpSpPr>
              <p:nvPr/>
            </p:nvGrpSpPr>
            <p:grpSpPr bwMode="auto">
              <a:xfrm>
                <a:off x="990600" y="3810000"/>
                <a:ext cx="537026" cy="76200"/>
                <a:chOff x="2535" y="15338"/>
                <a:chExt cx="7838" cy="71"/>
              </a:xfrm>
            </p:grpSpPr>
            <p:sp>
              <p:nvSpPr>
                <p:cNvPr id="54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0"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1"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3"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4"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55" name="Group 139"/>
              <p:cNvGrpSpPr>
                <a:grpSpLocks/>
              </p:cNvGrpSpPr>
              <p:nvPr/>
            </p:nvGrpSpPr>
            <p:grpSpPr bwMode="auto">
              <a:xfrm flipH="1">
                <a:off x="908441" y="3962400"/>
                <a:ext cx="615559" cy="63328"/>
                <a:chOff x="2535" y="15338"/>
                <a:chExt cx="7838" cy="71"/>
              </a:xfrm>
            </p:grpSpPr>
            <p:sp>
              <p:nvSpPr>
                <p:cNvPr id="53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56" name="Group 139"/>
              <p:cNvGrpSpPr>
                <a:grpSpLocks/>
              </p:cNvGrpSpPr>
              <p:nvPr/>
            </p:nvGrpSpPr>
            <p:grpSpPr bwMode="auto">
              <a:xfrm>
                <a:off x="838200" y="4191000"/>
                <a:ext cx="685800" cy="76200"/>
                <a:chOff x="2535" y="15338"/>
                <a:chExt cx="7838" cy="71"/>
              </a:xfrm>
            </p:grpSpPr>
            <p:sp>
              <p:nvSpPr>
                <p:cNvPr id="53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3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3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3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3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3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3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3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57" name="Group 139"/>
              <p:cNvGrpSpPr>
                <a:grpSpLocks/>
              </p:cNvGrpSpPr>
              <p:nvPr/>
            </p:nvGrpSpPr>
            <p:grpSpPr bwMode="auto">
              <a:xfrm>
                <a:off x="838200" y="3505200"/>
                <a:ext cx="512545" cy="76200"/>
                <a:chOff x="2535" y="15338"/>
                <a:chExt cx="7838" cy="71"/>
              </a:xfrm>
            </p:grpSpPr>
            <p:sp>
              <p:nvSpPr>
                <p:cNvPr id="52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2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2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2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2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2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2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3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518" name="Arc 16"/>
              <p:cNvSpPr>
                <a:spLocks/>
              </p:cNvSpPr>
              <p:nvPr/>
            </p:nvSpPr>
            <p:spPr bwMode="auto">
              <a:xfrm rot="10800000" flipV="1">
                <a:off x="762000" y="35814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9" name="Arc 17"/>
              <p:cNvSpPr>
                <a:spLocks/>
              </p:cNvSpPr>
              <p:nvPr/>
            </p:nvSpPr>
            <p:spPr bwMode="auto">
              <a:xfrm rot="3563054" flipV="1">
                <a:off x="709100" y="392153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0" name="Arc 17"/>
              <p:cNvSpPr>
                <a:spLocks/>
              </p:cNvSpPr>
              <p:nvPr/>
            </p:nvSpPr>
            <p:spPr bwMode="auto">
              <a:xfrm rot="3563054" flipV="1">
                <a:off x="785301" y="377336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1" name="Arc 16"/>
              <p:cNvSpPr>
                <a:spLocks/>
              </p:cNvSpPr>
              <p:nvPr/>
            </p:nvSpPr>
            <p:spPr bwMode="auto">
              <a:xfrm rot="10800000" flipV="1">
                <a:off x="762000" y="42672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2" name="Arc 17"/>
              <p:cNvSpPr>
                <a:spLocks/>
              </p:cNvSpPr>
              <p:nvPr/>
            </p:nvSpPr>
            <p:spPr bwMode="auto">
              <a:xfrm rot="3563054" flipV="1">
                <a:off x="649599" y="4116622"/>
                <a:ext cx="181999" cy="196734"/>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58" name="586 Grupo"/>
            <p:cNvGrpSpPr/>
            <p:nvPr/>
          </p:nvGrpSpPr>
          <p:grpSpPr>
            <a:xfrm>
              <a:off x="-119627" y="5486400"/>
              <a:ext cx="1415027" cy="533400"/>
              <a:chOff x="-119627" y="5486400"/>
              <a:chExt cx="1415027" cy="533400"/>
            </a:xfrm>
          </p:grpSpPr>
          <p:grpSp>
            <p:nvGrpSpPr>
              <p:cNvPr id="159" name="Group 139"/>
              <p:cNvGrpSpPr>
                <a:grpSpLocks/>
              </p:cNvGrpSpPr>
              <p:nvPr/>
            </p:nvGrpSpPr>
            <p:grpSpPr bwMode="auto">
              <a:xfrm flipH="1">
                <a:off x="-119627" y="5486400"/>
                <a:ext cx="805427" cy="76200"/>
                <a:chOff x="2535" y="15338"/>
                <a:chExt cx="7838" cy="71"/>
              </a:xfrm>
            </p:grpSpPr>
            <p:sp>
              <p:nvSpPr>
                <p:cNvPr id="50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0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0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0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0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0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0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96" name="Group 139"/>
              <p:cNvGrpSpPr>
                <a:grpSpLocks/>
              </p:cNvGrpSpPr>
              <p:nvPr/>
            </p:nvGrpSpPr>
            <p:grpSpPr bwMode="auto">
              <a:xfrm flipH="1">
                <a:off x="-119627" y="5638800"/>
                <a:ext cx="805427" cy="76200"/>
                <a:chOff x="2535" y="15338"/>
                <a:chExt cx="7838" cy="71"/>
              </a:xfrm>
            </p:grpSpPr>
            <p:sp>
              <p:nvSpPr>
                <p:cNvPr id="49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9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9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0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0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0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97" name="Group 139"/>
              <p:cNvGrpSpPr>
                <a:grpSpLocks/>
              </p:cNvGrpSpPr>
              <p:nvPr/>
            </p:nvGrpSpPr>
            <p:grpSpPr bwMode="auto">
              <a:xfrm flipH="1">
                <a:off x="731601" y="5638800"/>
                <a:ext cx="563799" cy="76200"/>
                <a:chOff x="2535" y="15338"/>
                <a:chExt cx="7838" cy="71"/>
              </a:xfrm>
            </p:grpSpPr>
            <p:sp>
              <p:nvSpPr>
                <p:cNvPr id="48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8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8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8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88"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9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9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900" name="Group 139"/>
              <p:cNvGrpSpPr>
                <a:grpSpLocks/>
              </p:cNvGrpSpPr>
              <p:nvPr/>
            </p:nvGrpSpPr>
            <p:grpSpPr bwMode="auto">
              <a:xfrm flipH="1">
                <a:off x="731601" y="5486400"/>
                <a:ext cx="563799" cy="76200"/>
                <a:chOff x="2535" y="15338"/>
                <a:chExt cx="7838" cy="71"/>
              </a:xfrm>
            </p:grpSpPr>
            <p:sp>
              <p:nvSpPr>
                <p:cNvPr id="47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7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7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8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8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8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901" name="Group 139"/>
              <p:cNvGrpSpPr>
                <a:grpSpLocks/>
              </p:cNvGrpSpPr>
              <p:nvPr/>
            </p:nvGrpSpPr>
            <p:grpSpPr bwMode="auto">
              <a:xfrm flipH="1">
                <a:off x="731601" y="5791200"/>
                <a:ext cx="563799" cy="76200"/>
                <a:chOff x="2535" y="15338"/>
                <a:chExt cx="7838" cy="71"/>
              </a:xfrm>
            </p:grpSpPr>
            <p:sp>
              <p:nvSpPr>
                <p:cNvPr id="47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7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7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7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902" name="Group 139"/>
              <p:cNvGrpSpPr>
                <a:grpSpLocks/>
              </p:cNvGrpSpPr>
              <p:nvPr/>
            </p:nvGrpSpPr>
            <p:grpSpPr bwMode="auto">
              <a:xfrm flipH="1">
                <a:off x="731601" y="5943600"/>
                <a:ext cx="563799" cy="76200"/>
                <a:chOff x="2535" y="15338"/>
                <a:chExt cx="7838" cy="71"/>
              </a:xfrm>
            </p:grpSpPr>
            <p:sp>
              <p:nvSpPr>
                <p:cNvPr id="46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6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6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6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6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7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7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905" name="Rectangle 10"/>
          <p:cNvSpPr>
            <a:spLocks noChangeArrowheads="1"/>
          </p:cNvSpPr>
          <p:nvPr/>
        </p:nvSpPr>
        <p:spPr bwMode="auto">
          <a:xfrm>
            <a:off x="1907704" y="1196752"/>
            <a:ext cx="6497824"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kumimoji="0" lang="en-US" sz="1600" b="0" i="0" u="none" strike="noStrike" cap="none" normalizeH="0" baseline="0" dirty="0" smtClean="0">
                <a:ln>
                  <a:noFill/>
                </a:ln>
                <a:solidFill>
                  <a:schemeClr val="tx1"/>
                </a:solidFill>
                <a:effectLst/>
                <a:latin typeface="Sylfaen" pitchFamily="18" charset="0"/>
                <a:ea typeface="Calibri" pitchFamily="34" charset="0"/>
                <a:cs typeface="Times New Roman" pitchFamily="18" charset="0"/>
              </a:rPr>
              <a:t>Simulated data </a:t>
            </a:r>
            <a:r>
              <a:rPr lang="en-US" sz="1600" dirty="0" smtClean="0"/>
              <a:t>(</a:t>
            </a:r>
            <a:r>
              <a:rPr lang="en-US" sz="1600" dirty="0" smtClean="0">
                <a:latin typeface="Sylfaen" pitchFamily="18" charset="0"/>
                <a:ea typeface="Calibri" pitchFamily="34" charset="0"/>
                <a:cs typeface="Times New Roman" pitchFamily="18" charset="0"/>
              </a:rPr>
              <a:t>3.6 Mbp</a:t>
            </a:r>
            <a:r>
              <a:rPr lang="en-US" sz="1600" dirty="0" smtClean="0"/>
              <a:t>)</a:t>
            </a:r>
            <a:r>
              <a:rPr kumimoji="0" lang="en-US" sz="1600" b="0" i="0" u="none" strike="noStrike" cap="none" normalizeH="0" baseline="0" dirty="0" smtClean="0">
                <a:ln>
                  <a:noFill/>
                </a:ln>
                <a:solidFill>
                  <a:schemeClr val="tx1"/>
                </a:solidFill>
                <a:effectLst/>
                <a:latin typeface="Sylfaen" pitchFamily="18" charset="0"/>
                <a:ea typeface="Calibri" pitchFamily="34" charset="0"/>
                <a:cs typeface="Times New Roman" pitchFamily="18" charset="0"/>
              </a:rPr>
              <a:t> </a:t>
            </a:r>
            <a:endParaRPr kumimoji="0" lang="en-US" sz="4000" b="0" i="0" u="none" strike="noStrike" cap="none" normalizeH="0" baseline="0" dirty="0" smtClean="0">
              <a:ln>
                <a:noFill/>
              </a:ln>
              <a:solidFill>
                <a:schemeClr val="tx1"/>
              </a:solidFill>
              <a:effectLst/>
              <a:latin typeface="Arial" pitchFamily="34" charset="0"/>
              <a:cs typeface="Arial" pitchFamily="34" charset="0"/>
            </a:endParaRPr>
          </a:p>
        </p:txBody>
      </p:sp>
      <p:pic>
        <p:nvPicPr>
          <p:cNvPr id="903" name="902 Imagen" descr="readsDistributionFittedFINALRESULT.jpg"/>
          <p:cNvPicPr>
            <a:picLocks noChangeAspect="1"/>
          </p:cNvPicPr>
          <p:nvPr/>
        </p:nvPicPr>
        <p:blipFill>
          <a:blip r:embed="rId3" cstate="print"/>
          <a:stretch>
            <a:fillRect/>
          </a:stretch>
        </p:blipFill>
        <p:spPr>
          <a:xfrm>
            <a:off x="2195736" y="1844824"/>
            <a:ext cx="5832648" cy="3499589"/>
          </a:xfrm>
          <a:prstGeom prst="rect">
            <a:avLst/>
          </a:prstGeom>
        </p:spPr>
      </p:pic>
      <p:sp>
        <p:nvSpPr>
          <p:cNvPr id="904" name="903 Rectángulo"/>
          <p:cNvSpPr/>
          <p:nvPr/>
        </p:nvSpPr>
        <p:spPr>
          <a:xfrm>
            <a:off x="2051720" y="5805264"/>
            <a:ext cx="6696744" cy="646331"/>
          </a:xfrm>
          <a:prstGeom prst="rect">
            <a:avLst/>
          </a:prstGeom>
        </p:spPr>
        <p:txBody>
          <a:bodyPr wrap="square">
            <a:spAutoFit/>
          </a:bodyPr>
          <a:lstStyle/>
          <a:p>
            <a:r>
              <a:rPr lang="en-US" dirty="0" smtClean="0"/>
              <a:t>Even with a very large window size (which gives a read distribution very unevenly shaped) Ploest fits correctly the main clusters</a:t>
            </a:r>
            <a:endParaRPr lang="en-US" dirty="0"/>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dirty="0">
                <a:solidFill>
                  <a:srgbClr val="FFFFFF"/>
                </a:solidFill>
                <a:latin typeface="Arial"/>
              </a:rPr>
              <a:t>Name</a:t>
            </a:r>
            <a:endParaRPr dirty="0"/>
          </a:p>
          <a:p>
            <a:pPr>
              <a:lnSpc>
                <a:spcPct val="100000"/>
              </a:lnSpc>
            </a:pPr>
            <a:r>
              <a:rPr lang="en-US" sz="1400" strike="noStrike" dirty="0">
                <a:solidFill>
                  <a:srgbClr val="FFFFFF"/>
                </a:solidFill>
                <a:latin typeface="Arial"/>
              </a:rPr>
              <a:t>Function</a:t>
            </a:r>
            <a:endParaRPr dirty="0"/>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Conclusions : Ploidy estimation</a:t>
            </a:r>
            <a:endParaRPr dirty="0"/>
          </a:p>
        </p:txBody>
      </p:sp>
      <p:grpSp>
        <p:nvGrpSpPr>
          <p:cNvPr id="2" name="87 Grupo"/>
          <p:cNvGrpSpPr/>
          <p:nvPr/>
        </p:nvGrpSpPr>
        <p:grpSpPr>
          <a:xfrm>
            <a:off x="152400" y="939617"/>
            <a:ext cx="1295400" cy="5232583"/>
            <a:chOff x="152400" y="939617"/>
            <a:chExt cx="1295400" cy="5232583"/>
          </a:xfrm>
        </p:grpSpPr>
        <p:sp>
          <p:nvSpPr>
            <p:cNvPr id="89" name="Rectangle 8"/>
            <p:cNvSpPr>
              <a:spLocks noChangeArrowheads="1"/>
            </p:cNvSpPr>
            <p:nvPr/>
          </p:nvSpPr>
          <p:spPr bwMode="auto">
            <a:xfrm>
              <a:off x="475868" y="3467967"/>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90" name="Rectangle 9"/>
            <p:cNvSpPr>
              <a:spLocks noChangeArrowheads="1"/>
            </p:cNvSpPr>
            <p:nvPr/>
          </p:nvSpPr>
          <p:spPr bwMode="auto">
            <a:xfrm>
              <a:off x="741552" y="3601612"/>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91" name="Rectangle 10"/>
            <p:cNvSpPr>
              <a:spLocks noChangeArrowheads="1"/>
            </p:cNvSpPr>
            <p:nvPr/>
          </p:nvSpPr>
          <p:spPr bwMode="auto">
            <a:xfrm>
              <a:off x="1228588" y="4035959"/>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3" name="Group 11"/>
            <p:cNvGrpSpPr>
              <a:grpSpLocks/>
            </p:cNvGrpSpPr>
            <p:nvPr/>
          </p:nvGrpSpPr>
          <p:grpSpPr bwMode="auto">
            <a:xfrm>
              <a:off x="1311748" y="4098605"/>
              <a:ext cx="136052" cy="148264"/>
              <a:chOff x="8966" y="10643"/>
              <a:chExt cx="890" cy="71"/>
            </a:xfrm>
          </p:grpSpPr>
          <p:sp>
            <p:nvSpPr>
              <p:cNvPr id="421"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22"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14"/>
            <p:cNvGrpSpPr>
              <a:grpSpLocks/>
            </p:cNvGrpSpPr>
            <p:nvPr/>
          </p:nvGrpSpPr>
          <p:grpSpPr bwMode="auto">
            <a:xfrm>
              <a:off x="710214" y="4307425"/>
              <a:ext cx="93708" cy="148264"/>
              <a:chOff x="5031" y="10743"/>
              <a:chExt cx="613" cy="71"/>
            </a:xfrm>
          </p:grpSpPr>
          <p:sp>
            <p:nvSpPr>
              <p:cNvPr id="419"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20"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94" name="Rectangle 17"/>
            <p:cNvSpPr>
              <a:spLocks noChangeArrowheads="1"/>
            </p:cNvSpPr>
            <p:nvPr/>
          </p:nvSpPr>
          <p:spPr bwMode="auto">
            <a:xfrm>
              <a:off x="566977" y="487124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5" name="Group 18"/>
            <p:cNvGrpSpPr>
              <a:grpSpLocks/>
            </p:cNvGrpSpPr>
            <p:nvPr/>
          </p:nvGrpSpPr>
          <p:grpSpPr bwMode="auto">
            <a:xfrm>
              <a:off x="1010446" y="3883522"/>
              <a:ext cx="93708" cy="152440"/>
              <a:chOff x="7502" y="10743"/>
              <a:chExt cx="613" cy="73"/>
            </a:xfrm>
          </p:grpSpPr>
          <p:sp>
            <p:nvSpPr>
              <p:cNvPr id="417"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18"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6" name="Group 21"/>
            <p:cNvGrpSpPr>
              <a:grpSpLocks/>
            </p:cNvGrpSpPr>
            <p:nvPr/>
          </p:nvGrpSpPr>
          <p:grpSpPr bwMode="auto">
            <a:xfrm>
              <a:off x="1104154" y="5163594"/>
              <a:ext cx="93708" cy="152440"/>
              <a:chOff x="8491" y="10743"/>
              <a:chExt cx="613" cy="73"/>
            </a:xfrm>
          </p:grpSpPr>
          <p:sp>
            <p:nvSpPr>
              <p:cNvPr id="415"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16"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97" name="Rectangle 24"/>
            <p:cNvSpPr>
              <a:spLocks noChangeArrowheads="1"/>
            </p:cNvSpPr>
            <p:nvPr/>
          </p:nvSpPr>
          <p:spPr bwMode="auto">
            <a:xfrm>
              <a:off x="1361124" y="430742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 name="Group 25"/>
            <p:cNvGrpSpPr>
              <a:grpSpLocks/>
            </p:cNvGrpSpPr>
            <p:nvPr/>
          </p:nvGrpSpPr>
          <p:grpSpPr bwMode="auto">
            <a:xfrm>
              <a:off x="710214" y="4871244"/>
              <a:ext cx="93708" cy="148264"/>
              <a:chOff x="5140" y="10844"/>
              <a:chExt cx="613" cy="71"/>
            </a:xfrm>
          </p:grpSpPr>
          <p:sp>
            <p:nvSpPr>
              <p:cNvPr id="413"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14"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28"/>
            <p:cNvGrpSpPr>
              <a:grpSpLocks/>
            </p:cNvGrpSpPr>
            <p:nvPr/>
          </p:nvGrpSpPr>
          <p:grpSpPr bwMode="auto">
            <a:xfrm>
              <a:off x="887540" y="4518336"/>
              <a:ext cx="111135" cy="148264"/>
              <a:chOff x="6191" y="10844"/>
              <a:chExt cx="727" cy="71"/>
            </a:xfrm>
          </p:grpSpPr>
          <p:sp>
            <p:nvSpPr>
              <p:cNvPr id="411"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12"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31"/>
            <p:cNvGrpSpPr>
              <a:grpSpLocks/>
            </p:cNvGrpSpPr>
            <p:nvPr/>
          </p:nvGrpSpPr>
          <p:grpSpPr bwMode="auto">
            <a:xfrm>
              <a:off x="1076943" y="4518336"/>
              <a:ext cx="93708" cy="148264"/>
              <a:chOff x="7430" y="10844"/>
              <a:chExt cx="613" cy="71"/>
            </a:xfrm>
          </p:grpSpPr>
          <p:sp>
            <p:nvSpPr>
              <p:cNvPr id="409"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10"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01" name="Rectangle 34"/>
            <p:cNvSpPr>
              <a:spLocks noChangeArrowheads="1"/>
            </p:cNvSpPr>
            <p:nvPr/>
          </p:nvSpPr>
          <p:spPr bwMode="auto">
            <a:xfrm>
              <a:off x="1361124" y="451833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02" name="Rectangle 35"/>
            <p:cNvSpPr>
              <a:spLocks noChangeArrowheads="1"/>
            </p:cNvSpPr>
            <p:nvPr/>
          </p:nvSpPr>
          <p:spPr bwMode="auto">
            <a:xfrm>
              <a:off x="616506" y="45183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03" name="Rectangle 36"/>
            <p:cNvSpPr>
              <a:spLocks noChangeArrowheads="1"/>
            </p:cNvSpPr>
            <p:nvPr/>
          </p:nvSpPr>
          <p:spPr bwMode="auto">
            <a:xfrm>
              <a:off x="504760" y="345334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0" name="Group 37"/>
            <p:cNvGrpSpPr>
              <a:grpSpLocks/>
            </p:cNvGrpSpPr>
            <p:nvPr/>
          </p:nvGrpSpPr>
          <p:grpSpPr bwMode="auto">
            <a:xfrm>
              <a:off x="1206269" y="4518336"/>
              <a:ext cx="116027" cy="148264"/>
              <a:chOff x="8276" y="10844"/>
              <a:chExt cx="759" cy="71"/>
            </a:xfrm>
          </p:grpSpPr>
          <p:sp>
            <p:nvSpPr>
              <p:cNvPr id="407"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08"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05" name="Rectangle 41"/>
            <p:cNvSpPr>
              <a:spLocks noChangeArrowheads="1"/>
            </p:cNvSpPr>
            <p:nvPr/>
          </p:nvSpPr>
          <p:spPr bwMode="auto">
            <a:xfrm>
              <a:off x="840151" y="4871244"/>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06" name="Rectangle 42"/>
            <p:cNvSpPr>
              <a:spLocks noChangeArrowheads="1"/>
            </p:cNvSpPr>
            <p:nvPr/>
          </p:nvSpPr>
          <p:spPr bwMode="auto">
            <a:xfrm>
              <a:off x="727946" y="457471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07" name="Rectangle 43"/>
            <p:cNvSpPr>
              <a:spLocks noChangeArrowheads="1"/>
            </p:cNvSpPr>
            <p:nvPr/>
          </p:nvSpPr>
          <p:spPr bwMode="auto">
            <a:xfrm>
              <a:off x="784813" y="457471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1" name="Group 44"/>
            <p:cNvGrpSpPr>
              <a:grpSpLocks/>
            </p:cNvGrpSpPr>
            <p:nvPr/>
          </p:nvGrpSpPr>
          <p:grpSpPr bwMode="auto">
            <a:xfrm>
              <a:off x="866292" y="5019506"/>
              <a:ext cx="93708" cy="148264"/>
              <a:chOff x="7359" y="10643"/>
              <a:chExt cx="613" cy="71"/>
            </a:xfrm>
          </p:grpSpPr>
          <p:sp>
            <p:nvSpPr>
              <p:cNvPr id="405"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06"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09" name="Rectangle 47"/>
            <p:cNvSpPr>
              <a:spLocks noChangeArrowheads="1"/>
            </p:cNvSpPr>
            <p:nvPr/>
          </p:nvSpPr>
          <p:spPr bwMode="auto">
            <a:xfrm>
              <a:off x="1214066" y="5015330"/>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2" name="Group 48"/>
            <p:cNvGrpSpPr>
              <a:grpSpLocks/>
            </p:cNvGrpSpPr>
            <p:nvPr/>
          </p:nvGrpSpPr>
          <p:grpSpPr bwMode="auto">
            <a:xfrm>
              <a:off x="1254423" y="4808598"/>
              <a:ext cx="136052" cy="148264"/>
              <a:chOff x="8966" y="10643"/>
              <a:chExt cx="890" cy="71"/>
            </a:xfrm>
          </p:grpSpPr>
          <p:sp>
            <p:nvSpPr>
              <p:cNvPr id="403"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04"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3" name="Group 51"/>
            <p:cNvGrpSpPr>
              <a:grpSpLocks/>
            </p:cNvGrpSpPr>
            <p:nvPr/>
          </p:nvGrpSpPr>
          <p:grpSpPr bwMode="auto">
            <a:xfrm>
              <a:off x="716023" y="5167770"/>
              <a:ext cx="93708" cy="148264"/>
              <a:chOff x="3256" y="10743"/>
              <a:chExt cx="613" cy="71"/>
            </a:xfrm>
          </p:grpSpPr>
          <p:sp>
            <p:nvSpPr>
              <p:cNvPr id="401"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02"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4" name="Group 54"/>
            <p:cNvGrpSpPr>
              <a:grpSpLocks/>
            </p:cNvGrpSpPr>
            <p:nvPr/>
          </p:nvGrpSpPr>
          <p:grpSpPr bwMode="auto">
            <a:xfrm>
              <a:off x="878674" y="3601612"/>
              <a:ext cx="93708" cy="148264"/>
              <a:chOff x="5031" y="10743"/>
              <a:chExt cx="613" cy="71"/>
            </a:xfrm>
          </p:grpSpPr>
          <p:sp>
            <p:nvSpPr>
              <p:cNvPr id="399"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00"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13" name="Rectangle 57"/>
            <p:cNvSpPr>
              <a:spLocks noChangeArrowheads="1"/>
            </p:cNvSpPr>
            <p:nvPr/>
          </p:nvSpPr>
          <p:spPr bwMode="auto">
            <a:xfrm>
              <a:off x="619563" y="516777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5" name="Group 58"/>
            <p:cNvGrpSpPr>
              <a:grpSpLocks/>
            </p:cNvGrpSpPr>
            <p:nvPr/>
          </p:nvGrpSpPr>
          <p:grpSpPr bwMode="auto">
            <a:xfrm>
              <a:off x="987210" y="5019506"/>
              <a:ext cx="93708" cy="152440"/>
              <a:chOff x="7502" y="10743"/>
              <a:chExt cx="613" cy="73"/>
            </a:xfrm>
          </p:grpSpPr>
          <p:sp>
            <p:nvSpPr>
              <p:cNvPr id="397"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98"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6" name="Group 61"/>
            <p:cNvGrpSpPr>
              <a:grpSpLocks/>
            </p:cNvGrpSpPr>
            <p:nvPr/>
          </p:nvGrpSpPr>
          <p:grpSpPr bwMode="auto">
            <a:xfrm>
              <a:off x="1160715" y="5520678"/>
              <a:ext cx="93708" cy="152440"/>
              <a:chOff x="8491" y="10743"/>
              <a:chExt cx="613" cy="73"/>
            </a:xfrm>
          </p:grpSpPr>
          <p:sp>
            <p:nvSpPr>
              <p:cNvPr id="395"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96"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16" name="Rectangle 64"/>
            <p:cNvSpPr>
              <a:spLocks noChangeArrowheads="1"/>
            </p:cNvSpPr>
            <p:nvPr/>
          </p:nvSpPr>
          <p:spPr bwMode="auto">
            <a:xfrm>
              <a:off x="1289735" y="5224153"/>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7" name="Group 65"/>
            <p:cNvGrpSpPr>
              <a:grpSpLocks/>
            </p:cNvGrpSpPr>
            <p:nvPr/>
          </p:nvGrpSpPr>
          <p:grpSpPr bwMode="auto">
            <a:xfrm>
              <a:off x="953426" y="4722980"/>
              <a:ext cx="80103" cy="148264"/>
              <a:chOff x="1393" y="11737"/>
              <a:chExt cx="524" cy="71"/>
            </a:xfrm>
          </p:grpSpPr>
          <p:sp>
            <p:nvSpPr>
              <p:cNvPr id="393"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94"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8" name="Group 68"/>
            <p:cNvGrpSpPr>
              <a:grpSpLocks/>
            </p:cNvGrpSpPr>
            <p:nvPr/>
          </p:nvGrpSpPr>
          <p:grpSpPr bwMode="auto">
            <a:xfrm>
              <a:off x="829298" y="4184223"/>
              <a:ext cx="93708" cy="148264"/>
              <a:chOff x="5140" y="10844"/>
              <a:chExt cx="613" cy="71"/>
            </a:xfrm>
          </p:grpSpPr>
          <p:sp>
            <p:nvSpPr>
              <p:cNvPr id="391"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92"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9" name="Group 71"/>
            <p:cNvGrpSpPr>
              <a:grpSpLocks/>
            </p:cNvGrpSpPr>
            <p:nvPr/>
          </p:nvGrpSpPr>
          <p:grpSpPr bwMode="auto">
            <a:xfrm>
              <a:off x="833119" y="5316031"/>
              <a:ext cx="111135" cy="148264"/>
              <a:chOff x="6191" y="10844"/>
              <a:chExt cx="727" cy="71"/>
            </a:xfrm>
          </p:grpSpPr>
          <p:sp>
            <p:nvSpPr>
              <p:cNvPr id="389"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90"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20" name="Group 74"/>
            <p:cNvGrpSpPr>
              <a:grpSpLocks/>
            </p:cNvGrpSpPr>
            <p:nvPr/>
          </p:nvGrpSpPr>
          <p:grpSpPr bwMode="auto">
            <a:xfrm>
              <a:off x="1104154" y="4808598"/>
              <a:ext cx="93708" cy="148264"/>
              <a:chOff x="7430" y="10844"/>
              <a:chExt cx="613" cy="71"/>
            </a:xfrm>
          </p:grpSpPr>
          <p:sp>
            <p:nvSpPr>
              <p:cNvPr id="387"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88"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21" name="Rectangle 77"/>
            <p:cNvSpPr>
              <a:spLocks noChangeArrowheads="1"/>
            </p:cNvSpPr>
            <p:nvPr/>
          </p:nvSpPr>
          <p:spPr bwMode="auto">
            <a:xfrm>
              <a:off x="1275212" y="552485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21" name="Group 78"/>
            <p:cNvGrpSpPr>
              <a:grpSpLocks/>
            </p:cNvGrpSpPr>
            <p:nvPr/>
          </p:nvGrpSpPr>
          <p:grpSpPr bwMode="auto">
            <a:xfrm>
              <a:off x="1367697" y="5372414"/>
              <a:ext cx="80103" cy="148264"/>
              <a:chOff x="1873" y="12217"/>
              <a:chExt cx="524" cy="71"/>
            </a:xfrm>
          </p:grpSpPr>
          <p:sp>
            <p:nvSpPr>
              <p:cNvPr id="385"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86"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23" name="Rectangle 81"/>
            <p:cNvSpPr>
              <a:spLocks noChangeArrowheads="1"/>
            </p:cNvSpPr>
            <p:nvPr/>
          </p:nvSpPr>
          <p:spPr bwMode="auto">
            <a:xfrm>
              <a:off x="689729" y="552067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24" name="Rectangle 82"/>
            <p:cNvSpPr>
              <a:spLocks noChangeArrowheads="1"/>
            </p:cNvSpPr>
            <p:nvPr/>
          </p:nvSpPr>
          <p:spPr bwMode="auto">
            <a:xfrm>
              <a:off x="566977" y="552067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22" name="Group 83"/>
            <p:cNvGrpSpPr>
              <a:grpSpLocks/>
            </p:cNvGrpSpPr>
            <p:nvPr/>
          </p:nvGrpSpPr>
          <p:grpSpPr bwMode="auto">
            <a:xfrm>
              <a:off x="964891" y="5316031"/>
              <a:ext cx="116027" cy="148264"/>
              <a:chOff x="8276" y="10844"/>
              <a:chExt cx="759" cy="71"/>
            </a:xfrm>
          </p:grpSpPr>
          <p:sp>
            <p:nvSpPr>
              <p:cNvPr id="383"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84"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204"/>
            <p:cNvGrpSpPr>
              <a:grpSpLocks/>
            </p:cNvGrpSpPr>
            <p:nvPr/>
          </p:nvGrpSpPr>
          <p:grpSpPr bwMode="auto">
            <a:xfrm>
              <a:off x="152400" y="1069833"/>
              <a:ext cx="1261158" cy="377967"/>
              <a:chOff x="2535" y="15338"/>
              <a:chExt cx="7838" cy="181"/>
            </a:xfrm>
          </p:grpSpPr>
          <p:sp>
            <p:nvSpPr>
              <p:cNvPr id="375" name="Rectangle 205"/>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6" name="Rectangle 206"/>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7" name="Rectangle 207"/>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8" name="Rectangle 208"/>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9" name="Rectangle 209"/>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80" name="Rectangle 210"/>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81" name="Rectangle 211"/>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82" name="Rectangle 212"/>
              <p:cNvSpPr>
                <a:spLocks noChangeArrowheads="1"/>
              </p:cNvSpPr>
              <p:nvPr/>
            </p:nvSpPr>
            <p:spPr bwMode="auto">
              <a:xfrm>
                <a:off x="9744" y="15338"/>
                <a:ext cx="526" cy="18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27" name="Rectangle 215"/>
            <p:cNvSpPr>
              <a:spLocks noChangeArrowheads="1"/>
            </p:cNvSpPr>
            <p:nvPr/>
          </p:nvSpPr>
          <p:spPr bwMode="auto">
            <a:xfrm>
              <a:off x="186190"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28" name="Rectangle 216"/>
            <p:cNvSpPr>
              <a:spLocks noChangeArrowheads="1"/>
            </p:cNvSpPr>
            <p:nvPr/>
          </p:nvSpPr>
          <p:spPr bwMode="auto">
            <a:xfrm>
              <a:off x="448944" y="2895600"/>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29" name="Rectangle 217"/>
            <p:cNvSpPr>
              <a:spLocks noChangeArrowheads="1"/>
            </p:cNvSpPr>
            <p:nvPr/>
          </p:nvSpPr>
          <p:spPr bwMode="auto">
            <a:xfrm>
              <a:off x="707355"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30" name="Rectangle 218"/>
            <p:cNvSpPr>
              <a:spLocks noChangeArrowheads="1"/>
            </p:cNvSpPr>
            <p:nvPr/>
          </p:nvSpPr>
          <p:spPr bwMode="auto">
            <a:xfrm>
              <a:off x="894324" y="2895600"/>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31" name="Rectangle 219"/>
            <p:cNvSpPr>
              <a:spLocks noChangeArrowheads="1"/>
            </p:cNvSpPr>
            <p:nvPr/>
          </p:nvSpPr>
          <p:spPr bwMode="auto">
            <a:xfrm>
              <a:off x="1099314" y="2895600"/>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32" name="Rectangle 220"/>
            <p:cNvSpPr>
              <a:spLocks noChangeArrowheads="1"/>
            </p:cNvSpPr>
            <p:nvPr/>
          </p:nvSpPr>
          <p:spPr bwMode="auto">
            <a:xfrm>
              <a:off x="1255551" y="2895600"/>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33" name="Rectangle 221"/>
            <p:cNvSpPr>
              <a:spLocks noChangeArrowheads="1"/>
            </p:cNvSpPr>
            <p:nvPr/>
          </p:nvSpPr>
          <p:spPr bwMode="auto">
            <a:xfrm>
              <a:off x="1326831" y="2680514"/>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24" name="Group 222"/>
            <p:cNvGrpSpPr>
              <a:grpSpLocks/>
            </p:cNvGrpSpPr>
            <p:nvPr/>
          </p:nvGrpSpPr>
          <p:grpSpPr bwMode="auto">
            <a:xfrm>
              <a:off x="186184" y="2781931"/>
              <a:ext cx="1210865" cy="148263"/>
              <a:chOff x="2745" y="15338"/>
              <a:chExt cx="7525" cy="71"/>
            </a:xfrm>
          </p:grpSpPr>
          <p:sp>
            <p:nvSpPr>
              <p:cNvPr id="368"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69"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0"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1"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2"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3"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4"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25" name="Group 245"/>
            <p:cNvGrpSpPr>
              <a:grpSpLocks/>
            </p:cNvGrpSpPr>
            <p:nvPr/>
          </p:nvGrpSpPr>
          <p:grpSpPr bwMode="auto">
            <a:xfrm>
              <a:off x="878674" y="3054500"/>
              <a:ext cx="93708" cy="148264"/>
              <a:chOff x="7359" y="10643"/>
              <a:chExt cx="613" cy="71"/>
            </a:xfrm>
          </p:grpSpPr>
          <p:sp>
            <p:nvSpPr>
              <p:cNvPr id="366"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67"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26" name="Group 248"/>
            <p:cNvGrpSpPr>
              <a:grpSpLocks/>
            </p:cNvGrpSpPr>
            <p:nvPr/>
          </p:nvGrpSpPr>
          <p:grpSpPr bwMode="auto">
            <a:xfrm>
              <a:off x="418542" y="4313692"/>
              <a:ext cx="93708" cy="148264"/>
              <a:chOff x="3256" y="11013"/>
              <a:chExt cx="613" cy="71"/>
            </a:xfrm>
          </p:grpSpPr>
          <p:sp>
            <p:nvSpPr>
              <p:cNvPr id="364"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65"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37" name="Rectangle 251"/>
            <p:cNvSpPr>
              <a:spLocks noChangeArrowheads="1"/>
            </p:cNvSpPr>
            <p:nvPr/>
          </p:nvSpPr>
          <p:spPr bwMode="auto">
            <a:xfrm>
              <a:off x="200095" y="3749873"/>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27" name="Group 252"/>
            <p:cNvGrpSpPr>
              <a:grpSpLocks/>
            </p:cNvGrpSpPr>
            <p:nvPr/>
          </p:nvGrpSpPr>
          <p:grpSpPr bwMode="auto">
            <a:xfrm>
              <a:off x="418542" y="3749873"/>
              <a:ext cx="93708" cy="148264"/>
              <a:chOff x="3256" y="10743"/>
              <a:chExt cx="613" cy="71"/>
            </a:xfrm>
          </p:grpSpPr>
          <p:sp>
            <p:nvSpPr>
              <p:cNvPr id="362"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63"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28" name="Group 255"/>
            <p:cNvGrpSpPr>
              <a:grpSpLocks/>
            </p:cNvGrpSpPr>
            <p:nvPr/>
          </p:nvGrpSpPr>
          <p:grpSpPr bwMode="auto">
            <a:xfrm>
              <a:off x="166311" y="3960784"/>
              <a:ext cx="80103" cy="148264"/>
              <a:chOff x="1606" y="10844"/>
              <a:chExt cx="524" cy="71"/>
            </a:xfrm>
          </p:grpSpPr>
          <p:sp>
            <p:nvSpPr>
              <p:cNvPr id="360"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61"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29" name="Group 258"/>
            <p:cNvGrpSpPr>
              <a:grpSpLocks/>
            </p:cNvGrpSpPr>
            <p:nvPr/>
          </p:nvGrpSpPr>
          <p:grpSpPr bwMode="auto">
            <a:xfrm>
              <a:off x="405701" y="4610218"/>
              <a:ext cx="78727" cy="148264"/>
              <a:chOff x="3172" y="10844"/>
              <a:chExt cx="515" cy="71"/>
            </a:xfrm>
          </p:grpSpPr>
          <p:sp>
            <p:nvSpPr>
              <p:cNvPr id="358"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59"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30" name="Group 261"/>
            <p:cNvGrpSpPr>
              <a:grpSpLocks/>
            </p:cNvGrpSpPr>
            <p:nvPr/>
          </p:nvGrpSpPr>
          <p:grpSpPr bwMode="auto">
            <a:xfrm>
              <a:off x="202999" y="4461954"/>
              <a:ext cx="80103" cy="148264"/>
              <a:chOff x="1846" y="11084"/>
              <a:chExt cx="524" cy="71"/>
            </a:xfrm>
          </p:grpSpPr>
          <p:sp>
            <p:nvSpPr>
              <p:cNvPr id="356"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57"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31" name="Group 264"/>
            <p:cNvGrpSpPr>
              <a:grpSpLocks/>
            </p:cNvGrpSpPr>
            <p:nvPr/>
          </p:nvGrpSpPr>
          <p:grpSpPr bwMode="auto">
            <a:xfrm>
              <a:off x="239688" y="4963126"/>
              <a:ext cx="80103" cy="148264"/>
              <a:chOff x="2086" y="11324"/>
              <a:chExt cx="524" cy="71"/>
            </a:xfrm>
          </p:grpSpPr>
          <p:sp>
            <p:nvSpPr>
              <p:cNvPr id="354"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55"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43" name="Rectangle 267"/>
            <p:cNvSpPr>
              <a:spLocks noChangeArrowheads="1"/>
            </p:cNvSpPr>
            <p:nvPr/>
          </p:nvSpPr>
          <p:spPr bwMode="auto">
            <a:xfrm>
              <a:off x="285701"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44" name="Rectangle 268"/>
            <p:cNvSpPr>
              <a:spLocks noChangeArrowheads="1"/>
            </p:cNvSpPr>
            <p:nvPr/>
          </p:nvSpPr>
          <p:spPr bwMode="auto">
            <a:xfrm>
              <a:off x="500480"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45" name="Rectangle 269"/>
            <p:cNvSpPr>
              <a:spLocks noChangeArrowheads="1"/>
            </p:cNvSpPr>
            <p:nvPr/>
          </p:nvSpPr>
          <p:spPr bwMode="auto">
            <a:xfrm>
              <a:off x="305879" y="446195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46" name="Rectangle 270"/>
            <p:cNvSpPr>
              <a:spLocks noChangeArrowheads="1"/>
            </p:cNvSpPr>
            <p:nvPr/>
          </p:nvSpPr>
          <p:spPr bwMode="auto">
            <a:xfrm>
              <a:off x="485499" y="461021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47" name="Rectangle 271"/>
            <p:cNvSpPr>
              <a:spLocks noChangeArrowheads="1"/>
            </p:cNvSpPr>
            <p:nvPr/>
          </p:nvSpPr>
          <p:spPr bwMode="auto">
            <a:xfrm>
              <a:off x="208502" y="416542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36" name="Group 272"/>
            <p:cNvGrpSpPr>
              <a:grpSpLocks/>
            </p:cNvGrpSpPr>
            <p:nvPr/>
          </p:nvGrpSpPr>
          <p:grpSpPr bwMode="auto">
            <a:xfrm>
              <a:off x="326975" y="4814862"/>
              <a:ext cx="78727" cy="148264"/>
              <a:chOff x="3172" y="10844"/>
              <a:chExt cx="515" cy="71"/>
            </a:xfrm>
          </p:grpSpPr>
          <p:sp>
            <p:nvSpPr>
              <p:cNvPr id="352"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53"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40" name="Group 275"/>
            <p:cNvGrpSpPr>
              <a:grpSpLocks/>
            </p:cNvGrpSpPr>
            <p:nvPr/>
          </p:nvGrpSpPr>
          <p:grpSpPr bwMode="auto">
            <a:xfrm>
              <a:off x="152400" y="4758479"/>
              <a:ext cx="80103" cy="148264"/>
              <a:chOff x="1633" y="11977"/>
              <a:chExt cx="524" cy="71"/>
            </a:xfrm>
          </p:grpSpPr>
          <p:sp>
            <p:nvSpPr>
              <p:cNvPr id="350"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51"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50" name="Rectangle 278"/>
            <p:cNvSpPr>
              <a:spLocks noChangeArrowheads="1"/>
            </p:cNvSpPr>
            <p:nvPr/>
          </p:nvSpPr>
          <p:spPr bwMode="auto">
            <a:xfrm>
              <a:off x="287229" y="416542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51" name="Rectangle 279"/>
            <p:cNvSpPr>
              <a:spLocks noChangeArrowheads="1"/>
            </p:cNvSpPr>
            <p:nvPr/>
          </p:nvSpPr>
          <p:spPr bwMode="auto">
            <a:xfrm>
              <a:off x="406772" y="4017167"/>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52" name="Rectangle 280"/>
            <p:cNvSpPr>
              <a:spLocks noChangeArrowheads="1"/>
            </p:cNvSpPr>
            <p:nvPr/>
          </p:nvSpPr>
          <p:spPr bwMode="auto">
            <a:xfrm>
              <a:off x="418542" y="496312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42" name="Group 281"/>
            <p:cNvGrpSpPr>
              <a:grpSpLocks/>
            </p:cNvGrpSpPr>
            <p:nvPr/>
          </p:nvGrpSpPr>
          <p:grpSpPr bwMode="auto">
            <a:xfrm>
              <a:off x="417167" y="5875671"/>
              <a:ext cx="93708" cy="148264"/>
              <a:chOff x="3256" y="11013"/>
              <a:chExt cx="613" cy="71"/>
            </a:xfrm>
          </p:grpSpPr>
          <p:sp>
            <p:nvSpPr>
              <p:cNvPr id="348"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49"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54" name="Rectangle 284"/>
            <p:cNvSpPr>
              <a:spLocks noChangeArrowheads="1"/>
            </p:cNvSpPr>
            <p:nvPr/>
          </p:nvSpPr>
          <p:spPr bwMode="auto">
            <a:xfrm>
              <a:off x="198719" y="531185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43" name="Group 285"/>
            <p:cNvGrpSpPr>
              <a:grpSpLocks/>
            </p:cNvGrpSpPr>
            <p:nvPr/>
          </p:nvGrpSpPr>
          <p:grpSpPr bwMode="auto">
            <a:xfrm>
              <a:off x="417167" y="5311855"/>
              <a:ext cx="93708" cy="148264"/>
              <a:chOff x="3256" y="10743"/>
              <a:chExt cx="613" cy="71"/>
            </a:xfrm>
          </p:grpSpPr>
          <p:sp>
            <p:nvSpPr>
              <p:cNvPr id="346"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47"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45" name="Group 288"/>
            <p:cNvGrpSpPr>
              <a:grpSpLocks/>
            </p:cNvGrpSpPr>
            <p:nvPr/>
          </p:nvGrpSpPr>
          <p:grpSpPr bwMode="auto">
            <a:xfrm>
              <a:off x="164935" y="5522766"/>
              <a:ext cx="80103" cy="148264"/>
              <a:chOff x="1606" y="10844"/>
              <a:chExt cx="524" cy="71"/>
            </a:xfrm>
          </p:grpSpPr>
          <p:sp>
            <p:nvSpPr>
              <p:cNvPr id="344"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45"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46" name="Group 291"/>
            <p:cNvGrpSpPr>
              <a:grpSpLocks/>
            </p:cNvGrpSpPr>
            <p:nvPr/>
          </p:nvGrpSpPr>
          <p:grpSpPr bwMode="auto">
            <a:xfrm>
              <a:off x="619563" y="3196501"/>
              <a:ext cx="78727" cy="148264"/>
              <a:chOff x="3172" y="10844"/>
              <a:chExt cx="515" cy="71"/>
            </a:xfrm>
          </p:grpSpPr>
          <p:sp>
            <p:nvSpPr>
              <p:cNvPr id="342"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43"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48" name="Group 294"/>
            <p:cNvGrpSpPr>
              <a:grpSpLocks/>
            </p:cNvGrpSpPr>
            <p:nvPr/>
          </p:nvGrpSpPr>
          <p:grpSpPr bwMode="auto">
            <a:xfrm>
              <a:off x="201623" y="6023936"/>
              <a:ext cx="80103" cy="148264"/>
              <a:chOff x="1846" y="11084"/>
              <a:chExt cx="524" cy="71"/>
            </a:xfrm>
          </p:grpSpPr>
          <p:sp>
            <p:nvSpPr>
              <p:cNvPr id="34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4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49" name="Group 297"/>
            <p:cNvGrpSpPr>
              <a:grpSpLocks/>
            </p:cNvGrpSpPr>
            <p:nvPr/>
          </p:nvGrpSpPr>
          <p:grpSpPr bwMode="auto">
            <a:xfrm>
              <a:off x="601219" y="3960784"/>
              <a:ext cx="80103" cy="148264"/>
              <a:chOff x="2086" y="11324"/>
              <a:chExt cx="524" cy="71"/>
            </a:xfrm>
          </p:grpSpPr>
          <p:sp>
            <p:nvSpPr>
              <p:cNvPr id="338"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39"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60" name="Rectangle 300"/>
            <p:cNvSpPr>
              <a:spLocks noChangeArrowheads="1"/>
            </p:cNvSpPr>
            <p:nvPr/>
          </p:nvSpPr>
          <p:spPr bwMode="auto">
            <a:xfrm>
              <a:off x="284325"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61" name="Rectangle 301"/>
            <p:cNvSpPr>
              <a:spLocks noChangeArrowheads="1"/>
            </p:cNvSpPr>
            <p:nvPr/>
          </p:nvSpPr>
          <p:spPr bwMode="auto">
            <a:xfrm>
              <a:off x="499104"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62" name="Rectangle 302"/>
            <p:cNvSpPr>
              <a:spLocks noChangeArrowheads="1"/>
            </p:cNvSpPr>
            <p:nvPr/>
          </p:nvSpPr>
          <p:spPr bwMode="auto">
            <a:xfrm>
              <a:off x="304503" y="602393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63" name="Rectangle 303"/>
            <p:cNvSpPr>
              <a:spLocks noChangeArrowheads="1"/>
            </p:cNvSpPr>
            <p:nvPr/>
          </p:nvSpPr>
          <p:spPr bwMode="auto">
            <a:xfrm>
              <a:off x="1010446" y="5727410"/>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64" name="Rectangle 304"/>
            <p:cNvSpPr>
              <a:spLocks noChangeArrowheads="1"/>
            </p:cNvSpPr>
            <p:nvPr/>
          </p:nvSpPr>
          <p:spPr bwMode="auto">
            <a:xfrm>
              <a:off x="207127" y="5727410"/>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50" name="Group 305"/>
            <p:cNvGrpSpPr>
              <a:grpSpLocks/>
            </p:cNvGrpSpPr>
            <p:nvPr/>
          </p:nvGrpSpPr>
          <p:grpSpPr bwMode="auto">
            <a:xfrm>
              <a:off x="281420" y="3305086"/>
              <a:ext cx="78727" cy="148264"/>
              <a:chOff x="3172" y="10844"/>
              <a:chExt cx="515" cy="71"/>
            </a:xfrm>
          </p:grpSpPr>
          <p:sp>
            <p:nvSpPr>
              <p:cNvPr id="336"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37"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52" name="Group 308"/>
            <p:cNvGrpSpPr>
              <a:grpSpLocks/>
            </p:cNvGrpSpPr>
            <p:nvPr/>
          </p:nvGrpSpPr>
          <p:grpSpPr bwMode="auto">
            <a:xfrm>
              <a:off x="815081" y="5875671"/>
              <a:ext cx="80103" cy="148264"/>
              <a:chOff x="1633" y="11977"/>
              <a:chExt cx="524" cy="71"/>
            </a:xfrm>
          </p:grpSpPr>
          <p:sp>
            <p:nvSpPr>
              <p:cNvPr id="334"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35"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67" name="Rectangle 311"/>
            <p:cNvSpPr>
              <a:spLocks noChangeArrowheads="1"/>
            </p:cNvSpPr>
            <p:nvPr/>
          </p:nvSpPr>
          <p:spPr bwMode="auto">
            <a:xfrm>
              <a:off x="285853" y="572741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68" name="Rectangle 312"/>
            <p:cNvSpPr>
              <a:spLocks noChangeArrowheads="1"/>
            </p:cNvSpPr>
            <p:nvPr/>
          </p:nvSpPr>
          <p:spPr bwMode="auto">
            <a:xfrm>
              <a:off x="405396" y="557914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69" name="Rectangle 313"/>
            <p:cNvSpPr>
              <a:spLocks noChangeArrowheads="1"/>
            </p:cNvSpPr>
            <p:nvPr/>
          </p:nvSpPr>
          <p:spPr bwMode="auto">
            <a:xfrm>
              <a:off x="326975" y="30482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70" name="Rectangle 8"/>
            <p:cNvSpPr>
              <a:spLocks noChangeArrowheads="1"/>
            </p:cNvSpPr>
            <p:nvPr/>
          </p:nvSpPr>
          <p:spPr bwMode="auto">
            <a:xfrm>
              <a:off x="475868" y="1625653"/>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71" name="Rectangle 9"/>
            <p:cNvSpPr>
              <a:spLocks noChangeArrowheads="1"/>
            </p:cNvSpPr>
            <p:nvPr/>
          </p:nvSpPr>
          <p:spPr bwMode="auto">
            <a:xfrm>
              <a:off x="741552" y="175929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72" name="Rectangle 10"/>
            <p:cNvSpPr>
              <a:spLocks noChangeArrowheads="1"/>
            </p:cNvSpPr>
            <p:nvPr/>
          </p:nvSpPr>
          <p:spPr bwMode="auto">
            <a:xfrm>
              <a:off x="1228588" y="2193645"/>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55" name="Group 11"/>
            <p:cNvGrpSpPr>
              <a:grpSpLocks/>
            </p:cNvGrpSpPr>
            <p:nvPr/>
          </p:nvGrpSpPr>
          <p:grpSpPr bwMode="auto">
            <a:xfrm>
              <a:off x="1311748" y="2256291"/>
              <a:ext cx="136052" cy="148264"/>
              <a:chOff x="8966" y="10643"/>
              <a:chExt cx="890" cy="71"/>
            </a:xfrm>
          </p:grpSpPr>
          <p:sp>
            <p:nvSpPr>
              <p:cNvPr id="332"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33"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56" name="Group 14"/>
            <p:cNvGrpSpPr>
              <a:grpSpLocks/>
            </p:cNvGrpSpPr>
            <p:nvPr/>
          </p:nvGrpSpPr>
          <p:grpSpPr bwMode="auto">
            <a:xfrm>
              <a:off x="710214" y="2465111"/>
              <a:ext cx="93708" cy="148264"/>
              <a:chOff x="5031" y="10743"/>
              <a:chExt cx="613" cy="71"/>
            </a:xfrm>
          </p:grpSpPr>
          <p:sp>
            <p:nvSpPr>
              <p:cNvPr id="3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75" name="Rectangle 17"/>
            <p:cNvSpPr>
              <a:spLocks noChangeArrowheads="1"/>
            </p:cNvSpPr>
            <p:nvPr/>
          </p:nvSpPr>
          <p:spPr bwMode="auto">
            <a:xfrm>
              <a:off x="566977" y="302893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57" name="Group 18"/>
            <p:cNvGrpSpPr>
              <a:grpSpLocks/>
            </p:cNvGrpSpPr>
            <p:nvPr/>
          </p:nvGrpSpPr>
          <p:grpSpPr bwMode="auto">
            <a:xfrm>
              <a:off x="1010446" y="2041208"/>
              <a:ext cx="93708" cy="152440"/>
              <a:chOff x="7502" y="10743"/>
              <a:chExt cx="613" cy="73"/>
            </a:xfrm>
          </p:grpSpPr>
          <p:sp>
            <p:nvSpPr>
              <p:cNvPr id="328"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29"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58" name="Group 21"/>
            <p:cNvGrpSpPr>
              <a:grpSpLocks/>
            </p:cNvGrpSpPr>
            <p:nvPr/>
          </p:nvGrpSpPr>
          <p:grpSpPr bwMode="auto">
            <a:xfrm>
              <a:off x="1104154" y="3321280"/>
              <a:ext cx="93708" cy="152440"/>
              <a:chOff x="8491" y="10743"/>
              <a:chExt cx="613" cy="73"/>
            </a:xfrm>
          </p:grpSpPr>
          <p:sp>
            <p:nvSpPr>
              <p:cNvPr id="326"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27"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78" name="Rectangle 24"/>
            <p:cNvSpPr>
              <a:spLocks noChangeArrowheads="1"/>
            </p:cNvSpPr>
            <p:nvPr/>
          </p:nvSpPr>
          <p:spPr bwMode="auto">
            <a:xfrm>
              <a:off x="1361124" y="2465111"/>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59" name="Group 25"/>
            <p:cNvGrpSpPr>
              <a:grpSpLocks/>
            </p:cNvGrpSpPr>
            <p:nvPr/>
          </p:nvGrpSpPr>
          <p:grpSpPr bwMode="auto">
            <a:xfrm>
              <a:off x="710214" y="3028930"/>
              <a:ext cx="93708" cy="148264"/>
              <a:chOff x="5140" y="10844"/>
              <a:chExt cx="613" cy="71"/>
            </a:xfrm>
          </p:grpSpPr>
          <p:sp>
            <p:nvSpPr>
              <p:cNvPr id="324"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25"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62" name="Group 28"/>
            <p:cNvGrpSpPr>
              <a:grpSpLocks/>
            </p:cNvGrpSpPr>
            <p:nvPr/>
          </p:nvGrpSpPr>
          <p:grpSpPr bwMode="auto">
            <a:xfrm>
              <a:off x="887540" y="2676022"/>
              <a:ext cx="111135" cy="148264"/>
              <a:chOff x="6191" y="10844"/>
              <a:chExt cx="727" cy="71"/>
            </a:xfrm>
          </p:grpSpPr>
          <p:sp>
            <p:nvSpPr>
              <p:cNvPr id="322"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23"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63" name="Group 31"/>
            <p:cNvGrpSpPr>
              <a:grpSpLocks/>
            </p:cNvGrpSpPr>
            <p:nvPr/>
          </p:nvGrpSpPr>
          <p:grpSpPr bwMode="auto">
            <a:xfrm>
              <a:off x="1076943" y="2676022"/>
              <a:ext cx="93708" cy="148264"/>
              <a:chOff x="7430" y="10844"/>
              <a:chExt cx="613" cy="71"/>
            </a:xfrm>
          </p:grpSpPr>
          <p:sp>
            <p:nvSpPr>
              <p:cNvPr id="320"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21"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82" name="Rectangle 34"/>
            <p:cNvSpPr>
              <a:spLocks noChangeArrowheads="1"/>
            </p:cNvSpPr>
            <p:nvPr/>
          </p:nvSpPr>
          <p:spPr bwMode="auto">
            <a:xfrm>
              <a:off x="1361124" y="2676022"/>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83" name="Rectangle 35"/>
            <p:cNvSpPr>
              <a:spLocks noChangeArrowheads="1"/>
            </p:cNvSpPr>
            <p:nvPr/>
          </p:nvSpPr>
          <p:spPr bwMode="auto">
            <a:xfrm>
              <a:off x="616506" y="26760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84" name="Rectangle 36"/>
            <p:cNvSpPr>
              <a:spLocks noChangeArrowheads="1"/>
            </p:cNvSpPr>
            <p:nvPr/>
          </p:nvSpPr>
          <p:spPr bwMode="auto">
            <a:xfrm>
              <a:off x="504760" y="161103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65" name="Group 37"/>
            <p:cNvGrpSpPr>
              <a:grpSpLocks/>
            </p:cNvGrpSpPr>
            <p:nvPr/>
          </p:nvGrpSpPr>
          <p:grpSpPr bwMode="auto">
            <a:xfrm>
              <a:off x="1206269" y="2676022"/>
              <a:ext cx="116027" cy="148264"/>
              <a:chOff x="8276" y="10844"/>
              <a:chExt cx="759" cy="71"/>
            </a:xfrm>
          </p:grpSpPr>
          <p:sp>
            <p:nvSpPr>
              <p:cNvPr id="318"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19"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86" name="Rectangle 41"/>
            <p:cNvSpPr>
              <a:spLocks noChangeArrowheads="1"/>
            </p:cNvSpPr>
            <p:nvPr/>
          </p:nvSpPr>
          <p:spPr bwMode="auto">
            <a:xfrm>
              <a:off x="840151" y="3028930"/>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87" name="Rectangle 42"/>
            <p:cNvSpPr>
              <a:spLocks noChangeArrowheads="1"/>
            </p:cNvSpPr>
            <p:nvPr/>
          </p:nvSpPr>
          <p:spPr bwMode="auto">
            <a:xfrm>
              <a:off x="727946" y="273240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88" name="Rectangle 43"/>
            <p:cNvSpPr>
              <a:spLocks noChangeArrowheads="1"/>
            </p:cNvSpPr>
            <p:nvPr/>
          </p:nvSpPr>
          <p:spPr bwMode="auto">
            <a:xfrm>
              <a:off x="784813" y="273240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67" name="Group 44"/>
            <p:cNvGrpSpPr>
              <a:grpSpLocks/>
            </p:cNvGrpSpPr>
            <p:nvPr/>
          </p:nvGrpSpPr>
          <p:grpSpPr bwMode="auto">
            <a:xfrm>
              <a:off x="866292" y="3177192"/>
              <a:ext cx="93708" cy="148264"/>
              <a:chOff x="7359" y="10643"/>
              <a:chExt cx="613" cy="71"/>
            </a:xfrm>
          </p:grpSpPr>
          <p:sp>
            <p:nvSpPr>
              <p:cNvPr id="316"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17"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90" name="Rectangle 47"/>
            <p:cNvSpPr>
              <a:spLocks noChangeArrowheads="1"/>
            </p:cNvSpPr>
            <p:nvPr/>
          </p:nvSpPr>
          <p:spPr bwMode="auto">
            <a:xfrm>
              <a:off x="1214066" y="3173016"/>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68" name="Group 48"/>
            <p:cNvGrpSpPr>
              <a:grpSpLocks/>
            </p:cNvGrpSpPr>
            <p:nvPr/>
          </p:nvGrpSpPr>
          <p:grpSpPr bwMode="auto">
            <a:xfrm>
              <a:off x="1254423" y="2966284"/>
              <a:ext cx="136052" cy="148264"/>
              <a:chOff x="8966" y="10643"/>
              <a:chExt cx="890" cy="71"/>
            </a:xfrm>
          </p:grpSpPr>
          <p:sp>
            <p:nvSpPr>
              <p:cNvPr id="314"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15"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69" name="Group 51"/>
            <p:cNvGrpSpPr>
              <a:grpSpLocks/>
            </p:cNvGrpSpPr>
            <p:nvPr/>
          </p:nvGrpSpPr>
          <p:grpSpPr bwMode="auto">
            <a:xfrm>
              <a:off x="716023" y="3325456"/>
              <a:ext cx="93708" cy="148264"/>
              <a:chOff x="3256" y="10743"/>
              <a:chExt cx="613" cy="71"/>
            </a:xfrm>
          </p:grpSpPr>
          <p:sp>
            <p:nvSpPr>
              <p:cNvPr id="312"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13"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75" name="Group 54"/>
            <p:cNvGrpSpPr>
              <a:grpSpLocks/>
            </p:cNvGrpSpPr>
            <p:nvPr/>
          </p:nvGrpSpPr>
          <p:grpSpPr bwMode="auto">
            <a:xfrm>
              <a:off x="878674" y="1759298"/>
              <a:ext cx="93708" cy="148264"/>
              <a:chOff x="5031" y="10743"/>
              <a:chExt cx="613" cy="71"/>
            </a:xfrm>
          </p:grpSpPr>
          <p:sp>
            <p:nvSpPr>
              <p:cNvPr id="310"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11"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94" name="Rectangle 57"/>
            <p:cNvSpPr>
              <a:spLocks noChangeArrowheads="1"/>
            </p:cNvSpPr>
            <p:nvPr/>
          </p:nvSpPr>
          <p:spPr bwMode="auto">
            <a:xfrm>
              <a:off x="619563" y="332545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64" name="Group 58"/>
            <p:cNvGrpSpPr>
              <a:grpSpLocks/>
            </p:cNvGrpSpPr>
            <p:nvPr/>
          </p:nvGrpSpPr>
          <p:grpSpPr bwMode="auto">
            <a:xfrm>
              <a:off x="987210" y="3177192"/>
              <a:ext cx="93708" cy="152440"/>
              <a:chOff x="7502" y="10743"/>
              <a:chExt cx="613" cy="73"/>
            </a:xfrm>
          </p:grpSpPr>
          <p:sp>
            <p:nvSpPr>
              <p:cNvPr id="308"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09"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65" name="Group 61"/>
            <p:cNvGrpSpPr>
              <a:grpSpLocks/>
            </p:cNvGrpSpPr>
            <p:nvPr/>
          </p:nvGrpSpPr>
          <p:grpSpPr bwMode="auto">
            <a:xfrm>
              <a:off x="1160715" y="3678364"/>
              <a:ext cx="93708" cy="152440"/>
              <a:chOff x="8491" y="10743"/>
              <a:chExt cx="613" cy="73"/>
            </a:xfrm>
          </p:grpSpPr>
          <p:sp>
            <p:nvSpPr>
              <p:cNvPr id="306"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07"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197" name="Rectangle 64"/>
            <p:cNvSpPr>
              <a:spLocks noChangeArrowheads="1"/>
            </p:cNvSpPr>
            <p:nvPr/>
          </p:nvSpPr>
          <p:spPr bwMode="auto">
            <a:xfrm>
              <a:off x="1289735" y="338183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66" name="Group 65"/>
            <p:cNvGrpSpPr>
              <a:grpSpLocks/>
            </p:cNvGrpSpPr>
            <p:nvPr/>
          </p:nvGrpSpPr>
          <p:grpSpPr bwMode="auto">
            <a:xfrm>
              <a:off x="953426" y="2880666"/>
              <a:ext cx="80103" cy="148264"/>
              <a:chOff x="1393" y="11737"/>
              <a:chExt cx="524" cy="71"/>
            </a:xfrm>
          </p:grpSpPr>
          <p:sp>
            <p:nvSpPr>
              <p:cNvPr id="304"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05"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8"/>
            <p:cNvGrpSpPr>
              <a:grpSpLocks/>
            </p:cNvGrpSpPr>
            <p:nvPr/>
          </p:nvGrpSpPr>
          <p:grpSpPr bwMode="auto">
            <a:xfrm>
              <a:off x="829298" y="2341909"/>
              <a:ext cx="93708" cy="148264"/>
              <a:chOff x="5140" y="10844"/>
              <a:chExt cx="613" cy="71"/>
            </a:xfrm>
          </p:grpSpPr>
          <p:sp>
            <p:nvSpPr>
              <p:cNvPr id="302"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03"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68" name="Group 71"/>
            <p:cNvGrpSpPr>
              <a:grpSpLocks/>
            </p:cNvGrpSpPr>
            <p:nvPr/>
          </p:nvGrpSpPr>
          <p:grpSpPr bwMode="auto">
            <a:xfrm>
              <a:off x="833119" y="3473717"/>
              <a:ext cx="111135" cy="148264"/>
              <a:chOff x="6191" y="10844"/>
              <a:chExt cx="727" cy="71"/>
            </a:xfrm>
          </p:grpSpPr>
          <p:sp>
            <p:nvSpPr>
              <p:cNvPr id="300"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01"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69" name="Group 74"/>
            <p:cNvGrpSpPr>
              <a:grpSpLocks/>
            </p:cNvGrpSpPr>
            <p:nvPr/>
          </p:nvGrpSpPr>
          <p:grpSpPr bwMode="auto">
            <a:xfrm>
              <a:off x="1104154" y="2966284"/>
              <a:ext cx="93708" cy="148264"/>
              <a:chOff x="7430" y="10844"/>
              <a:chExt cx="613" cy="71"/>
            </a:xfrm>
          </p:grpSpPr>
          <p:sp>
            <p:nvSpPr>
              <p:cNvPr id="298"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99"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202" name="Rectangle 77"/>
            <p:cNvSpPr>
              <a:spLocks noChangeArrowheads="1"/>
            </p:cNvSpPr>
            <p:nvPr/>
          </p:nvSpPr>
          <p:spPr bwMode="auto">
            <a:xfrm>
              <a:off x="1275212" y="368254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0" name="Group 78"/>
            <p:cNvGrpSpPr>
              <a:grpSpLocks/>
            </p:cNvGrpSpPr>
            <p:nvPr/>
          </p:nvGrpSpPr>
          <p:grpSpPr bwMode="auto">
            <a:xfrm>
              <a:off x="1367697" y="3530100"/>
              <a:ext cx="80103" cy="148264"/>
              <a:chOff x="1873" y="12217"/>
              <a:chExt cx="524" cy="71"/>
            </a:xfrm>
          </p:grpSpPr>
          <p:sp>
            <p:nvSpPr>
              <p:cNvPr id="296"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97"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207" name="Rectangle 81"/>
            <p:cNvSpPr>
              <a:spLocks noChangeArrowheads="1"/>
            </p:cNvSpPr>
            <p:nvPr/>
          </p:nvSpPr>
          <p:spPr bwMode="auto">
            <a:xfrm>
              <a:off x="689729" y="367836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08" name="Rectangle 82"/>
            <p:cNvSpPr>
              <a:spLocks noChangeArrowheads="1"/>
            </p:cNvSpPr>
            <p:nvPr/>
          </p:nvSpPr>
          <p:spPr bwMode="auto">
            <a:xfrm>
              <a:off x="566977" y="367836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1" name="Group 83"/>
            <p:cNvGrpSpPr>
              <a:grpSpLocks/>
            </p:cNvGrpSpPr>
            <p:nvPr/>
          </p:nvGrpSpPr>
          <p:grpSpPr bwMode="auto">
            <a:xfrm>
              <a:off x="964891" y="3473717"/>
              <a:ext cx="116027" cy="148264"/>
              <a:chOff x="8276" y="10844"/>
              <a:chExt cx="759" cy="71"/>
            </a:xfrm>
          </p:grpSpPr>
          <p:sp>
            <p:nvSpPr>
              <p:cNvPr id="294"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95"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210" name="Rectangle 215"/>
            <p:cNvSpPr>
              <a:spLocks noChangeArrowheads="1"/>
            </p:cNvSpPr>
            <p:nvPr/>
          </p:nvSpPr>
          <p:spPr bwMode="auto">
            <a:xfrm>
              <a:off x="186190"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11" name="Rectangle 216"/>
            <p:cNvSpPr>
              <a:spLocks noChangeArrowheads="1"/>
            </p:cNvSpPr>
            <p:nvPr/>
          </p:nvSpPr>
          <p:spPr bwMode="auto">
            <a:xfrm>
              <a:off x="448944" y="1053286"/>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12" name="Rectangle 217"/>
            <p:cNvSpPr>
              <a:spLocks noChangeArrowheads="1"/>
            </p:cNvSpPr>
            <p:nvPr/>
          </p:nvSpPr>
          <p:spPr bwMode="auto">
            <a:xfrm>
              <a:off x="707355"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13" name="Rectangle 218"/>
            <p:cNvSpPr>
              <a:spLocks noChangeArrowheads="1"/>
            </p:cNvSpPr>
            <p:nvPr/>
          </p:nvSpPr>
          <p:spPr bwMode="auto">
            <a:xfrm>
              <a:off x="894324" y="1053286"/>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14" name="Rectangle 219"/>
            <p:cNvSpPr>
              <a:spLocks noChangeArrowheads="1"/>
            </p:cNvSpPr>
            <p:nvPr/>
          </p:nvSpPr>
          <p:spPr bwMode="auto">
            <a:xfrm>
              <a:off x="1099314" y="1053286"/>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15" name="Rectangle 220"/>
            <p:cNvSpPr>
              <a:spLocks noChangeArrowheads="1"/>
            </p:cNvSpPr>
            <p:nvPr/>
          </p:nvSpPr>
          <p:spPr bwMode="auto">
            <a:xfrm>
              <a:off x="1255551" y="1053286"/>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16" name="Rectangle 221"/>
            <p:cNvSpPr>
              <a:spLocks noChangeArrowheads="1"/>
            </p:cNvSpPr>
            <p:nvPr/>
          </p:nvSpPr>
          <p:spPr bwMode="auto">
            <a:xfrm>
              <a:off x="1326831" y="1680537"/>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2" name="Group 222"/>
            <p:cNvGrpSpPr>
              <a:grpSpLocks/>
            </p:cNvGrpSpPr>
            <p:nvPr/>
          </p:nvGrpSpPr>
          <p:grpSpPr bwMode="auto">
            <a:xfrm>
              <a:off x="186184" y="939617"/>
              <a:ext cx="1210865" cy="148263"/>
              <a:chOff x="2745" y="15338"/>
              <a:chExt cx="7525" cy="71"/>
            </a:xfrm>
          </p:grpSpPr>
          <p:sp>
            <p:nvSpPr>
              <p:cNvPr id="287"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88"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89"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90"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91"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92"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93"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3" name="Group 245"/>
            <p:cNvGrpSpPr>
              <a:grpSpLocks/>
            </p:cNvGrpSpPr>
            <p:nvPr/>
          </p:nvGrpSpPr>
          <p:grpSpPr bwMode="auto">
            <a:xfrm>
              <a:off x="878674" y="1212186"/>
              <a:ext cx="93708" cy="148264"/>
              <a:chOff x="7359" y="10643"/>
              <a:chExt cx="613" cy="71"/>
            </a:xfrm>
          </p:grpSpPr>
          <p:sp>
            <p:nvSpPr>
              <p:cNvPr id="285"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86"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4" name="Group 248"/>
            <p:cNvGrpSpPr>
              <a:grpSpLocks/>
            </p:cNvGrpSpPr>
            <p:nvPr/>
          </p:nvGrpSpPr>
          <p:grpSpPr bwMode="auto">
            <a:xfrm>
              <a:off x="418542" y="2471378"/>
              <a:ext cx="93708" cy="148264"/>
              <a:chOff x="3256" y="11013"/>
              <a:chExt cx="613" cy="71"/>
            </a:xfrm>
          </p:grpSpPr>
          <p:sp>
            <p:nvSpPr>
              <p:cNvPr id="283"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84"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220" name="Rectangle 251"/>
            <p:cNvSpPr>
              <a:spLocks noChangeArrowheads="1"/>
            </p:cNvSpPr>
            <p:nvPr/>
          </p:nvSpPr>
          <p:spPr bwMode="auto">
            <a:xfrm>
              <a:off x="200095" y="190755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75" name="Group 252"/>
            <p:cNvGrpSpPr>
              <a:grpSpLocks/>
            </p:cNvGrpSpPr>
            <p:nvPr/>
          </p:nvGrpSpPr>
          <p:grpSpPr bwMode="auto">
            <a:xfrm>
              <a:off x="418542" y="1907559"/>
              <a:ext cx="93708" cy="148264"/>
              <a:chOff x="3256" y="10743"/>
              <a:chExt cx="613" cy="71"/>
            </a:xfrm>
          </p:grpSpPr>
          <p:sp>
            <p:nvSpPr>
              <p:cNvPr id="281"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82"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6" name="Group 255"/>
            <p:cNvGrpSpPr>
              <a:grpSpLocks/>
            </p:cNvGrpSpPr>
            <p:nvPr/>
          </p:nvGrpSpPr>
          <p:grpSpPr bwMode="auto">
            <a:xfrm>
              <a:off x="166311" y="2118470"/>
              <a:ext cx="80103" cy="148264"/>
              <a:chOff x="1606" y="10844"/>
              <a:chExt cx="524" cy="71"/>
            </a:xfrm>
          </p:grpSpPr>
          <p:sp>
            <p:nvSpPr>
              <p:cNvPr id="279"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80"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7" name="Group 258"/>
            <p:cNvGrpSpPr>
              <a:grpSpLocks/>
            </p:cNvGrpSpPr>
            <p:nvPr/>
          </p:nvGrpSpPr>
          <p:grpSpPr bwMode="auto">
            <a:xfrm>
              <a:off x="405701" y="2767904"/>
              <a:ext cx="78727" cy="148264"/>
              <a:chOff x="3172" y="10844"/>
              <a:chExt cx="515" cy="71"/>
            </a:xfrm>
          </p:grpSpPr>
          <p:sp>
            <p:nvSpPr>
              <p:cNvPr id="277"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78"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261"/>
            <p:cNvGrpSpPr>
              <a:grpSpLocks/>
            </p:cNvGrpSpPr>
            <p:nvPr/>
          </p:nvGrpSpPr>
          <p:grpSpPr bwMode="auto">
            <a:xfrm>
              <a:off x="202999" y="2619640"/>
              <a:ext cx="80103" cy="148264"/>
              <a:chOff x="1846" y="11084"/>
              <a:chExt cx="524" cy="71"/>
            </a:xfrm>
          </p:grpSpPr>
          <p:sp>
            <p:nvSpPr>
              <p:cNvPr id="275"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76"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9" name="Group 264"/>
            <p:cNvGrpSpPr>
              <a:grpSpLocks/>
            </p:cNvGrpSpPr>
            <p:nvPr/>
          </p:nvGrpSpPr>
          <p:grpSpPr bwMode="auto">
            <a:xfrm>
              <a:off x="239688" y="3120812"/>
              <a:ext cx="80103" cy="148264"/>
              <a:chOff x="2086" y="11324"/>
              <a:chExt cx="524" cy="71"/>
            </a:xfrm>
          </p:grpSpPr>
          <p:sp>
            <p:nvSpPr>
              <p:cNvPr id="273"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74"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226" name="Rectangle 267"/>
            <p:cNvSpPr>
              <a:spLocks noChangeArrowheads="1"/>
            </p:cNvSpPr>
            <p:nvPr/>
          </p:nvSpPr>
          <p:spPr bwMode="auto">
            <a:xfrm>
              <a:off x="285701"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27" name="Rectangle 268"/>
            <p:cNvSpPr>
              <a:spLocks noChangeArrowheads="1"/>
            </p:cNvSpPr>
            <p:nvPr/>
          </p:nvSpPr>
          <p:spPr bwMode="auto">
            <a:xfrm>
              <a:off x="500480"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28" name="Rectangle 269"/>
            <p:cNvSpPr>
              <a:spLocks noChangeArrowheads="1"/>
            </p:cNvSpPr>
            <p:nvPr/>
          </p:nvSpPr>
          <p:spPr bwMode="auto">
            <a:xfrm>
              <a:off x="305879" y="261964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29" name="Rectangle 270"/>
            <p:cNvSpPr>
              <a:spLocks noChangeArrowheads="1"/>
            </p:cNvSpPr>
            <p:nvPr/>
          </p:nvSpPr>
          <p:spPr bwMode="auto">
            <a:xfrm>
              <a:off x="485499" y="276790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30" name="Rectangle 271"/>
            <p:cNvSpPr>
              <a:spLocks noChangeArrowheads="1"/>
            </p:cNvSpPr>
            <p:nvPr/>
          </p:nvSpPr>
          <p:spPr bwMode="auto">
            <a:xfrm>
              <a:off x="208502" y="2323114"/>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0" name="Group 272"/>
            <p:cNvGrpSpPr>
              <a:grpSpLocks/>
            </p:cNvGrpSpPr>
            <p:nvPr/>
          </p:nvGrpSpPr>
          <p:grpSpPr bwMode="auto">
            <a:xfrm>
              <a:off x="326975" y="2972548"/>
              <a:ext cx="78727" cy="148264"/>
              <a:chOff x="3172" y="10844"/>
              <a:chExt cx="515" cy="71"/>
            </a:xfrm>
          </p:grpSpPr>
          <p:sp>
            <p:nvSpPr>
              <p:cNvPr id="271"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72"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275"/>
            <p:cNvGrpSpPr>
              <a:grpSpLocks/>
            </p:cNvGrpSpPr>
            <p:nvPr/>
          </p:nvGrpSpPr>
          <p:grpSpPr bwMode="auto">
            <a:xfrm>
              <a:off x="152400" y="2916165"/>
              <a:ext cx="80103" cy="148264"/>
              <a:chOff x="1633" y="11977"/>
              <a:chExt cx="524" cy="71"/>
            </a:xfrm>
          </p:grpSpPr>
          <p:sp>
            <p:nvSpPr>
              <p:cNvPr id="269"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70"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233" name="Rectangle 278"/>
            <p:cNvSpPr>
              <a:spLocks noChangeArrowheads="1"/>
            </p:cNvSpPr>
            <p:nvPr/>
          </p:nvSpPr>
          <p:spPr bwMode="auto">
            <a:xfrm>
              <a:off x="287229" y="232311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34" name="Rectangle 279"/>
            <p:cNvSpPr>
              <a:spLocks noChangeArrowheads="1"/>
            </p:cNvSpPr>
            <p:nvPr/>
          </p:nvSpPr>
          <p:spPr bwMode="auto">
            <a:xfrm>
              <a:off x="406772" y="2174853"/>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35" name="Rectangle 280"/>
            <p:cNvSpPr>
              <a:spLocks noChangeArrowheads="1"/>
            </p:cNvSpPr>
            <p:nvPr/>
          </p:nvSpPr>
          <p:spPr bwMode="auto">
            <a:xfrm>
              <a:off x="418542" y="312081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2" name="Group 281"/>
            <p:cNvGrpSpPr>
              <a:grpSpLocks/>
            </p:cNvGrpSpPr>
            <p:nvPr/>
          </p:nvGrpSpPr>
          <p:grpSpPr bwMode="auto">
            <a:xfrm>
              <a:off x="417167" y="4033357"/>
              <a:ext cx="93708" cy="148264"/>
              <a:chOff x="3256" y="11013"/>
              <a:chExt cx="613" cy="71"/>
            </a:xfrm>
          </p:grpSpPr>
          <p:sp>
            <p:nvSpPr>
              <p:cNvPr id="267"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68"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237" name="Rectangle 284"/>
            <p:cNvSpPr>
              <a:spLocks noChangeArrowheads="1"/>
            </p:cNvSpPr>
            <p:nvPr/>
          </p:nvSpPr>
          <p:spPr bwMode="auto">
            <a:xfrm>
              <a:off x="198719" y="3469541"/>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3" name="Group 285"/>
            <p:cNvGrpSpPr>
              <a:grpSpLocks/>
            </p:cNvGrpSpPr>
            <p:nvPr/>
          </p:nvGrpSpPr>
          <p:grpSpPr bwMode="auto">
            <a:xfrm>
              <a:off x="417167" y="3469541"/>
              <a:ext cx="93708" cy="148264"/>
              <a:chOff x="3256" y="10743"/>
              <a:chExt cx="613" cy="71"/>
            </a:xfrm>
          </p:grpSpPr>
          <p:sp>
            <p:nvSpPr>
              <p:cNvPr id="265"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66"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4" name="Group 288"/>
            <p:cNvGrpSpPr>
              <a:grpSpLocks/>
            </p:cNvGrpSpPr>
            <p:nvPr/>
          </p:nvGrpSpPr>
          <p:grpSpPr bwMode="auto">
            <a:xfrm>
              <a:off x="164935" y="3680452"/>
              <a:ext cx="80103" cy="148264"/>
              <a:chOff x="1606" y="10844"/>
              <a:chExt cx="524" cy="71"/>
            </a:xfrm>
          </p:grpSpPr>
          <p:sp>
            <p:nvSpPr>
              <p:cNvPr id="263"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64"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5" name="Group 291"/>
            <p:cNvGrpSpPr>
              <a:grpSpLocks/>
            </p:cNvGrpSpPr>
            <p:nvPr/>
          </p:nvGrpSpPr>
          <p:grpSpPr bwMode="auto">
            <a:xfrm>
              <a:off x="619563" y="1354187"/>
              <a:ext cx="78727" cy="148264"/>
              <a:chOff x="3172" y="10844"/>
              <a:chExt cx="515" cy="71"/>
            </a:xfrm>
          </p:grpSpPr>
          <p:sp>
            <p:nvSpPr>
              <p:cNvPr id="261"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62"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6" name="Group 294"/>
            <p:cNvGrpSpPr>
              <a:grpSpLocks/>
            </p:cNvGrpSpPr>
            <p:nvPr/>
          </p:nvGrpSpPr>
          <p:grpSpPr bwMode="auto">
            <a:xfrm>
              <a:off x="201623" y="4181622"/>
              <a:ext cx="80103" cy="148264"/>
              <a:chOff x="1846" y="11084"/>
              <a:chExt cx="524" cy="71"/>
            </a:xfrm>
          </p:grpSpPr>
          <p:sp>
            <p:nvSpPr>
              <p:cNvPr id="259"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60"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7" name="Group 297"/>
            <p:cNvGrpSpPr>
              <a:grpSpLocks/>
            </p:cNvGrpSpPr>
            <p:nvPr/>
          </p:nvGrpSpPr>
          <p:grpSpPr bwMode="auto">
            <a:xfrm>
              <a:off x="601219" y="2118470"/>
              <a:ext cx="80103" cy="148264"/>
              <a:chOff x="2086" y="11324"/>
              <a:chExt cx="524" cy="71"/>
            </a:xfrm>
          </p:grpSpPr>
          <p:sp>
            <p:nvSpPr>
              <p:cNvPr id="257"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58"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243" name="Rectangle 300"/>
            <p:cNvSpPr>
              <a:spLocks noChangeArrowheads="1"/>
            </p:cNvSpPr>
            <p:nvPr/>
          </p:nvSpPr>
          <p:spPr bwMode="auto">
            <a:xfrm>
              <a:off x="284325"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44" name="Rectangle 301"/>
            <p:cNvSpPr>
              <a:spLocks noChangeArrowheads="1"/>
            </p:cNvSpPr>
            <p:nvPr/>
          </p:nvSpPr>
          <p:spPr bwMode="auto">
            <a:xfrm>
              <a:off x="499104"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45" name="Rectangle 302"/>
            <p:cNvSpPr>
              <a:spLocks noChangeArrowheads="1"/>
            </p:cNvSpPr>
            <p:nvPr/>
          </p:nvSpPr>
          <p:spPr bwMode="auto">
            <a:xfrm>
              <a:off x="304503" y="418162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46" name="Rectangle 303"/>
            <p:cNvSpPr>
              <a:spLocks noChangeArrowheads="1"/>
            </p:cNvSpPr>
            <p:nvPr/>
          </p:nvSpPr>
          <p:spPr bwMode="auto">
            <a:xfrm>
              <a:off x="1010446" y="388509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47" name="Rectangle 304"/>
            <p:cNvSpPr>
              <a:spLocks noChangeArrowheads="1"/>
            </p:cNvSpPr>
            <p:nvPr/>
          </p:nvSpPr>
          <p:spPr bwMode="auto">
            <a:xfrm>
              <a:off x="207127" y="3885096"/>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8" name="Group 305"/>
            <p:cNvGrpSpPr>
              <a:grpSpLocks/>
            </p:cNvGrpSpPr>
            <p:nvPr/>
          </p:nvGrpSpPr>
          <p:grpSpPr bwMode="auto">
            <a:xfrm>
              <a:off x="281420" y="1462772"/>
              <a:ext cx="78727" cy="148264"/>
              <a:chOff x="3172" y="10844"/>
              <a:chExt cx="515" cy="71"/>
            </a:xfrm>
          </p:grpSpPr>
          <p:sp>
            <p:nvSpPr>
              <p:cNvPr id="255"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56"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92" name="Group 308"/>
            <p:cNvGrpSpPr>
              <a:grpSpLocks/>
            </p:cNvGrpSpPr>
            <p:nvPr/>
          </p:nvGrpSpPr>
          <p:grpSpPr bwMode="auto">
            <a:xfrm>
              <a:off x="815081" y="4033357"/>
              <a:ext cx="80103" cy="148264"/>
              <a:chOff x="1633" y="11977"/>
              <a:chExt cx="524" cy="71"/>
            </a:xfrm>
          </p:grpSpPr>
          <p:sp>
            <p:nvSpPr>
              <p:cNvPr id="253"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54"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250" name="Rectangle 311"/>
            <p:cNvSpPr>
              <a:spLocks noChangeArrowheads="1"/>
            </p:cNvSpPr>
            <p:nvPr/>
          </p:nvSpPr>
          <p:spPr bwMode="auto">
            <a:xfrm>
              <a:off x="285853" y="388509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51" name="Rectangle 312"/>
            <p:cNvSpPr>
              <a:spLocks noChangeArrowheads="1"/>
            </p:cNvSpPr>
            <p:nvPr/>
          </p:nvSpPr>
          <p:spPr bwMode="auto">
            <a:xfrm>
              <a:off x="405396" y="373683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52" name="Rectangle 313"/>
            <p:cNvSpPr>
              <a:spLocks noChangeArrowheads="1"/>
            </p:cNvSpPr>
            <p:nvPr/>
          </p:nvSpPr>
          <p:spPr bwMode="auto">
            <a:xfrm>
              <a:off x="326975" y="12059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426" name="CustomShape 1"/>
          <p:cNvSpPr/>
          <p:nvPr/>
        </p:nvSpPr>
        <p:spPr>
          <a:xfrm>
            <a:off x="-18000" y="0"/>
            <a:ext cx="1584000" cy="6885384"/>
          </a:xfrm>
          <a:prstGeom prst="rect">
            <a:avLst/>
          </a:prstGeom>
          <a:solidFill>
            <a:srgbClr val="0FA1E3"/>
          </a:solidFill>
          <a:ln w="9360">
            <a:noFill/>
          </a:ln>
        </p:spPr>
        <p:style>
          <a:lnRef idx="0">
            <a:scrgbClr r="0" g="0" b="0"/>
          </a:lnRef>
          <a:fillRef idx="0">
            <a:scrgbClr r="0" g="0" b="0"/>
          </a:fillRef>
          <a:effectRef idx="0">
            <a:scrgbClr r="0" g="0" b="0"/>
          </a:effectRef>
          <a:fontRef idx="minor"/>
        </p:style>
      </p:sp>
      <p:grpSp>
        <p:nvGrpSpPr>
          <p:cNvPr id="93" name="137 Grupo"/>
          <p:cNvGrpSpPr/>
          <p:nvPr/>
        </p:nvGrpSpPr>
        <p:grpSpPr>
          <a:xfrm>
            <a:off x="-119627" y="1398319"/>
            <a:ext cx="1692827" cy="4621481"/>
            <a:chOff x="-119627" y="1398319"/>
            <a:chExt cx="1692827" cy="4621481"/>
          </a:xfrm>
        </p:grpSpPr>
        <p:grpSp>
          <p:nvGrpSpPr>
            <p:cNvPr id="95" name="520 Grupo"/>
            <p:cNvGrpSpPr/>
            <p:nvPr/>
          </p:nvGrpSpPr>
          <p:grpSpPr>
            <a:xfrm>
              <a:off x="76200" y="1398319"/>
              <a:ext cx="1434956" cy="1794790"/>
              <a:chOff x="76200" y="1398319"/>
              <a:chExt cx="1434956" cy="1794790"/>
            </a:xfrm>
          </p:grpSpPr>
          <p:sp>
            <p:nvSpPr>
              <p:cNvPr id="624" name="Rectangle 215"/>
              <p:cNvSpPr>
                <a:spLocks noChangeArrowheads="1"/>
              </p:cNvSpPr>
              <p:nvPr/>
            </p:nvSpPr>
            <p:spPr bwMode="auto">
              <a:xfrm>
                <a:off x="186190"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25" name="Rectangle 216"/>
              <p:cNvSpPr>
                <a:spLocks noChangeArrowheads="1"/>
              </p:cNvSpPr>
              <p:nvPr/>
            </p:nvSpPr>
            <p:spPr bwMode="auto">
              <a:xfrm>
                <a:off x="448944" y="2064299"/>
                <a:ext cx="10298"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26" name="Rectangle 217"/>
              <p:cNvSpPr>
                <a:spLocks noChangeArrowheads="1"/>
              </p:cNvSpPr>
              <p:nvPr/>
            </p:nvSpPr>
            <p:spPr bwMode="auto">
              <a:xfrm>
                <a:off x="707355"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27" name="Rectangle 218"/>
              <p:cNvSpPr>
                <a:spLocks noChangeArrowheads="1"/>
              </p:cNvSpPr>
              <p:nvPr/>
            </p:nvSpPr>
            <p:spPr bwMode="auto">
              <a:xfrm>
                <a:off x="894324" y="2064299"/>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28" name="Rectangle 219"/>
              <p:cNvSpPr>
                <a:spLocks noChangeArrowheads="1"/>
              </p:cNvSpPr>
              <p:nvPr/>
            </p:nvSpPr>
            <p:spPr bwMode="auto">
              <a:xfrm>
                <a:off x="1099314" y="2064299"/>
                <a:ext cx="10459"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29" name="Rectangle 220"/>
              <p:cNvSpPr>
                <a:spLocks noChangeArrowheads="1"/>
              </p:cNvSpPr>
              <p:nvPr/>
            </p:nvSpPr>
            <p:spPr bwMode="auto">
              <a:xfrm>
                <a:off x="1255551" y="2064299"/>
                <a:ext cx="3250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30" name="Rectangle 221"/>
              <p:cNvSpPr>
                <a:spLocks noChangeArrowheads="1"/>
              </p:cNvSpPr>
              <p:nvPr/>
            </p:nvSpPr>
            <p:spPr bwMode="auto">
              <a:xfrm>
                <a:off x="1326831" y="1971370"/>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57" name="Group 222"/>
              <p:cNvGrpSpPr>
                <a:grpSpLocks/>
              </p:cNvGrpSpPr>
              <p:nvPr/>
            </p:nvGrpSpPr>
            <p:grpSpPr bwMode="auto">
              <a:xfrm>
                <a:off x="186184" y="2015188"/>
                <a:ext cx="1210865" cy="64058"/>
                <a:chOff x="2745" y="15338"/>
                <a:chExt cx="7525" cy="71"/>
              </a:xfrm>
            </p:grpSpPr>
            <p:sp>
              <p:nvSpPr>
                <p:cNvPr id="850"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51"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52"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53"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54"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55"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56"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58" name="Group 245"/>
              <p:cNvGrpSpPr>
                <a:grpSpLocks/>
              </p:cNvGrpSpPr>
              <p:nvPr/>
            </p:nvGrpSpPr>
            <p:grpSpPr bwMode="auto">
              <a:xfrm>
                <a:off x="878674" y="2132954"/>
                <a:ext cx="93708" cy="64059"/>
                <a:chOff x="7359" y="10643"/>
                <a:chExt cx="613" cy="71"/>
              </a:xfrm>
            </p:grpSpPr>
            <p:sp>
              <p:nvSpPr>
                <p:cNvPr id="848"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49"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59" name="519 Grupo"/>
              <p:cNvGrpSpPr/>
              <p:nvPr/>
            </p:nvGrpSpPr>
            <p:grpSpPr>
              <a:xfrm>
                <a:off x="76200" y="2133600"/>
                <a:ext cx="1434956" cy="1059509"/>
                <a:chOff x="76200" y="2674291"/>
                <a:chExt cx="1434956" cy="1059509"/>
              </a:xfrm>
            </p:grpSpPr>
            <p:grpSp>
              <p:nvGrpSpPr>
                <p:cNvPr id="860" name="Group 139"/>
                <p:cNvGrpSpPr>
                  <a:grpSpLocks/>
                </p:cNvGrpSpPr>
                <p:nvPr/>
              </p:nvGrpSpPr>
              <p:grpSpPr bwMode="auto">
                <a:xfrm>
                  <a:off x="76200" y="3670472"/>
                  <a:ext cx="1434956" cy="63328"/>
                  <a:chOff x="2535" y="15338"/>
                  <a:chExt cx="7838" cy="71"/>
                </a:xfrm>
              </p:grpSpPr>
              <p:sp>
                <p:nvSpPr>
                  <p:cNvPr id="84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4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4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4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4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4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4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4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61" name="Group 139"/>
                <p:cNvGrpSpPr>
                  <a:grpSpLocks/>
                </p:cNvGrpSpPr>
                <p:nvPr/>
              </p:nvGrpSpPr>
              <p:grpSpPr bwMode="auto">
                <a:xfrm>
                  <a:off x="76200" y="3505200"/>
                  <a:ext cx="1066800" cy="76200"/>
                  <a:chOff x="2535" y="15338"/>
                  <a:chExt cx="7838" cy="71"/>
                </a:xfrm>
              </p:grpSpPr>
              <p:sp>
                <p:nvSpPr>
                  <p:cNvPr id="83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3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3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3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3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3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3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3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62" name="Group 14"/>
                <p:cNvGrpSpPr>
                  <a:grpSpLocks/>
                </p:cNvGrpSpPr>
                <p:nvPr/>
              </p:nvGrpSpPr>
              <p:grpSpPr bwMode="auto">
                <a:xfrm>
                  <a:off x="710214" y="2674291"/>
                  <a:ext cx="93708" cy="64059"/>
                  <a:chOff x="5031" y="10743"/>
                  <a:chExt cx="613" cy="71"/>
                </a:xfrm>
              </p:grpSpPr>
              <p:sp>
                <p:nvSpPr>
                  <p:cNvPr id="8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28" name="Rectangle 17"/>
                <p:cNvSpPr>
                  <a:spLocks noChangeArrowheads="1"/>
                </p:cNvSpPr>
                <p:nvPr/>
              </p:nvSpPr>
              <p:spPr bwMode="auto">
                <a:xfrm>
                  <a:off x="566977" y="2917894"/>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63" name="Group 21"/>
                <p:cNvGrpSpPr>
                  <a:grpSpLocks/>
                </p:cNvGrpSpPr>
                <p:nvPr/>
              </p:nvGrpSpPr>
              <p:grpSpPr bwMode="auto">
                <a:xfrm>
                  <a:off x="1104154" y="3044206"/>
                  <a:ext cx="93708" cy="65863"/>
                  <a:chOff x="8491" y="10743"/>
                  <a:chExt cx="613" cy="73"/>
                </a:xfrm>
              </p:grpSpPr>
              <p:sp>
                <p:nvSpPr>
                  <p:cNvPr id="828"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29"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30" name="Rectangle 24"/>
                <p:cNvSpPr>
                  <a:spLocks noChangeArrowheads="1"/>
                </p:cNvSpPr>
                <p:nvPr/>
              </p:nvSpPr>
              <p:spPr bwMode="auto">
                <a:xfrm>
                  <a:off x="1361124" y="267429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96" name="Group 25"/>
                <p:cNvGrpSpPr>
                  <a:grpSpLocks/>
                </p:cNvGrpSpPr>
                <p:nvPr/>
              </p:nvGrpSpPr>
              <p:grpSpPr bwMode="auto">
                <a:xfrm>
                  <a:off x="710214" y="2917894"/>
                  <a:ext cx="93708" cy="64059"/>
                  <a:chOff x="5140" y="10844"/>
                  <a:chExt cx="613" cy="71"/>
                </a:xfrm>
              </p:grpSpPr>
              <p:sp>
                <p:nvSpPr>
                  <p:cNvPr id="826"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27"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98" name="Group 28"/>
                <p:cNvGrpSpPr>
                  <a:grpSpLocks/>
                </p:cNvGrpSpPr>
                <p:nvPr/>
              </p:nvGrpSpPr>
              <p:grpSpPr bwMode="auto">
                <a:xfrm>
                  <a:off x="887540" y="2765417"/>
                  <a:ext cx="111135" cy="64059"/>
                  <a:chOff x="6191" y="10844"/>
                  <a:chExt cx="727" cy="71"/>
                </a:xfrm>
              </p:grpSpPr>
              <p:sp>
                <p:nvSpPr>
                  <p:cNvPr id="824"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25"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99" name="Group 31"/>
                <p:cNvGrpSpPr>
                  <a:grpSpLocks/>
                </p:cNvGrpSpPr>
                <p:nvPr/>
              </p:nvGrpSpPr>
              <p:grpSpPr bwMode="auto">
                <a:xfrm>
                  <a:off x="1076943" y="2765417"/>
                  <a:ext cx="93708" cy="64059"/>
                  <a:chOff x="7430" y="10844"/>
                  <a:chExt cx="613" cy="71"/>
                </a:xfrm>
              </p:grpSpPr>
              <p:sp>
                <p:nvSpPr>
                  <p:cNvPr id="822"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23"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34" name="Rectangle 34"/>
                <p:cNvSpPr>
                  <a:spLocks noChangeArrowheads="1"/>
                </p:cNvSpPr>
                <p:nvPr/>
              </p:nvSpPr>
              <p:spPr bwMode="auto">
                <a:xfrm>
                  <a:off x="1361124" y="276541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35" name="Rectangle 35"/>
                <p:cNvSpPr>
                  <a:spLocks noChangeArrowheads="1"/>
                </p:cNvSpPr>
                <p:nvPr/>
              </p:nvSpPr>
              <p:spPr bwMode="auto">
                <a:xfrm>
                  <a:off x="616506" y="276541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00" name="Group 37"/>
                <p:cNvGrpSpPr>
                  <a:grpSpLocks/>
                </p:cNvGrpSpPr>
                <p:nvPr/>
              </p:nvGrpSpPr>
              <p:grpSpPr bwMode="auto">
                <a:xfrm>
                  <a:off x="1206269" y="2765417"/>
                  <a:ext cx="116027" cy="64059"/>
                  <a:chOff x="8276" y="10844"/>
                  <a:chExt cx="759" cy="71"/>
                </a:xfrm>
              </p:grpSpPr>
              <p:sp>
                <p:nvSpPr>
                  <p:cNvPr id="820"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21"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37" name="Rectangle 41"/>
                <p:cNvSpPr>
                  <a:spLocks noChangeArrowheads="1"/>
                </p:cNvSpPr>
                <p:nvPr/>
              </p:nvSpPr>
              <p:spPr bwMode="auto">
                <a:xfrm>
                  <a:off x="840151" y="2917894"/>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38" name="Rectangle 42"/>
                <p:cNvSpPr>
                  <a:spLocks noChangeArrowheads="1"/>
                </p:cNvSpPr>
                <p:nvPr/>
              </p:nvSpPr>
              <p:spPr bwMode="auto">
                <a:xfrm>
                  <a:off x="727946" y="2789777"/>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39" name="Rectangle 43"/>
                <p:cNvSpPr>
                  <a:spLocks noChangeArrowheads="1"/>
                </p:cNvSpPr>
                <p:nvPr/>
              </p:nvSpPr>
              <p:spPr bwMode="auto">
                <a:xfrm>
                  <a:off x="784813" y="278977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04" name="Group 44"/>
                <p:cNvGrpSpPr>
                  <a:grpSpLocks/>
                </p:cNvGrpSpPr>
                <p:nvPr/>
              </p:nvGrpSpPr>
              <p:grpSpPr bwMode="auto">
                <a:xfrm>
                  <a:off x="866292" y="2981952"/>
                  <a:ext cx="93708" cy="64059"/>
                  <a:chOff x="7359" y="10643"/>
                  <a:chExt cx="613" cy="71"/>
                </a:xfrm>
              </p:grpSpPr>
              <p:sp>
                <p:nvSpPr>
                  <p:cNvPr id="818"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19"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41" name="Rectangle 47"/>
                <p:cNvSpPr>
                  <a:spLocks noChangeArrowheads="1"/>
                </p:cNvSpPr>
                <p:nvPr/>
              </p:nvSpPr>
              <p:spPr bwMode="auto">
                <a:xfrm>
                  <a:off x="1214066" y="2980147"/>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08" name="Group 48"/>
                <p:cNvGrpSpPr>
                  <a:grpSpLocks/>
                </p:cNvGrpSpPr>
                <p:nvPr/>
              </p:nvGrpSpPr>
              <p:grpSpPr bwMode="auto">
                <a:xfrm>
                  <a:off x="1254423" y="2890827"/>
                  <a:ext cx="136052" cy="64059"/>
                  <a:chOff x="8966" y="10643"/>
                  <a:chExt cx="890" cy="71"/>
                </a:xfrm>
              </p:grpSpPr>
              <p:sp>
                <p:nvSpPr>
                  <p:cNvPr id="816"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17"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10" name="Group 51"/>
                <p:cNvGrpSpPr>
                  <a:grpSpLocks/>
                </p:cNvGrpSpPr>
                <p:nvPr/>
              </p:nvGrpSpPr>
              <p:grpSpPr bwMode="auto">
                <a:xfrm>
                  <a:off x="716023" y="3046010"/>
                  <a:ext cx="93708" cy="64059"/>
                  <a:chOff x="3256" y="10743"/>
                  <a:chExt cx="613" cy="71"/>
                </a:xfrm>
              </p:grpSpPr>
              <p:sp>
                <p:nvSpPr>
                  <p:cNvPr id="814"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15"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44" name="Rectangle 57"/>
                <p:cNvSpPr>
                  <a:spLocks noChangeArrowheads="1"/>
                </p:cNvSpPr>
                <p:nvPr/>
              </p:nvSpPr>
              <p:spPr bwMode="auto">
                <a:xfrm>
                  <a:off x="619563" y="304601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11" name="Group 58"/>
                <p:cNvGrpSpPr>
                  <a:grpSpLocks/>
                </p:cNvGrpSpPr>
                <p:nvPr/>
              </p:nvGrpSpPr>
              <p:grpSpPr bwMode="auto">
                <a:xfrm>
                  <a:off x="987210" y="2981952"/>
                  <a:ext cx="93708" cy="65863"/>
                  <a:chOff x="7502" y="10743"/>
                  <a:chExt cx="613" cy="73"/>
                </a:xfrm>
              </p:grpSpPr>
              <p:sp>
                <p:nvSpPr>
                  <p:cNvPr id="812"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13"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12" name="Group 61"/>
                <p:cNvGrpSpPr>
                  <a:grpSpLocks/>
                </p:cNvGrpSpPr>
                <p:nvPr/>
              </p:nvGrpSpPr>
              <p:grpSpPr bwMode="auto">
                <a:xfrm>
                  <a:off x="1160715" y="3198487"/>
                  <a:ext cx="93708" cy="65863"/>
                  <a:chOff x="8491" y="10743"/>
                  <a:chExt cx="613" cy="73"/>
                </a:xfrm>
              </p:grpSpPr>
              <p:sp>
                <p:nvSpPr>
                  <p:cNvPr id="810"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11"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47" name="Rectangle 64"/>
                <p:cNvSpPr>
                  <a:spLocks noChangeArrowheads="1"/>
                </p:cNvSpPr>
                <p:nvPr/>
              </p:nvSpPr>
              <p:spPr bwMode="auto">
                <a:xfrm>
                  <a:off x="1289735" y="307037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14" name="Group 65"/>
                <p:cNvGrpSpPr>
                  <a:grpSpLocks/>
                </p:cNvGrpSpPr>
                <p:nvPr/>
              </p:nvGrpSpPr>
              <p:grpSpPr bwMode="auto">
                <a:xfrm>
                  <a:off x="953426" y="2853835"/>
                  <a:ext cx="80103" cy="64059"/>
                  <a:chOff x="1393" y="11737"/>
                  <a:chExt cx="524" cy="71"/>
                </a:xfrm>
              </p:grpSpPr>
              <p:sp>
                <p:nvSpPr>
                  <p:cNvPr id="808"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09"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15" name="Group 71"/>
                <p:cNvGrpSpPr>
                  <a:grpSpLocks/>
                </p:cNvGrpSpPr>
                <p:nvPr/>
              </p:nvGrpSpPr>
              <p:grpSpPr bwMode="auto">
                <a:xfrm>
                  <a:off x="833119" y="3110068"/>
                  <a:ext cx="111135" cy="64059"/>
                  <a:chOff x="6191" y="10844"/>
                  <a:chExt cx="727" cy="71"/>
                </a:xfrm>
              </p:grpSpPr>
              <p:sp>
                <p:nvSpPr>
                  <p:cNvPr id="806"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07"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17" name="Group 74"/>
                <p:cNvGrpSpPr>
                  <a:grpSpLocks/>
                </p:cNvGrpSpPr>
                <p:nvPr/>
              </p:nvGrpSpPr>
              <p:grpSpPr bwMode="auto">
                <a:xfrm>
                  <a:off x="1104154" y="2890827"/>
                  <a:ext cx="93708" cy="64059"/>
                  <a:chOff x="7430" y="10844"/>
                  <a:chExt cx="613" cy="71"/>
                </a:xfrm>
              </p:grpSpPr>
              <p:sp>
                <p:nvSpPr>
                  <p:cNvPr id="804"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05"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51" name="Rectangle 77"/>
                <p:cNvSpPr>
                  <a:spLocks noChangeArrowheads="1"/>
                </p:cNvSpPr>
                <p:nvPr/>
              </p:nvSpPr>
              <p:spPr bwMode="auto">
                <a:xfrm>
                  <a:off x="1275212" y="3200292"/>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18" name="Group 78"/>
                <p:cNvGrpSpPr>
                  <a:grpSpLocks/>
                </p:cNvGrpSpPr>
                <p:nvPr/>
              </p:nvGrpSpPr>
              <p:grpSpPr bwMode="auto">
                <a:xfrm>
                  <a:off x="1367697" y="3134429"/>
                  <a:ext cx="80103" cy="64059"/>
                  <a:chOff x="1873" y="12217"/>
                  <a:chExt cx="524" cy="71"/>
                </a:xfrm>
              </p:grpSpPr>
              <p:sp>
                <p:nvSpPr>
                  <p:cNvPr id="802"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03"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53" name="Rectangle 81"/>
                <p:cNvSpPr>
                  <a:spLocks noChangeArrowheads="1"/>
                </p:cNvSpPr>
                <p:nvPr/>
              </p:nvSpPr>
              <p:spPr bwMode="auto">
                <a:xfrm>
                  <a:off x="689729" y="3198487"/>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54" name="Rectangle 82"/>
                <p:cNvSpPr>
                  <a:spLocks noChangeArrowheads="1"/>
                </p:cNvSpPr>
                <p:nvPr/>
              </p:nvSpPr>
              <p:spPr bwMode="auto">
                <a:xfrm>
                  <a:off x="566977" y="319848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19" name="Group 83"/>
                <p:cNvGrpSpPr>
                  <a:grpSpLocks/>
                </p:cNvGrpSpPr>
                <p:nvPr/>
              </p:nvGrpSpPr>
              <p:grpSpPr bwMode="auto">
                <a:xfrm>
                  <a:off x="964891" y="3110068"/>
                  <a:ext cx="116027" cy="64059"/>
                  <a:chOff x="8276" y="10844"/>
                  <a:chExt cx="759" cy="71"/>
                </a:xfrm>
              </p:grpSpPr>
              <p:sp>
                <p:nvSpPr>
                  <p:cNvPr id="800"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01"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20" name="Group 248"/>
                <p:cNvGrpSpPr>
                  <a:grpSpLocks/>
                </p:cNvGrpSpPr>
                <p:nvPr/>
              </p:nvGrpSpPr>
              <p:grpSpPr bwMode="auto">
                <a:xfrm>
                  <a:off x="418542" y="2676998"/>
                  <a:ext cx="93708" cy="64059"/>
                  <a:chOff x="3256" y="11013"/>
                  <a:chExt cx="613" cy="71"/>
                </a:xfrm>
              </p:grpSpPr>
              <p:sp>
                <p:nvSpPr>
                  <p:cNvPr id="798"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99"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22" name="Group 258"/>
                <p:cNvGrpSpPr>
                  <a:grpSpLocks/>
                </p:cNvGrpSpPr>
                <p:nvPr/>
              </p:nvGrpSpPr>
              <p:grpSpPr bwMode="auto">
                <a:xfrm>
                  <a:off x="405701" y="2805115"/>
                  <a:ext cx="78727" cy="64059"/>
                  <a:chOff x="3172" y="10844"/>
                  <a:chExt cx="515" cy="71"/>
                </a:xfrm>
              </p:grpSpPr>
              <p:sp>
                <p:nvSpPr>
                  <p:cNvPr id="796"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97"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25" name="Group 261"/>
                <p:cNvGrpSpPr>
                  <a:grpSpLocks/>
                </p:cNvGrpSpPr>
                <p:nvPr/>
              </p:nvGrpSpPr>
              <p:grpSpPr bwMode="auto">
                <a:xfrm>
                  <a:off x="202999" y="2741056"/>
                  <a:ext cx="80103" cy="64059"/>
                  <a:chOff x="1846" y="11084"/>
                  <a:chExt cx="524" cy="71"/>
                </a:xfrm>
              </p:grpSpPr>
              <p:sp>
                <p:nvSpPr>
                  <p:cNvPr id="794"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95"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26" name="Group 264"/>
                <p:cNvGrpSpPr>
                  <a:grpSpLocks/>
                </p:cNvGrpSpPr>
                <p:nvPr/>
              </p:nvGrpSpPr>
              <p:grpSpPr bwMode="auto">
                <a:xfrm>
                  <a:off x="239688" y="2957592"/>
                  <a:ext cx="80103" cy="64059"/>
                  <a:chOff x="2086" y="11324"/>
                  <a:chExt cx="524" cy="71"/>
                </a:xfrm>
              </p:grpSpPr>
              <p:sp>
                <p:nvSpPr>
                  <p:cNvPr id="792"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93"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60" name="Rectangle 269"/>
                <p:cNvSpPr>
                  <a:spLocks noChangeArrowheads="1"/>
                </p:cNvSpPr>
                <p:nvPr/>
              </p:nvSpPr>
              <p:spPr bwMode="auto">
                <a:xfrm>
                  <a:off x="305879" y="2741056"/>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61" name="Rectangle 270"/>
                <p:cNvSpPr>
                  <a:spLocks noChangeArrowheads="1"/>
                </p:cNvSpPr>
                <p:nvPr/>
              </p:nvSpPr>
              <p:spPr bwMode="auto">
                <a:xfrm>
                  <a:off x="485499" y="2805115"/>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65" name="Group 272"/>
                <p:cNvGrpSpPr>
                  <a:grpSpLocks/>
                </p:cNvGrpSpPr>
                <p:nvPr/>
              </p:nvGrpSpPr>
              <p:grpSpPr bwMode="auto">
                <a:xfrm>
                  <a:off x="326975" y="2893533"/>
                  <a:ext cx="78727" cy="64059"/>
                  <a:chOff x="3172" y="10844"/>
                  <a:chExt cx="515" cy="71"/>
                </a:xfrm>
              </p:grpSpPr>
              <p:sp>
                <p:nvSpPr>
                  <p:cNvPr id="790"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91"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66" name="Group 275"/>
                <p:cNvGrpSpPr>
                  <a:grpSpLocks/>
                </p:cNvGrpSpPr>
                <p:nvPr/>
              </p:nvGrpSpPr>
              <p:grpSpPr bwMode="auto">
                <a:xfrm>
                  <a:off x="152400" y="2869173"/>
                  <a:ext cx="80103" cy="64059"/>
                  <a:chOff x="1633" y="11977"/>
                  <a:chExt cx="524" cy="71"/>
                </a:xfrm>
              </p:grpSpPr>
              <p:sp>
                <p:nvSpPr>
                  <p:cNvPr id="788"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89"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64" name="Rectangle 280"/>
                <p:cNvSpPr>
                  <a:spLocks noChangeArrowheads="1"/>
                </p:cNvSpPr>
                <p:nvPr/>
              </p:nvSpPr>
              <p:spPr bwMode="auto">
                <a:xfrm>
                  <a:off x="418542" y="29575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67" name="Group 281"/>
                <p:cNvGrpSpPr>
                  <a:grpSpLocks/>
                </p:cNvGrpSpPr>
                <p:nvPr/>
              </p:nvGrpSpPr>
              <p:grpSpPr bwMode="auto">
                <a:xfrm>
                  <a:off x="417167" y="3351865"/>
                  <a:ext cx="93708" cy="64059"/>
                  <a:chOff x="3256" y="11013"/>
                  <a:chExt cx="613" cy="71"/>
                </a:xfrm>
              </p:grpSpPr>
              <p:sp>
                <p:nvSpPr>
                  <p:cNvPr id="786"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87"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66" name="Rectangle 284"/>
                <p:cNvSpPr>
                  <a:spLocks noChangeArrowheads="1"/>
                </p:cNvSpPr>
                <p:nvPr/>
              </p:nvSpPr>
              <p:spPr bwMode="auto">
                <a:xfrm>
                  <a:off x="198719" y="3108263"/>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68" name="Group 285"/>
                <p:cNvGrpSpPr>
                  <a:grpSpLocks/>
                </p:cNvGrpSpPr>
                <p:nvPr/>
              </p:nvGrpSpPr>
              <p:grpSpPr bwMode="auto">
                <a:xfrm>
                  <a:off x="417167" y="3108263"/>
                  <a:ext cx="93708" cy="64059"/>
                  <a:chOff x="3256" y="10743"/>
                  <a:chExt cx="613" cy="71"/>
                </a:xfrm>
              </p:grpSpPr>
              <p:sp>
                <p:nvSpPr>
                  <p:cNvPr id="784"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85"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69" name="Group 288"/>
                <p:cNvGrpSpPr>
                  <a:grpSpLocks/>
                </p:cNvGrpSpPr>
                <p:nvPr/>
              </p:nvGrpSpPr>
              <p:grpSpPr bwMode="auto">
                <a:xfrm>
                  <a:off x="164935" y="3199389"/>
                  <a:ext cx="80103" cy="64059"/>
                  <a:chOff x="1606" y="10844"/>
                  <a:chExt cx="524" cy="71"/>
                </a:xfrm>
              </p:grpSpPr>
              <p:sp>
                <p:nvSpPr>
                  <p:cNvPr id="782"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83"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70" name="Group 294"/>
                <p:cNvGrpSpPr>
                  <a:grpSpLocks/>
                </p:cNvGrpSpPr>
                <p:nvPr/>
              </p:nvGrpSpPr>
              <p:grpSpPr bwMode="auto">
                <a:xfrm>
                  <a:off x="201623" y="3415924"/>
                  <a:ext cx="80103" cy="64059"/>
                  <a:chOff x="1846" y="11084"/>
                  <a:chExt cx="524" cy="71"/>
                </a:xfrm>
              </p:grpSpPr>
              <p:sp>
                <p:nvSpPr>
                  <p:cNvPr id="78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8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70" name="Rectangle 300"/>
                <p:cNvSpPr>
                  <a:spLocks noChangeArrowheads="1"/>
                </p:cNvSpPr>
                <p:nvPr/>
              </p:nvSpPr>
              <p:spPr bwMode="auto">
                <a:xfrm>
                  <a:off x="284325"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71" name="Rectangle 301"/>
                <p:cNvSpPr>
                  <a:spLocks noChangeArrowheads="1"/>
                </p:cNvSpPr>
                <p:nvPr/>
              </p:nvSpPr>
              <p:spPr bwMode="auto">
                <a:xfrm>
                  <a:off x="499104"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72" name="Rectangle 302"/>
                <p:cNvSpPr>
                  <a:spLocks noChangeArrowheads="1"/>
                </p:cNvSpPr>
                <p:nvPr/>
              </p:nvSpPr>
              <p:spPr bwMode="auto">
                <a:xfrm>
                  <a:off x="304503" y="341592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73" name="Rectangle 303"/>
                <p:cNvSpPr>
                  <a:spLocks noChangeArrowheads="1"/>
                </p:cNvSpPr>
                <p:nvPr/>
              </p:nvSpPr>
              <p:spPr bwMode="auto">
                <a:xfrm>
                  <a:off x="1010446" y="3287808"/>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74" name="Rectangle 304"/>
                <p:cNvSpPr>
                  <a:spLocks noChangeArrowheads="1"/>
                </p:cNvSpPr>
                <p:nvPr/>
              </p:nvSpPr>
              <p:spPr bwMode="auto">
                <a:xfrm>
                  <a:off x="207127" y="32878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71" name="Group 308"/>
                <p:cNvGrpSpPr>
                  <a:grpSpLocks/>
                </p:cNvGrpSpPr>
                <p:nvPr/>
              </p:nvGrpSpPr>
              <p:grpSpPr bwMode="auto">
                <a:xfrm>
                  <a:off x="815081" y="3351865"/>
                  <a:ext cx="80103" cy="64059"/>
                  <a:chOff x="1633" y="11977"/>
                  <a:chExt cx="524" cy="71"/>
                </a:xfrm>
              </p:grpSpPr>
              <p:sp>
                <p:nvSpPr>
                  <p:cNvPr id="778"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79"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776" name="Rectangle 311"/>
                <p:cNvSpPr>
                  <a:spLocks noChangeArrowheads="1"/>
                </p:cNvSpPr>
                <p:nvPr/>
              </p:nvSpPr>
              <p:spPr bwMode="auto">
                <a:xfrm>
                  <a:off x="285853" y="3287808"/>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77" name="Rectangle 312"/>
                <p:cNvSpPr>
                  <a:spLocks noChangeArrowheads="1"/>
                </p:cNvSpPr>
                <p:nvPr/>
              </p:nvSpPr>
              <p:spPr bwMode="auto">
                <a:xfrm>
                  <a:off x="405396" y="322374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634" name="Rectangle 313"/>
              <p:cNvSpPr>
                <a:spLocks noChangeArrowheads="1"/>
              </p:cNvSpPr>
              <p:nvPr/>
            </p:nvSpPr>
            <p:spPr bwMode="auto">
              <a:xfrm>
                <a:off x="326975" y="213024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35" name="Rectangle 8"/>
              <p:cNvSpPr>
                <a:spLocks noChangeArrowheads="1"/>
              </p:cNvSpPr>
              <p:nvPr/>
            </p:nvSpPr>
            <p:spPr bwMode="auto">
              <a:xfrm>
                <a:off x="475868" y="1515608"/>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36" name="Rectangle 9"/>
              <p:cNvSpPr>
                <a:spLocks noChangeArrowheads="1"/>
              </p:cNvSpPr>
              <p:nvPr/>
            </p:nvSpPr>
            <p:spPr bwMode="auto">
              <a:xfrm>
                <a:off x="741552" y="157335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37" name="Rectangle 10"/>
              <p:cNvSpPr>
                <a:spLocks noChangeArrowheads="1"/>
              </p:cNvSpPr>
              <p:nvPr/>
            </p:nvSpPr>
            <p:spPr bwMode="auto">
              <a:xfrm>
                <a:off x="1228588" y="1761014"/>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72" name="Group 11"/>
              <p:cNvGrpSpPr>
                <a:grpSpLocks/>
              </p:cNvGrpSpPr>
              <p:nvPr/>
            </p:nvGrpSpPr>
            <p:grpSpPr bwMode="auto">
              <a:xfrm>
                <a:off x="1311748" y="1788080"/>
                <a:ext cx="136052" cy="64059"/>
                <a:chOff x="8966" y="10643"/>
                <a:chExt cx="890" cy="71"/>
              </a:xfrm>
            </p:grpSpPr>
            <p:sp>
              <p:nvSpPr>
                <p:cNvPr id="723"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24"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73" name="Group 14"/>
              <p:cNvGrpSpPr>
                <a:grpSpLocks/>
              </p:cNvGrpSpPr>
              <p:nvPr/>
            </p:nvGrpSpPr>
            <p:grpSpPr bwMode="auto">
              <a:xfrm>
                <a:off x="710214" y="1878303"/>
                <a:ext cx="93708" cy="64059"/>
                <a:chOff x="5031" y="10743"/>
                <a:chExt cx="613" cy="71"/>
              </a:xfrm>
            </p:grpSpPr>
            <p:sp>
              <p:nvSpPr>
                <p:cNvPr id="721"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22"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640" name="Rectangle 17"/>
              <p:cNvSpPr>
                <a:spLocks noChangeArrowheads="1"/>
              </p:cNvSpPr>
              <p:nvPr/>
            </p:nvSpPr>
            <p:spPr bwMode="auto">
              <a:xfrm>
                <a:off x="566977" y="2121906"/>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74" name="Group 18"/>
              <p:cNvGrpSpPr>
                <a:grpSpLocks/>
              </p:cNvGrpSpPr>
              <p:nvPr/>
            </p:nvGrpSpPr>
            <p:grpSpPr bwMode="auto">
              <a:xfrm>
                <a:off x="1010446" y="1695152"/>
                <a:ext cx="93708" cy="65863"/>
                <a:chOff x="7502" y="10743"/>
                <a:chExt cx="613" cy="73"/>
              </a:xfrm>
            </p:grpSpPr>
            <p:sp>
              <p:nvSpPr>
                <p:cNvPr id="719"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20"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642" name="Rectangle 24"/>
              <p:cNvSpPr>
                <a:spLocks noChangeArrowheads="1"/>
              </p:cNvSpPr>
              <p:nvPr/>
            </p:nvSpPr>
            <p:spPr bwMode="auto">
              <a:xfrm>
                <a:off x="1361124" y="1878303"/>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75" name="Group 25"/>
              <p:cNvGrpSpPr>
                <a:grpSpLocks/>
              </p:cNvGrpSpPr>
              <p:nvPr/>
            </p:nvGrpSpPr>
            <p:grpSpPr bwMode="auto">
              <a:xfrm>
                <a:off x="710214" y="2121906"/>
                <a:ext cx="93708" cy="64059"/>
                <a:chOff x="5140" y="10844"/>
                <a:chExt cx="613" cy="71"/>
              </a:xfrm>
            </p:grpSpPr>
            <p:sp>
              <p:nvSpPr>
                <p:cNvPr id="717"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18"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76" name="Group 28"/>
              <p:cNvGrpSpPr>
                <a:grpSpLocks/>
              </p:cNvGrpSpPr>
              <p:nvPr/>
            </p:nvGrpSpPr>
            <p:grpSpPr bwMode="auto">
              <a:xfrm>
                <a:off x="887540" y="1969429"/>
                <a:ext cx="111135" cy="64059"/>
                <a:chOff x="6191" y="10844"/>
                <a:chExt cx="727" cy="71"/>
              </a:xfrm>
            </p:grpSpPr>
            <p:sp>
              <p:nvSpPr>
                <p:cNvPr id="715"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16"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77" name="Group 31"/>
              <p:cNvGrpSpPr>
                <a:grpSpLocks/>
              </p:cNvGrpSpPr>
              <p:nvPr/>
            </p:nvGrpSpPr>
            <p:grpSpPr bwMode="auto">
              <a:xfrm>
                <a:off x="1076943" y="1969429"/>
                <a:ext cx="93708" cy="64059"/>
                <a:chOff x="7430" y="10844"/>
                <a:chExt cx="613" cy="71"/>
              </a:xfrm>
            </p:grpSpPr>
            <p:sp>
              <p:nvSpPr>
                <p:cNvPr id="713"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14"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646" name="Rectangle 34"/>
              <p:cNvSpPr>
                <a:spLocks noChangeArrowheads="1"/>
              </p:cNvSpPr>
              <p:nvPr/>
            </p:nvSpPr>
            <p:spPr bwMode="auto">
              <a:xfrm>
                <a:off x="1361124" y="1969429"/>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47" name="Rectangle 35"/>
              <p:cNvSpPr>
                <a:spLocks noChangeArrowheads="1"/>
              </p:cNvSpPr>
              <p:nvPr/>
            </p:nvSpPr>
            <p:spPr bwMode="auto">
              <a:xfrm>
                <a:off x="616506" y="1969429"/>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48" name="Rectangle 36"/>
              <p:cNvSpPr>
                <a:spLocks noChangeArrowheads="1"/>
              </p:cNvSpPr>
              <p:nvPr/>
            </p:nvSpPr>
            <p:spPr bwMode="auto">
              <a:xfrm>
                <a:off x="504760" y="15092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78" name="Group 37"/>
              <p:cNvGrpSpPr>
                <a:grpSpLocks/>
              </p:cNvGrpSpPr>
              <p:nvPr/>
            </p:nvGrpSpPr>
            <p:grpSpPr bwMode="auto">
              <a:xfrm>
                <a:off x="1206269" y="1969429"/>
                <a:ext cx="116027" cy="64059"/>
                <a:chOff x="8276" y="10844"/>
                <a:chExt cx="759" cy="71"/>
              </a:xfrm>
            </p:grpSpPr>
            <p:sp>
              <p:nvSpPr>
                <p:cNvPr id="711"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12"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650" name="Rectangle 41"/>
              <p:cNvSpPr>
                <a:spLocks noChangeArrowheads="1"/>
              </p:cNvSpPr>
              <p:nvPr/>
            </p:nvSpPr>
            <p:spPr bwMode="auto">
              <a:xfrm>
                <a:off x="840151" y="2121906"/>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51" name="Rectangle 42"/>
              <p:cNvSpPr>
                <a:spLocks noChangeArrowheads="1"/>
              </p:cNvSpPr>
              <p:nvPr/>
            </p:nvSpPr>
            <p:spPr bwMode="auto">
              <a:xfrm>
                <a:off x="727946" y="199379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52" name="Rectangle 43"/>
              <p:cNvSpPr>
                <a:spLocks noChangeArrowheads="1"/>
              </p:cNvSpPr>
              <p:nvPr/>
            </p:nvSpPr>
            <p:spPr bwMode="auto">
              <a:xfrm>
                <a:off x="784813" y="199379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79" name="Group 48"/>
              <p:cNvGrpSpPr>
                <a:grpSpLocks/>
              </p:cNvGrpSpPr>
              <p:nvPr/>
            </p:nvGrpSpPr>
            <p:grpSpPr bwMode="auto">
              <a:xfrm>
                <a:off x="1254423" y="2094839"/>
                <a:ext cx="136052" cy="64059"/>
                <a:chOff x="8966" y="10643"/>
                <a:chExt cx="890" cy="71"/>
              </a:xfrm>
            </p:grpSpPr>
            <p:sp>
              <p:nvSpPr>
                <p:cNvPr id="709"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10"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80" name="Group 54"/>
              <p:cNvGrpSpPr>
                <a:grpSpLocks/>
              </p:cNvGrpSpPr>
              <p:nvPr/>
            </p:nvGrpSpPr>
            <p:grpSpPr bwMode="auto">
              <a:xfrm>
                <a:off x="878674" y="1573350"/>
                <a:ext cx="93708" cy="64059"/>
                <a:chOff x="5031" y="10743"/>
                <a:chExt cx="613" cy="71"/>
              </a:xfrm>
            </p:grpSpPr>
            <p:sp>
              <p:nvSpPr>
                <p:cNvPr id="707"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08"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81" name="Group 65"/>
              <p:cNvGrpSpPr>
                <a:grpSpLocks/>
              </p:cNvGrpSpPr>
              <p:nvPr/>
            </p:nvGrpSpPr>
            <p:grpSpPr bwMode="auto">
              <a:xfrm>
                <a:off x="953426" y="2057847"/>
                <a:ext cx="80103" cy="64059"/>
                <a:chOff x="1393" y="11737"/>
                <a:chExt cx="524" cy="71"/>
              </a:xfrm>
            </p:grpSpPr>
            <p:sp>
              <p:nvSpPr>
                <p:cNvPr id="705"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06"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82" name="Group 68"/>
              <p:cNvGrpSpPr>
                <a:grpSpLocks/>
              </p:cNvGrpSpPr>
              <p:nvPr/>
            </p:nvGrpSpPr>
            <p:grpSpPr bwMode="auto">
              <a:xfrm>
                <a:off x="829298" y="1825072"/>
                <a:ext cx="93708" cy="64059"/>
                <a:chOff x="5140" y="10844"/>
                <a:chExt cx="613" cy="71"/>
              </a:xfrm>
            </p:grpSpPr>
            <p:sp>
              <p:nvSpPr>
                <p:cNvPr id="703"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04"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83" name="Group 74"/>
              <p:cNvGrpSpPr>
                <a:grpSpLocks/>
              </p:cNvGrpSpPr>
              <p:nvPr/>
            </p:nvGrpSpPr>
            <p:grpSpPr bwMode="auto">
              <a:xfrm>
                <a:off x="1104154" y="2094839"/>
                <a:ext cx="93708" cy="64059"/>
                <a:chOff x="7430" y="10844"/>
                <a:chExt cx="613" cy="71"/>
              </a:xfrm>
            </p:grpSpPr>
            <p:sp>
              <p:nvSpPr>
                <p:cNvPr id="701"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02"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658" name="Rectangle 221"/>
              <p:cNvSpPr>
                <a:spLocks noChangeArrowheads="1"/>
              </p:cNvSpPr>
              <p:nvPr/>
            </p:nvSpPr>
            <p:spPr bwMode="auto">
              <a:xfrm>
                <a:off x="1326831" y="1539321"/>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84" name="Group 248"/>
              <p:cNvGrpSpPr>
                <a:grpSpLocks/>
              </p:cNvGrpSpPr>
              <p:nvPr/>
            </p:nvGrpSpPr>
            <p:grpSpPr bwMode="auto">
              <a:xfrm>
                <a:off x="418542" y="1881011"/>
                <a:ext cx="93708" cy="64059"/>
                <a:chOff x="3256" y="11013"/>
                <a:chExt cx="613" cy="71"/>
              </a:xfrm>
            </p:grpSpPr>
            <p:sp>
              <p:nvSpPr>
                <p:cNvPr id="699"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00"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660" name="Rectangle 251"/>
              <p:cNvSpPr>
                <a:spLocks noChangeArrowheads="1"/>
              </p:cNvSpPr>
              <p:nvPr/>
            </p:nvSpPr>
            <p:spPr bwMode="auto">
              <a:xfrm>
                <a:off x="200095" y="16374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85" name="Group 252"/>
              <p:cNvGrpSpPr>
                <a:grpSpLocks/>
              </p:cNvGrpSpPr>
              <p:nvPr/>
            </p:nvGrpSpPr>
            <p:grpSpPr bwMode="auto">
              <a:xfrm>
                <a:off x="418542" y="1637408"/>
                <a:ext cx="93708" cy="64059"/>
                <a:chOff x="3256" y="10743"/>
                <a:chExt cx="613" cy="71"/>
              </a:xfrm>
            </p:grpSpPr>
            <p:sp>
              <p:nvSpPr>
                <p:cNvPr id="697"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98"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86" name="Group 255"/>
              <p:cNvGrpSpPr>
                <a:grpSpLocks/>
              </p:cNvGrpSpPr>
              <p:nvPr/>
            </p:nvGrpSpPr>
            <p:grpSpPr bwMode="auto">
              <a:xfrm>
                <a:off x="166311" y="1728534"/>
                <a:ext cx="80103" cy="64059"/>
                <a:chOff x="1606" y="10844"/>
                <a:chExt cx="524" cy="71"/>
              </a:xfrm>
            </p:grpSpPr>
            <p:sp>
              <p:nvSpPr>
                <p:cNvPr id="695"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96"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87" name="Group 258"/>
              <p:cNvGrpSpPr>
                <a:grpSpLocks/>
              </p:cNvGrpSpPr>
              <p:nvPr/>
            </p:nvGrpSpPr>
            <p:grpSpPr bwMode="auto">
              <a:xfrm>
                <a:off x="405701" y="2009127"/>
                <a:ext cx="78727" cy="64059"/>
                <a:chOff x="3172" y="10844"/>
                <a:chExt cx="515" cy="71"/>
              </a:xfrm>
            </p:grpSpPr>
            <p:sp>
              <p:nvSpPr>
                <p:cNvPr id="693"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94"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88" name="Group 261"/>
              <p:cNvGrpSpPr>
                <a:grpSpLocks/>
              </p:cNvGrpSpPr>
              <p:nvPr/>
            </p:nvGrpSpPr>
            <p:grpSpPr bwMode="auto">
              <a:xfrm>
                <a:off x="202999" y="1945069"/>
                <a:ext cx="80103" cy="64059"/>
                <a:chOff x="1846" y="11084"/>
                <a:chExt cx="524" cy="71"/>
              </a:xfrm>
            </p:grpSpPr>
            <p:sp>
              <p:nvSpPr>
                <p:cNvPr id="691"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92"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89" name="Group 264"/>
              <p:cNvGrpSpPr>
                <a:grpSpLocks/>
              </p:cNvGrpSpPr>
              <p:nvPr/>
            </p:nvGrpSpPr>
            <p:grpSpPr bwMode="auto">
              <a:xfrm>
                <a:off x="239688" y="2161604"/>
                <a:ext cx="80103" cy="64059"/>
                <a:chOff x="2086" y="11324"/>
                <a:chExt cx="524" cy="71"/>
              </a:xfrm>
            </p:grpSpPr>
            <p:sp>
              <p:nvSpPr>
                <p:cNvPr id="689"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90"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666" name="Rectangle 267"/>
              <p:cNvSpPr>
                <a:spLocks noChangeArrowheads="1"/>
              </p:cNvSpPr>
              <p:nvPr/>
            </p:nvSpPr>
            <p:spPr bwMode="auto">
              <a:xfrm>
                <a:off x="285701"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67" name="Rectangle 268"/>
              <p:cNvSpPr>
                <a:spLocks noChangeArrowheads="1"/>
              </p:cNvSpPr>
              <p:nvPr/>
            </p:nvSpPr>
            <p:spPr bwMode="auto">
              <a:xfrm>
                <a:off x="500480"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68" name="Rectangle 269"/>
              <p:cNvSpPr>
                <a:spLocks noChangeArrowheads="1"/>
              </p:cNvSpPr>
              <p:nvPr/>
            </p:nvSpPr>
            <p:spPr bwMode="auto">
              <a:xfrm>
                <a:off x="305879" y="194506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69" name="Rectangle 270"/>
              <p:cNvSpPr>
                <a:spLocks noChangeArrowheads="1"/>
              </p:cNvSpPr>
              <p:nvPr/>
            </p:nvSpPr>
            <p:spPr bwMode="auto">
              <a:xfrm>
                <a:off x="485499" y="200912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70" name="Rectangle 271"/>
              <p:cNvSpPr>
                <a:spLocks noChangeArrowheads="1"/>
              </p:cNvSpPr>
              <p:nvPr/>
            </p:nvSpPr>
            <p:spPr bwMode="auto">
              <a:xfrm>
                <a:off x="208502" y="1816952"/>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90" name="Group 272"/>
              <p:cNvGrpSpPr>
                <a:grpSpLocks/>
              </p:cNvGrpSpPr>
              <p:nvPr/>
            </p:nvGrpSpPr>
            <p:grpSpPr bwMode="auto">
              <a:xfrm>
                <a:off x="326975" y="2097546"/>
                <a:ext cx="78727" cy="64059"/>
                <a:chOff x="3172" y="10844"/>
                <a:chExt cx="515" cy="71"/>
              </a:xfrm>
            </p:grpSpPr>
            <p:sp>
              <p:nvSpPr>
                <p:cNvPr id="687"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88"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91" name="Group 275"/>
              <p:cNvGrpSpPr>
                <a:grpSpLocks/>
              </p:cNvGrpSpPr>
              <p:nvPr/>
            </p:nvGrpSpPr>
            <p:grpSpPr bwMode="auto">
              <a:xfrm>
                <a:off x="152400" y="2073185"/>
                <a:ext cx="80103" cy="64059"/>
                <a:chOff x="1633" y="11977"/>
                <a:chExt cx="524" cy="71"/>
              </a:xfrm>
            </p:grpSpPr>
            <p:sp>
              <p:nvSpPr>
                <p:cNvPr id="685"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86"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673" name="Rectangle 278"/>
              <p:cNvSpPr>
                <a:spLocks noChangeArrowheads="1"/>
              </p:cNvSpPr>
              <p:nvPr/>
            </p:nvSpPr>
            <p:spPr bwMode="auto">
              <a:xfrm>
                <a:off x="287229" y="1816952"/>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74" name="Rectangle 279"/>
              <p:cNvSpPr>
                <a:spLocks noChangeArrowheads="1"/>
              </p:cNvSpPr>
              <p:nvPr/>
            </p:nvSpPr>
            <p:spPr bwMode="auto">
              <a:xfrm>
                <a:off x="406772" y="175289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75" name="Rectangle 280"/>
              <p:cNvSpPr>
                <a:spLocks noChangeArrowheads="1"/>
              </p:cNvSpPr>
              <p:nvPr/>
            </p:nvSpPr>
            <p:spPr bwMode="auto">
              <a:xfrm>
                <a:off x="418542" y="2161604"/>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892" name="Group 291"/>
              <p:cNvGrpSpPr>
                <a:grpSpLocks/>
              </p:cNvGrpSpPr>
              <p:nvPr/>
            </p:nvGrpSpPr>
            <p:grpSpPr bwMode="auto">
              <a:xfrm>
                <a:off x="619563" y="1398319"/>
                <a:ext cx="78727" cy="64059"/>
                <a:chOff x="3172" y="10844"/>
                <a:chExt cx="515" cy="71"/>
              </a:xfrm>
            </p:grpSpPr>
            <p:sp>
              <p:nvSpPr>
                <p:cNvPr id="683"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84"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93" name="Group 297"/>
              <p:cNvGrpSpPr>
                <a:grpSpLocks/>
              </p:cNvGrpSpPr>
              <p:nvPr/>
            </p:nvGrpSpPr>
            <p:grpSpPr bwMode="auto">
              <a:xfrm>
                <a:off x="601219" y="1728534"/>
                <a:ext cx="80103" cy="64059"/>
                <a:chOff x="2086" y="11324"/>
                <a:chExt cx="524" cy="71"/>
              </a:xfrm>
            </p:grpSpPr>
            <p:sp>
              <p:nvSpPr>
                <p:cNvPr id="681"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82"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94" name="Group 305"/>
              <p:cNvGrpSpPr>
                <a:grpSpLocks/>
              </p:cNvGrpSpPr>
              <p:nvPr/>
            </p:nvGrpSpPr>
            <p:grpSpPr bwMode="auto">
              <a:xfrm>
                <a:off x="281420" y="1445234"/>
                <a:ext cx="78727" cy="64059"/>
                <a:chOff x="3172" y="10844"/>
                <a:chExt cx="515" cy="71"/>
              </a:xfrm>
            </p:grpSpPr>
            <p:sp>
              <p:nvSpPr>
                <p:cNvPr id="679"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80"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95" name="587 Grupo"/>
            <p:cNvGrpSpPr/>
            <p:nvPr/>
          </p:nvGrpSpPr>
          <p:grpSpPr>
            <a:xfrm>
              <a:off x="-119627" y="4876800"/>
              <a:ext cx="1692827" cy="228600"/>
              <a:chOff x="-119627" y="4876800"/>
              <a:chExt cx="1692827" cy="228600"/>
            </a:xfrm>
          </p:grpSpPr>
          <p:sp>
            <p:nvSpPr>
              <p:cNvPr id="587" name="586 Rectángulo"/>
              <p:cNvSpPr/>
              <p:nvPr/>
            </p:nvSpPr>
            <p:spPr>
              <a:xfrm>
                <a:off x="0" y="4876800"/>
                <a:ext cx="15732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4" name="Group 139"/>
              <p:cNvGrpSpPr>
                <a:grpSpLocks/>
              </p:cNvGrpSpPr>
              <p:nvPr/>
            </p:nvGrpSpPr>
            <p:grpSpPr bwMode="auto">
              <a:xfrm flipH="1">
                <a:off x="817200" y="4953000"/>
                <a:ext cx="738000" cy="76200"/>
                <a:chOff x="2535" y="15338"/>
                <a:chExt cx="7838" cy="71"/>
              </a:xfrm>
            </p:grpSpPr>
            <p:sp>
              <p:nvSpPr>
                <p:cNvPr id="616"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17"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18"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19"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20"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21"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22"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23"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35" name="Group 139"/>
              <p:cNvGrpSpPr>
                <a:grpSpLocks/>
              </p:cNvGrpSpPr>
              <p:nvPr/>
            </p:nvGrpSpPr>
            <p:grpSpPr bwMode="auto">
              <a:xfrm>
                <a:off x="304800" y="4953000"/>
                <a:ext cx="677115" cy="63328"/>
                <a:chOff x="2535" y="15338"/>
                <a:chExt cx="7838" cy="71"/>
              </a:xfrm>
            </p:grpSpPr>
            <p:sp>
              <p:nvSpPr>
                <p:cNvPr id="608"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09"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10"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11"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12"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13"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14"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15"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36" name="Group 139"/>
              <p:cNvGrpSpPr>
                <a:grpSpLocks/>
              </p:cNvGrpSpPr>
              <p:nvPr/>
            </p:nvGrpSpPr>
            <p:grpSpPr bwMode="auto">
              <a:xfrm flipH="1">
                <a:off x="-119627" y="4953000"/>
                <a:ext cx="805427" cy="76200"/>
                <a:chOff x="2535" y="15338"/>
                <a:chExt cx="7838" cy="71"/>
              </a:xfrm>
            </p:grpSpPr>
            <p:sp>
              <p:nvSpPr>
                <p:cNvPr id="60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0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0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0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0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0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0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0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38" name="Group 139"/>
              <p:cNvGrpSpPr>
                <a:grpSpLocks/>
              </p:cNvGrpSpPr>
              <p:nvPr/>
            </p:nvGrpSpPr>
            <p:grpSpPr bwMode="auto">
              <a:xfrm flipH="1">
                <a:off x="685800" y="4953000"/>
                <a:ext cx="563799" cy="76200"/>
                <a:chOff x="2535" y="15338"/>
                <a:chExt cx="7838" cy="71"/>
              </a:xfrm>
            </p:grpSpPr>
            <p:sp>
              <p:nvSpPr>
                <p:cNvPr id="59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9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9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9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9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9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9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9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39" name="588 Grupo"/>
            <p:cNvGrpSpPr/>
            <p:nvPr/>
          </p:nvGrpSpPr>
          <p:grpSpPr>
            <a:xfrm>
              <a:off x="-76200" y="3505200"/>
              <a:ext cx="1603826" cy="990600"/>
              <a:chOff x="-76200" y="3505200"/>
              <a:chExt cx="1603826" cy="990600"/>
            </a:xfrm>
          </p:grpSpPr>
          <p:grpSp>
            <p:nvGrpSpPr>
              <p:cNvPr id="140" name="Group 139"/>
              <p:cNvGrpSpPr>
                <a:grpSpLocks/>
              </p:cNvGrpSpPr>
              <p:nvPr/>
            </p:nvGrpSpPr>
            <p:grpSpPr bwMode="auto">
              <a:xfrm flipH="1">
                <a:off x="-36639" y="3899072"/>
                <a:ext cx="758368" cy="63328"/>
                <a:chOff x="2535" y="15338"/>
                <a:chExt cx="7838" cy="71"/>
              </a:xfrm>
            </p:grpSpPr>
            <p:sp>
              <p:nvSpPr>
                <p:cNvPr id="57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8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8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8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8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8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8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8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41" name="Group 139"/>
              <p:cNvGrpSpPr>
                <a:grpSpLocks/>
              </p:cNvGrpSpPr>
              <p:nvPr/>
            </p:nvGrpSpPr>
            <p:grpSpPr bwMode="auto">
              <a:xfrm>
                <a:off x="-76200" y="4114800"/>
                <a:ext cx="677115" cy="63328"/>
                <a:chOff x="2535" y="15338"/>
                <a:chExt cx="7838" cy="71"/>
              </a:xfrm>
            </p:grpSpPr>
            <p:sp>
              <p:nvSpPr>
                <p:cNvPr id="57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7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7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7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7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7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7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42" name="Group 139"/>
              <p:cNvGrpSpPr>
                <a:grpSpLocks/>
              </p:cNvGrpSpPr>
              <p:nvPr/>
            </p:nvGrpSpPr>
            <p:grpSpPr bwMode="auto">
              <a:xfrm flipH="1">
                <a:off x="-43427" y="4419600"/>
                <a:ext cx="805427" cy="76200"/>
                <a:chOff x="2535" y="15338"/>
                <a:chExt cx="7838" cy="71"/>
              </a:xfrm>
            </p:grpSpPr>
            <p:sp>
              <p:nvSpPr>
                <p:cNvPr id="56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7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139"/>
              <p:cNvGrpSpPr>
                <a:grpSpLocks/>
              </p:cNvGrpSpPr>
              <p:nvPr/>
            </p:nvGrpSpPr>
            <p:grpSpPr bwMode="auto">
              <a:xfrm flipH="1">
                <a:off x="198201" y="3733800"/>
                <a:ext cx="563799" cy="76200"/>
                <a:chOff x="2535" y="15338"/>
                <a:chExt cx="7838" cy="71"/>
              </a:xfrm>
            </p:grpSpPr>
            <p:sp>
              <p:nvSpPr>
                <p:cNvPr id="55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49" name="Group 139"/>
              <p:cNvGrpSpPr>
                <a:grpSpLocks/>
              </p:cNvGrpSpPr>
              <p:nvPr/>
            </p:nvGrpSpPr>
            <p:grpSpPr bwMode="auto">
              <a:xfrm>
                <a:off x="990600" y="3810000"/>
                <a:ext cx="537026" cy="76200"/>
                <a:chOff x="2535" y="15338"/>
                <a:chExt cx="7838" cy="71"/>
              </a:xfrm>
            </p:grpSpPr>
            <p:sp>
              <p:nvSpPr>
                <p:cNvPr id="54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0"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1"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3"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4"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53" name="Group 139"/>
              <p:cNvGrpSpPr>
                <a:grpSpLocks/>
              </p:cNvGrpSpPr>
              <p:nvPr/>
            </p:nvGrpSpPr>
            <p:grpSpPr bwMode="auto">
              <a:xfrm flipH="1">
                <a:off x="908441" y="3962400"/>
                <a:ext cx="615559" cy="63328"/>
                <a:chOff x="2535" y="15338"/>
                <a:chExt cx="7838" cy="71"/>
              </a:xfrm>
            </p:grpSpPr>
            <p:sp>
              <p:nvSpPr>
                <p:cNvPr id="53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55" name="Group 139"/>
              <p:cNvGrpSpPr>
                <a:grpSpLocks/>
              </p:cNvGrpSpPr>
              <p:nvPr/>
            </p:nvGrpSpPr>
            <p:grpSpPr bwMode="auto">
              <a:xfrm>
                <a:off x="838200" y="4191000"/>
                <a:ext cx="685800" cy="76200"/>
                <a:chOff x="2535" y="15338"/>
                <a:chExt cx="7838" cy="71"/>
              </a:xfrm>
            </p:grpSpPr>
            <p:sp>
              <p:nvSpPr>
                <p:cNvPr id="53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3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3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3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3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3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3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3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56" name="Group 139"/>
              <p:cNvGrpSpPr>
                <a:grpSpLocks/>
              </p:cNvGrpSpPr>
              <p:nvPr/>
            </p:nvGrpSpPr>
            <p:grpSpPr bwMode="auto">
              <a:xfrm>
                <a:off x="838200" y="3505200"/>
                <a:ext cx="512545" cy="76200"/>
                <a:chOff x="2535" y="15338"/>
                <a:chExt cx="7838" cy="71"/>
              </a:xfrm>
            </p:grpSpPr>
            <p:sp>
              <p:nvSpPr>
                <p:cNvPr id="52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2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2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2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2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2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2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3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sp>
            <p:nvSpPr>
              <p:cNvPr id="518" name="Arc 16"/>
              <p:cNvSpPr>
                <a:spLocks/>
              </p:cNvSpPr>
              <p:nvPr/>
            </p:nvSpPr>
            <p:spPr bwMode="auto">
              <a:xfrm rot="10800000" flipV="1">
                <a:off x="762000" y="35814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9" name="Arc 17"/>
              <p:cNvSpPr>
                <a:spLocks/>
              </p:cNvSpPr>
              <p:nvPr/>
            </p:nvSpPr>
            <p:spPr bwMode="auto">
              <a:xfrm rot="3563054" flipV="1">
                <a:off x="709100" y="392153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0" name="Arc 17"/>
              <p:cNvSpPr>
                <a:spLocks/>
              </p:cNvSpPr>
              <p:nvPr/>
            </p:nvSpPr>
            <p:spPr bwMode="auto">
              <a:xfrm rot="3563054" flipV="1">
                <a:off x="785301" y="377336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1" name="Arc 16"/>
              <p:cNvSpPr>
                <a:spLocks/>
              </p:cNvSpPr>
              <p:nvPr/>
            </p:nvSpPr>
            <p:spPr bwMode="auto">
              <a:xfrm rot="10800000" flipV="1">
                <a:off x="762000" y="42672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2" name="Arc 17"/>
              <p:cNvSpPr>
                <a:spLocks/>
              </p:cNvSpPr>
              <p:nvPr/>
            </p:nvSpPr>
            <p:spPr bwMode="auto">
              <a:xfrm rot="3563054" flipV="1">
                <a:off x="649599" y="4116622"/>
                <a:ext cx="181999" cy="196734"/>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57" name="586 Grupo"/>
            <p:cNvGrpSpPr/>
            <p:nvPr/>
          </p:nvGrpSpPr>
          <p:grpSpPr>
            <a:xfrm>
              <a:off x="-119627" y="5486400"/>
              <a:ext cx="1415027" cy="533400"/>
              <a:chOff x="-119627" y="5486400"/>
              <a:chExt cx="1415027" cy="533400"/>
            </a:xfrm>
          </p:grpSpPr>
          <p:grpSp>
            <p:nvGrpSpPr>
              <p:cNvPr id="158" name="Group 139"/>
              <p:cNvGrpSpPr>
                <a:grpSpLocks/>
              </p:cNvGrpSpPr>
              <p:nvPr/>
            </p:nvGrpSpPr>
            <p:grpSpPr bwMode="auto">
              <a:xfrm flipH="1">
                <a:off x="-119627" y="5486400"/>
                <a:ext cx="805427" cy="76200"/>
                <a:chOff x="2535" y="15338"/>
                <a:chExt cx="7838" cy="71"/>
              </a:xfrm>
            </p:grpSpPr>
            <p:sp>
              <p:nvSpPr>
                <p:cNvPr id="50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0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0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0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0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0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0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59" name="Group 139"/>
              <p:cNvGrpSpPr>
                <a:grpSpLocks/>
              </p:cNvGrpSpPr>
              <p:nvPr/>
            </p:nvGrpSpPr>
            <p:grpSpPr bwMode="auto">
              <a:xfrm flipH="1">
                <a:off x="-119627" y="5638800"/>
                <a:ext cx="805427" cy="76200"/>
                <a:chOff x="2535" y="15338"/>
                <a:chExt cx="7838" cy="71"/>
              </a:xfrm>
            </p:grpSpPr>
            <p:sp>
              <p:nvSpPr>
                <p:cNvPr id="49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9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9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0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0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0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65" name="Group 139"/>
              <p:cNvGrpSpPr>
                <a:grpSpLocks/>
              </p:cNvGrpSpPr>
              <p:nvPr/>
            </p:nvGrpSpPr>
            <p:grpSpPr bwMode="auto">
              <a:xfrm flipH="1">
                <a:off x="731601" y="5638800"/>
                <a:ext cx="563799" cy="76200"/>
                <a:chOff x="2535" y="15338"/>
                <a:chExt cx="7838" cy="71"/>
              </a:xfrm>
            </p:grpSpPr>
            <p:sp>
              <p:nvSpPr>
                <p:cNvPr id="48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8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8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8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88"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9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9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66" name="Group 139"/>
              <p:cNvGrpSpPr>
                <a:grpSpLocks/>
              </p:cNvGrpSpPr>
              <p:nvPr/>
            </p:nvGrpSpPr>
            <p:grpSpPr bwMode="auto">
              <a:xfrm flipH="1">
                <a:off x="731601" y="5486400"/>
                <a:ext cx="563799" cy="76200"/>
                <a:chOff x="2535" y="15338"/>
                <a:chExt cx="7838" cy="71"/>
              </a:xfrm>
            </p:grpSpPr>
            <p:sp>
              <p:nvSpPr>
                <p:cNvPr id="47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7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7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8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8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8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73" name="Group 139"/>
              <p:cNvGrpSpPr>
                <a:grpSpLocks/>
              </p:cNvGrpSpPr>
              <p:nvPr/>
            </p:nvGrpSpPr>
            <p:grpSpPr bwMode="auto">
              <a:xfrm flipH="1">
                <a:off x="731601" y="5791200"/>
                <a:ext cx="563799" cy="76200"/>
                <a:chOff x="2535" y="15338"/>
                <a:chExt cx="7838" cy="71"/>
              </a:xfrm>
            </p:grpSpPr>
            <p:sp>
              <p:nvSpPr>
                <p:cNvPr id="47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7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7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7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74" name="Group 139"/>
              <p:cNvGrpSpPr>
                <a:grpSpLocks/>
              </p:cNvGrpSpPr>
              <p:nvPr/>
            </p:nvGrpSpPr>
            <p:grpSpPr bwMode="auto">
              <a:xfrm flipH="1">
                <a:off x="731601" y="5943600"/>
                <a:ext cx="563799" cy="76200"/>
                <a:chOff x="2535" y="15338"/>
                <a:chExt cx="7838" cy="71"/>
              </a:xfrm>
            </p:grpSpPr>
            <p:sp>
              <p:nvSpPr>
                <p:cNvPr id="46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6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6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6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6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7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7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864" name="863 Rectángulo"/>
          <p:cNvSpPr/>
          <p:nvPr/>
        </p:nvSpPr>
        <p:spPr>
          <a:xfrm>
            <a:off x="2411760" y="2348880"/>
            <a:ext cx="6264696" cy="2031325"/>
          </a:xfrm>
          <a:prstGeom prst="rect">
            <a:avLst/>
          </a:prstGeom>
        </p:spPr>
        <p:txBody>
          <a:bodyPr wrap="square">
            <a:spAutoFit/>
          </a:bodyPr>
          <a:lstStyle/>
          <a:p>
            <a:r>
              <a:rPr lang="en-US" dirty="0" smtClean="0"/>
              <a:t>Reliable and fast ploidy estimation</a:t>
            </a:r>
          </a:p>
          <a:p>
            <a:endParaRPr lang="en-US" dirty="0" smtClean="0"/>
          </a:p>
          <a:p>
            <a:r>
              <a:rPr lang="en-US" dirty="0" smtClean="0"/>
              <a:t>Works with noisy dataset (Novogene)</a:t>
            </a:r>
          </a:p>
          <a:p>
            <a:endParaRPr lang="en-US" dirty="0" smtClean="0"/>
          </a:p>
          <a:p>
            <a:r>
              <a:rPr lang="en-US" dirty="0" smtClean="0"/>
              <a:t>Parameter window length allows exploration of the genome</a:t>
            </a:r>
          </a:p>
          <a:p>
            <a:r>
              <a:rPr lang="en-US" dirty="0" smtClean="0"/>
              <a:t> </a:t>
            </a:r>
          </a:p>
          <a:p>
            <a:r>
              <a:rPr lang="en-US" dirty="0" smtClean="0"/>
              <a:t>Reports detailed estimation by fragments</a:t>
            </a:r>
            <a:endParaRPr lang="en-US" dirty="0"/>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RUN TIME</a:t>
            </a:r>
            <a:endParaRPr dirty="0"/>
          </a:p>
        </p:txBody>
      </p:sp>
      <p:grpSp>
        <p:nvGrpSpPr>
          <p:cNvPr id="2" name="87 Grupo"/>
          <p:cNvGrpSpPr/>
          <p:nvPr/>
        </p:nvGrpSpPr>
        <p:grpSpPr>
          <a:xfrm>
            <a:off x="152400" y="939617"/>
            <a:ext cx="1295400" cy="5232583"/>
            <a:chOff x="152400" y="939617"/>
            <a:chExt cx="1295400" cy="5232583"/>
          </a:xfrm>
        </p:grpSpPr>
        <p:sp>
          <p:nvSpPr>
            <p:cNvPr id="89" name="Rectangle 8"/>
            <p:cNvSpPr>
              <a:spLocks noChangeArrowheads="1"/>
            </p:cNvSpPr>
            <p:nvPr/>
          </p:nvSpPr>
          <p:spPr bwMode="auto">
            <a:xfrm>
              <a:off x="475868" y="3467967"/>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 name="Rectangle 9"/>
            <p:cNvSpPr>
              <a:spLocks noChangeArrowheads="1"/>
            </p:cNvSpPr>
            <p:nvPr/>
          </p:nvSpPr>
          <p:spPr bwMode="auto">
            <a:xfrm>
              <a:off x="741552" y="3601612"/>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 name="Rectangle 10"/>
            <p:cNvSpPr>
              <a:spLocks noChangeArrowheads="1"/>
            </p:cNvSpPr>
            <p:nvPr/>
          </p:nvSpPr>
          <p:spPr bwMode="auto">
            <a:xfrm>
              <a:off x="1228588" y="4035959"/>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 name="Group 11"/>
            <p:cNvGrpSpPr>
              <a:grpSpLocks/>
            </p:cNvGrpSpPr>
            <p:nvPr/>
          </p:nvGrpSpPr>
          <p:grpSpPr bwMode="auto">
            <a:xfrm>
              <a:off x="1311748" y="4098605"/>
              <a:ext cx="136052" cy="148264"/>
              <a:chOff x="8966" y="10643"/>
              <a:chExt cx="890" cy="71"/>
            </a:xfrm>
          </p:grpSpPr>
          <p:sp>
            <p:nvSpPr>
              <p:cNvPr id="421"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2"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 name="Group 14"/>
            <p:cNvGrpSpPr>
              <a:grpSpLocks/>
            </p:cNvGrpSpPr>
            <p:nvPr/>
          </p:nvGrpSpPr>
          <p:grpSpPr bwMode="auto">
            <a:xfrm>
              <a:off x="710214" y="4307425"/>
              <a:ext cx="93708" cy="148264"/>
              <a:chOff x="5031" y="10743"/>
              <a:chExt cx="613" cy="71"/>
            </a:xfrm>
          </p:grpSpPr>
          <p:sp>
            <p:nvSpPr>
              <p:cNvPr id="419"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0"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4" name="Rectangle 17"/>
            <p:cNvSpPr>
              <a:spLocks noChangeArrowheads="1"/>
            </p:cNvSpPr>
            <p:nvPr/>
          </p:nvSpPr>
          <p:spPr bwMode="auto">
            <a:xfrm>
              <a:off x="566977" y="487124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 name="Group 18"/>
            <p:cNvGrpSpPr>
              <a:grpSpLocks/>
            </p:cNvGrpSpPr>
            <p:nvPr/>
          </p:nvGrpSpPr>
          <p:grpSpPr bwMode="auto">
            <a:xfrm>
              <a:off x="1010446" y="3883522"/>
              <a:ext cx="93708" cy="152440"/>
              <a:chOff x="7502" y="10743"/>
              <a:chExt cx="613" cy="73"/>
            </a:xfrm>
          </p:grpSpPr>
          <p:sp>
            <p:nvSpPr>
              <p:cNvPr id="417"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8"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 name="Group 21"/>
            <p:cNvGrpSpPr>
              <a:grpSpLocks/>
            </p:cNvGrpSpPr>
            <p:nvPr/>
          </p:nvGrpSpPr>
          <p:grpSpPr bwMode="auto">
            <a:xfrm>
              <a:off x="1104154" y="5163594"/>
              <a:ext cx="93708" cy="152440"/>
              <a:chOff x="8491" y="10743"/>
              <a:chExt cx="613" cy="73"/>
            </a:xfrm>
          </p:grpSpPr>
          <p:sp>
            <p:nvSpPr>
              <p:cNvPr id="415"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6"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7" name="Rectangle 24"/>
            <p:cNvSpPr>
              <a:spLocks noChangeArrowheads="1"/>
            </p:cNvSpPr>
            <p:nvPr/>
          </p:nvSpPr>
          <p:spPr bwMode="auto">
            <a:xfrm>
              <a:off x="1361124" y="430742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 name="Group 25"/>
            <p:cNvGrpSpPr>
              <a:grpSpLocks/>
            </p:cNvGrpSpPr>
            <p:nvPr/>
          </p:nvGrpSpPr>
          <p:grpSpPr bwMode="auto">
            <a:xfrm>
              <a:off x="710214" y="4871244"/>
              <a:ext cx="93708" cy="148264"/>
              <a:chOff x="5140" y="10844"/>
              <a:chExt cx="613" cy="71"/>
            </a:xfrm>
          </p:grpSpPr>
          <p:sp>
            <p:nvSpPr>
              <p:cNvPr id="413"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4"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 name="Group 28"/>
            <p:cNvGrpSpPr>
              <a:grpSpLocks/>
            </p:cNvGrpSpPr>
            <p:nvPr/>
          </p:nvGrpSpPr>
          <p:grpSpPr bwMode="auto">
            <a:xfrm>
              <a:off x="887540" y="4518336"/>
              <a:ext cx="111135" cy="148264"/>
              <a:chOff x="6191" y="10844"/>
              <a:chExt cx="727" cy="71"/>
            </a:xfrm>
          </p:grpSpPr>
          <p:sp>
            <p:nvSpPr>
              <p:cNvPr id="411"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2"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 name="Group 31"/>
            <p:cNvGrpSpPr>
              <a:grpSpLocks/>
            </p:cNvGrpSpPr>
            <p:nvPr/>
          </p:nvGrpSpPr>
          <p:grpSpPr bwMode="auto">
            <a:xfrm>
              <a:off x="1076943" y="4518336"/>
              <a:ext cx="93708" cy="148264"/>
              <a:chOff x="7430" y="10844"/>
              <a:chExt cx="613" cy="71"/>
            </a:xfrm>
          </p:grpSpPr>
          <p:sp>
            <p:nvSpPr>
              <p:cNvPr id="409"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0"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1" name="Rectangle 34"/>
            <p:cNvSpPr>
              <a:spLocks noChangeArrowheads="1"/>
            </p:cNvSpPr>
            <p:nvPr/>
          </p:nvSpPr>
          <p:spPr bwMode="auto">
            <a:xfrm>
              <a:off x="1361124" y="451833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2" name="Rectangle 35"/>
            <p:cNvSpPr>
              <a:spLocks noChangeArrowheads="1"/>
            </p:cNvSpPr>
            <p:nvPr/>
          </p:nvSpPr>
          <p:spPr bwMode="auto">
            <a:xfrm>
              <a:off x="616506" y="45183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 name="Rectangle 36"/>
            <p:cNvSpPr>
              <a:spLocks noChangeArrowheads="1"/>
            </p:cNvSpPr>
            <p:nvPr/>
          </p:nvSpPr>
          <p:spPr bwMode="auto">
            <a:xfrm>
              <a:off x="504760" y="345334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 name="Group 37"/>
            <p:cNvGrpSpPr>
              <a:grpSpLocks/>
            </p:cNvGrpSpPr>
            <p:nvPr/>
          </p:nvGrpSpPr>
          <p:grpSpPr bwMode="auto">
            <a:xfrm>
              <a:off x="1206269" y="4518336"/>
              <a:ext cx="116027" cy="148264"/>
              <a:chOff x="8276" y="10844"/>
              <a:chExt cx="759" cy="71"/>
            </a:xfrm>
          </p:grpSpPr>
          <p:sp>
            <p:nvSpPr>
              <p:cNvPr id="407"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8"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5" name="Rectangle 41"/>
            <p:cNvSpPr>
              <a:spLocks noChangeArrowheads="1"/>
            </p:cNvSpPr>
            <p:nvPr/>
          </p:nvSpPr>
          <p:spPr bwMode="auto">
            <a:xfrm>
              <a:off x="840151" y="4871244"/>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 name="Rectangle 42"/>
            <p:cNvSpPr>
              <a:spLocks noChangeArrowheads="1"/>
            </p:cNvSpPr>
            <p:nvPr/>
          </p:nvSpPr>
          <p:spPr bwMode="auto">
            <a:xfrm>
              <a:off x="727946" y="457471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 name="Rectangle 43"/>
            <p:cNvSpPr>
              <a:spLocks noChangeArrowheads="1"/>
            </p:cNvSpPr>
            <p:nvPr/>
          </p:nvSpPr>
          <p:spPr bwMode="auto">
            <a:xfrm>
              <a:off x="784813" y="457471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 name="Group 44"/>
            <p:cNvGrpSpPr>
              <a:grpSpLocks/>
            </p:cNvGrpSpPr>
            <p:nvPr/>
          </p:nvGrpSpPr>
          <p:grpSpPr bwMode="auto">
            <a:xfrm>
              <a:off x="866292" y="5019506"/>
              <a:ext cx="93708" cy="148264"/>
              <a:chOff x="7359" y="10643"/>
              <a:chExt cx="613" cy="71"/>
            </a:xfrm>
          </p:grpSpPr>
          <p:sp>
            <p:nvSpPr>
              <p:cNvPr id="405"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6"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9" name="Rectangle 47"/>
            <p:cNvSpPr>
              <a:spLocks noChangeArrowheads="1"/>
            </p:cNvSpPr>
            <p:nvPr/>
          </p:nvSpPr>
          <p:spPr bwMode="auto">
            <a:xfrm>
              <a:off x="1214066" y="5015330"/>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2" name="Group 48"/>
            <p:cNvGrpSpPr>
              <a:grpSpLocks/>
            </p:cNvGrpSpPr>
            <p:nvPr/>
          </p:nvGrpSpPr>
          <p:grpSpPr bwMode="auto">
            <a:xfrm>
              <a:off x="1254423" y="4808598"/>
              <a:ext cx="136052" cy="148264"/>
              <a:chOff x="8966" y="10643"/>
              <a:chExt cx="890" cy="71"/>
            </a:xfrm>
          </p:grpSpPr>
          <p:sp>
            <p:nvSpPr>
              <p:cNvPr id="403"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4"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 name="Group 51"/>
            <p:cNvGrpSpPr>
              <a:grpSpLocks/>
            </p:cNvGrpSpPr>
            <p:nvPr/>
          </p:nvGrpSpPr>
          <p:grpSpPr bwMode="auto">
            <a:xfrm>
              <a:off x="716023" y="5167770"/>
              <a:ext cx="93708" cy="148264"/>
              <a:chOff x="3256" y="10743"/>
              <a:chExt cx="613" cy="71"/>
            </a:xfrm>
          </p:grpSpPr>
          <p:sp>
            <p:nvSpPr>
              <p:cNvPr id="401"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2"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 name="Group 54"/>
            <p:cNvGrpSpPr>
              <a:grpSpLocks/>
            </p:cNvGrpSpPr>
            <p:nvPr/>
          </p:nvGrpSpPr>
          <p:grpSpPr bwMode="auto">
            <a:xfrm>
              <a:off x="878674" y="3601612"/>
              <a:ext cx="93708" cy="148264"/>
              <a:chOff x="5031" y="10743"/>
              <a:chExt cx="613" cy="71"/>
            </a:xfrm>
          </p:grpSpPr>
          <p:sp>
            <p:nvSpPr>
              <p:cNvPr id="399"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0"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3" name="Rectangle 57"/>
            <p:cNvSpPr>
              <a:spLocks noChangeArrowheads="1"/>
            </p:cNvSpPr>
            <p:nvPr/>
          </p:nvSpPr>
          <p:spPr bwMode="auto">
            <a:xfrm>
              <a:off x="619563" y="516777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 name="Group 58"/>
            <p:cNvGrpSpPr>
              <a:grpSpLocks/>
            </p:cNvGrpSpPr>
            <p:nvPr/>
          </p:nvGrpSpPr>
          <p:grpSpPr bwMode="auto">
            <a:xfrm>
              <a:off x="987210" y="5019506"/>
              <a:ext cx="93708" cy="152440"/>
              <a:chOff x="7502" y="10743"/>
              <a:chExt cx="613" cy="73"/>
            </a:xfrm>
          </p:grpSpPr>
          <p:sp>
            <p:nvSpPr>
              <p:cNvPr id="397"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8"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 name="Group 61"/>
            <p:cNvGrpSpPr>
              <a:grpSpLocks/>
            </p:cNvGrpSpPr>
            <p:nvPr/>
          </p:nvGrpSpPr>
          <p:grpSpPr bwMode="auto">
            <a:xfrm>
              <a:off x="1160715" y="5520678"/>
              <a:ext cx="93708" cy="152440"/>
              <a:chOff x="8491" y="10743"/>
              <a:chExt cx="613" cy="73"/>
            </a:xfrm>
          </p:grpSpPr>
          <p:sp>
            <p:nvSpPr>
              <p:cNvPr id="395"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6"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6" name="Rectangle 64"/>
            <p:cNvSpPr>
              <a:spLocks noChangeArrowheads="1"/>
            </p:cNvSpPr>
            <p:nvPr/>
          </p:nvSpPr>
          <p:spPr bwMode="auto">
            <a:xfrm>
              <a:off x="1289735" y="5224153"/>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7" name="Group 65"/>
            <p:cNvGrpSpPr>
              <a:grpSpLocks/>
            </p:cNvGrpSpPr>
            <p:nvPr/>
          </p:nvGrpSpPr>
          <p:grpSpPr bwMode="auto">
            <a:xfrm>
              <a:off x="953426" y="4722980"/>
              <a:ext cx="80103" cy="148264"/>
              <a:chOff x="1393" y="11737"/>
              <a:chExt cx="524" cy="71"/>
            </a:xfrm>
          </p:grpSpPr>
          <p:sp>
            <p:nvSpPr>
              <p:cNvPr id="393"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4"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 name="Group 68"/>
            <p:cNvGrpSpPr>
              <a:grpSpLocks/>
            </p:cNvGrpSpPr>
            <p:nvPr/>
          </p:nvGrpSpPr>
          <p:grpSpPr bwMode="auto">
            <a:xfrm>
              <a:off x="829298" y="4184223"/>
              <a:ext cx="93708" cy="148264"/>
              <a:chOff x="5140" y="10844"/>
              <a:chExt cx="613" cy="71"/>
            </a:xfrm>
          </p:grpSpPr>
          <p:sp>
            <p:nvSpPr>
              <p:cNvPr id="391"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2"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 name="Group 71"/>
            <p:cNvGrpSpPr>
              <a:grpSpLocks/>
            </p:cNvGrpSpPr>
            <p:nvPr/>
          </p:nvGrpSpPr>
          <p:grpSpPr bwMode="auto">
            <a:xfrm>
              <a:off x="833119" y="5316031"/>
              <a:ext cx="111135" cy="148264"/>
              <a:chOff x="6191" y="10844"/>
              <a:chExt cx="727" cy="71"/>
            </a:xfrm>
          </p:grpSpPr>
          <p:sp>
            <p:nvSpPr>
              <p:cNvPr id="389"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0"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0" name="Group 74"/>
            <p:cNvGrpSpPr>
              <a:grpSpLocks/>
            </p:cNvGrpSpPr>
            <p:nvPr/>
          </p:nvGrpSpPr>
          <p:grpSpPr bwMode="auto">
            <a:xfrm>
              <a:off x="1104154" y="4808598"/>
              <a:ext cx="93708" cy="148264"/>
              <a:chOff x="7430" y="10844"/>
              <a:chExt cx="613" cy="71"/>
            </a:xfrm>
          </p:grpSpPr>
          <p:sp>
            <p:nvSpPr>
              <p:cNvPr id="387"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8"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1" name="Rectangle 77"/>
            <p:cNvSpPr>
              <a:spLocks noChangeArrowheads="1"/>
            </p:cNvSpPr>
            <p:nvPr/>
          </p:nvSpPr>
          <p:spPr bwMode="auto">
            <a:xfrm>
              <a:off x="1275212" y="552485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1" name="Group 78"/>
            <p:cNvGrpSpPr>
              <a:grpSpLocks/>
            </p:cNvGrpSpPr>
            <p:nvPr/>
          </p:nvGrpSpPr>
          <p:grpSpPr bwMode="auto">
            <a:xfrm>
              <a:off x="1367697" y="5372414"/>
              <a:ext cx="80103" cy="148264"/>
              <a:chOff x="1873" y="12217"/>
              <a:chExt cx="524" cy="71"/>
            </a:xfrm>
          </p:grpSpPr>
          <p:sp>
            <p:nvSpPr>
              <p:cNvPr id="385"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6"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3" name="Rectangle 81"/>
            <p:cNvSpPr>
              <a:spLocks noChangeArrowheads="1"/>
            </p:cNvSpPr>
            <p:nvPr/>
          </p:nvSpPr>
          <p:spPr bwMode="auto">
            <a:xfrm>
              <a:off x="689729" y="552067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 name="Rectangle 82"/>
            <p:cNvSpPr>
              <a:spLocks noChangeArrowheads="1"/>
            </p:cNvSpPr>
            <p:nvPr/>
          </p:nvSpPr>
          <p:spPr bwMode="auto">
            <a:xfrm>
              <a:off x="566977" y="552067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2" name="Group 83"/>
            <p:cNvGrpSpPr>
              <a:grpSpLocks/>
            </p:cNvGrpSpPr>
            <p:nvPr/>
          </p:nvGrpSpPr>
          <p:grpSpPr bwMode="auto">
            <a:xfrm>
              <a:off x="964891" y="5316031"/>
              <a:ext cx="116027" cy="148264"/>
              <a:chOff x="8276" y="10844"/>
              <a:chExt cx="759" cy="71"/>
            </a:xfrm>
          </p:grpSpPr>
          <p:sp>
            <p:nvSpPr>
              <p:cNvPr id="383"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4"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3" name="Group 204"/>
            <p:cNvGrpSpPr>
              <a:grpSpLocks/>
            </p:cNvGrpSpPr>
            <p:nvPr/>
          </p:nvGrpSpPr>
          <p:grpSpPr bwMode="auto">
            <a:xfrm>
              <a:off x="152400" y="1069833"/>
              <a:ext cx="1261158" cy="377967"/>
              <a:chOff x="2535" y="15338"/>
              <a:chExt cx="7838" cy="181"/>
            </a:xfrm>
          </p:grpSpPr>
          <p:sp>
            <p:nvSpPr>
              <p:cNvPr id="375" name="Rectangle 205"/>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6" name="Rectangle 206"/>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7" name="Rectangle 207"/>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8" name="Rectangle 208"/>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9" name="Rectangle 209"/>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0" name="Rectangle 210"/>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1" name="Rectangle 211"/>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2" name="Rectangle 212"/>
              <p:cNvSpPr>
                <a:spLocks noChangeArrowheads="1"/>
              </p:cNvSpPr>
              <p:nvPr/>
            </p:nvSpPr>
            <p:spPr bwMode="auto">
              <a:xfrm>
                <a:off x="9744" y="15338"/>
                <a:ext cx="526" cy="18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7" name="Rectangle 215"/>
            <p:cNvSpPr>
              <a:spLocks noChangeArrowheads="1"/>
            </p:cNvSpPr>
            <p:nvPr/>
          </p:nvSpPr>
          <p:spPr bwMode="auto">
            <a:xfrm>
              <a:off x="186190"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 name="Rectangle 216"/>
            <p:cNvSpPr>
              <a:spLocks noChangeArrowheads="1"/>
            </p:cNvSpPr>
            <p:nvPr/>
          </p:nvSpPr>
          <p:spPr bwMode="auto">
            <a:xfrm>
              <a:off x="448944" y="2895600"/>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 name="Rectangle 217"/>
            <p:cNvSpPr>
              <a:spLocks noChangeArrowheads="1"/>
            </p:cNvSpPr>
            <p:nvPr/>
          </p:nvSpPr>
          <p:spPr bwMode="auto">
            <a:xfrm>
              <a:off x="707355"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0" name="Rectangle 218"/>
            <p:cNvSpPr>
              <a:spLocks noChangeArrowheads="1"/>
            </p:cNvSpPr>
            <p:nvPr/>
          </p:nvSpPr>
          <p:spPr bwMode="auto">
            <a:xfrm>
              <a:off x="894324" y="2895600"/>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1" name="Rectangle 219"/>
            <p:cNvSpPr>
              <a:spLocks noChangeArrowheads="1"/>
            </p:cNvSpPr>
            <p:nvPr/>
          </p:nvSpPr>
          <p:spPr bwMode="auto">
            <a:xfrm>
              <a:off x="1099314" y="2895600"/>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2" name="Rectangle 220"/>
            <p:cNvSpPr>
              <a:spLocks noChangeArrowheads="1"/>
            </p:cNvSpPr>
            <p:nvPr/>
          </p:nvSpPr>
          <p:spPr bwMode="auto">
            <a:xfrm>
              <a:off x="1255551" y="2895600"/>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 name="Rectangle 221"/>
            <p:cNvSpPr>
              <a:spLocks noChangeArrowheads="1"/>
            </p:cNvSpPr>
            <p:nvPr/>
          </p:nvSpPr>
          <p:spPr bwMode="auto">
            <a:xfrm>
              <a:off x="1326831" y="2680514"/>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4" name="Group 222"/>
            <p:cNvGrpSpPr>
              <a:grpSpLocks/>
            </p:cNvGrpSpPr>
            <p:nvPr/>
          </p:nvGrpSpPr>
          <p:grpSpPr bwMode="auto">
            <a:xfrm>
              <a:off x="186184" y="2781931"/>
              <a:ext cx="1210865" cy="148263"/>
              <a:chOff x="2745" y="15338"/>
              <a:chExt cx="7525" cy="71"/>
            </a:xfrm>
          </p:grpSpPr>
          <p:sp>
            <p:nvSpPr>
              <p:cNvPr id="368"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9"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0"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1"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2"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3"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4"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5"/>
            <p:cNvGrpSpPr>
              <a:grpSpLocks/>
            </p:cNvGrpSpPr>
            <p:nvPr/>
          </p:nvGrpSpPr>
          <p:grpSpPr bwMode="auto">
            <a:xfrm>
              <a:off x="878674" y="3054500"/>
              <a:ext cx="93708" cy="148264"/>
              <a:chOff x="7359" y="10643"/>
              <a:chExt cx="613" cy="71"/>
            </a:xfrm>
          </p:grpSpPr>
          <p:sp>
            <p:nvSpPr>
              <p:cNvPr id="366"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7"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6" name="Group 248"/>
            <p:cNvGrpSpPr>
              <a:grpSpLocks/>
            </p:cNvGrpSpPr>
            <p:nvPr/>
          </p:nvGrpSpPr>
          <p:grpSpPr bwMode="auto">
            <a:xfrm>
              <a:off x="418542" y="4313692"/>
              <a:ext cx="93708" cy="148264"/>
              <a:chOff x="3256" y="11013"/>
              <a:chExt cx="613" cy="71"/>
            </a:xfrm>
          </p:grpSpPr>
          <p:sp>
            <p:nvSpPr>
              <p:cNvPr id="364"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5"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7" name="Rectangle 251"/>
            <p:cNvSpPr>
              <a:spLocks noChangeArrowheads="1"/>
            </p:cNvSpPr>
            <p:nvPr/>
          </p:nvSpPr>
          <p:spPr bwMode="auto">
            <a:xfrm>
              <a:off x="200095" y="3749873"/>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7" name="Group 252"/>
            <p:cNvGrpSpPr>
              <a:grpSpLocks/>
            </p:cNvGrpSpPr>
            <p:nvPr/>
          </p:nvGrpSpPr>
          <p:grpSpPr bwMode="auto">
            <a:xfrm>
              <a:off x="418542" y="3749873"/>
              <a:ext cx="93708" cy="148264"/>
              <a:chOff x="3256" y="10743"/>
              <a:chExt cx="613" cy="71"/>
            </a:xfrm>
          </p:grpSpPr>
          <p:sp>
            <p:nvSpPr>
              <p:cNvPr id="362"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3"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8" name="Group 255"/>
            <p:cNvGrpSpPr>
              <a:grpSpLocks/>
            </p:cNvGrpSpPr>
            <p:nvPr/>
          </p:nvGrpSpPr>
          <p:grpSpPr bwMode="auto">
            <a:xfrm>
              <a:off x="166311" y="3960784"/>
              <a:ext cx="80103" cy="148264"/>
              <a:chOff x="1606" y="10844"/>
              <a:chExt cx="524" cy="71"/>
            </a:xfrm>
          </p:grpSpPr>
          <p:sp>
            <p:nvSpPr>
              <p:cNvPr id="360"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1"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9" name="Group 258"/>
            <p:cNvGrpSpPr>
              <a:grpSpLocks/>
            </p:cNvGrpSpPr>
            <p:nvPr/>
          </p:nvGrpSpPr>
          <p:grpSpPr bwMode="auto">
            <a:xfrm>
              <a:off x="405701" y="4610218"/>
              <a:ext cx="78727" cy="148264"/>
              <a:chOff x="3172" y="10844"/>
              <a:chExt cx="515" cy="71"/>
            </a:xfrm>
          </p:grpSpPr>
          <p:sp>
            <p:nvSpPr>
              <p:cNvPr id="358"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9"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0" name="Group 261"/>
            <p:cNvGrpSpPr>
              <a:grpSpLocks/>
            </p:cNvGrpSpPr>
            <p:nvPr/>
          </p:nvGrpSpPr>
          <p:grpSpPr bwMode="auto">
            <a:xfrm>
              <a:off x="202999" y="4461954"/>
              <a:ext cx="80103" cy="148264"/>
              <a:chOff x="1846" y="11084"/>
              <a:chExt cx="524" cy="71"/>
            </a:xfrm>
          </p:grpSpPr>
          <p:sp>
            <p:nvSpPr>
              <p:cNvPr id="356"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7"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1" name="Group 264"/>
            <p:cNvGrpSpPr>
              <a:grpSpLocks/>
            </p:cNvGrpSpPr>
            <p:nvPr/>
          </p:nvGrpSpPr>
          <p:grpSpPr bwMode="auto">
            <a:xfrm>
              <a:off x="239688" y="4963126"/>
              <a:ext cx="80103" cy="148264"/>
              <a:chOff x="2086" y="11324"/>
              <a:chExt cx="524" cy="71"/>
            </a:xfrm>
          </p:grpSpPr>
          <p:sp>
            <p:nvSpPr>
              <p:cNvPr id="354"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5"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43" name="Rectangle 267"/>
            <p:cNvSpPr>
              <a:spLocks noChangeArrowheads="1"/>
            </p:cNvSpPr>
            <p:nvPr/>
          </p:nvSpPr>
          <p:spPr bwMode="auto">
            <a:xfrm>
              <a:off x="285701"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4" name="Rectangle 268"/>
            <p:cNvSpPr>
              <a:spLocks noChangeArrowheads="1"/>
            </p:cNvSpPr>
            <p:nvPr/>
          </p:nvSpPr>
          <p:spPr bwMode="auto">
            <a:xfrm>
              <a:off x="500480"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5" name="Rectangle 269"/>
            <p:cNvSpPr>
              <a:spLocks noChangeArrowheads="1"/>
            </p:cNvSpPr>
            <p:nvPr/>
          </p:nvSpPr>
          <p:spPr bwMode="auto">
            <a:xfrm>
              <a:off x="305879" y="446195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6" name="Rectangle 270"/>
            <p:cNvSpPr>
              <a:spLocks noChangeArrowheads="1"/>
            </p:cNvSpPr>
            <p:nvPr/>
          </p:nvSpPr>
          <p:spPr bwMode="auto">
            <a:xfrm>
              <a:off x="485499" y="461021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7" name="Rectangle 271"/>
            <p:cNvSpPr>
              <a:spLocks noChangeArrowheads="1"/>
            </p:cNvSpPr>
            <p:nvPr/>
          </p:nvSpPr>
          <p:spPr bwMode="auto">
            <a:xfrm>
              <a:off x="208502" y="416542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36" name="Group 272"/>
            <p:cNvGrpSpPr>
              <a:grpSpLocks/>
            </p:cNvGrpSpPr>
            <p:nvPr/>
          </p:nvGrpSpPr>
          <p:grpSpPr bwMode="auto">
            <a:xfrm>
              <a:off x="326975" y="4814862"/>
              <a:ext cx="78727" cy="148264"/>
              <a:chOff x="3172" y="10844"/>
              <a:chExt cx="515" cy="71"/>
            </a:xfrm>
          </p:grpSpPr>
          <p:sp>
            <p:nvSpPr>
              <p:cNvPr id="352"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3"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0" name="Group 275"/>
            <p:cNvGrpSpPr>
              <a:grpSpLocks/>
            </p:cNvGrpSpPr>
            <p:nvPr/>
          </p:nvGrpSpPr>
          <p:grpSpPr bwMode="auto">
            <a:xfrm>
              <a:off x="152400" y="4758479"/>
              <a:ext cx="80103" cy="148264"/>
              <a:chOff x="1633" y="11977"/>
              <a:chExt cx="524" cy="71"/>
            </a:xfrm>
          </p:grpSpPr>
          <p:sp>
            <p:nvSpPr>
              <p:cNvPr id="350"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1"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50" name="Rectangle 278"/>
            <p:cNvSpPr>
              <a:spLocks noChangeArrowheads="1"/>
            </p:cNvSpPr>
            <p:nvPr/>
          </p:nvSpPr>
          <p:spPr bwMode="auto">
            <a:xfrm>
              <a:off x="287229" y="416542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1" name="Rectangle 279"/>
            <p:cNvSpPr>
              <a:spLocks noChangeArrowheads="1"/>
            </p:cNvSpPr>
            <p:nvPr/>
          </p:nvSpPr>
          <p:spPr bwMode="auto">
            <a:xfrm>
              <a:off x="406772" y="4017167"/>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2" name="Rectangle 280"/>
            <p:cNvSpPr>
              <a:spLocks noChangeArrowheads="1"/>
            </p:cNvSpPr>
            <p:nvPr/>
          </p:nvSpPr>
          <p:spPr bwMode="auto">
            <a:xfrm>
              <a:off x="418542" y="496312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2" name="Group 281"/>
            <p:cNvGrpSpPr>
              <a:grpSpLocks/>
            </p:cNvGrpSpPr>
            <p:nvPr/>
          </p:nvGrpSpPr>
          <p:grpSpPr bwMode="auto">
            <a:xfrm>
              <a:off x="417167" y="5875671"/>
              <a:ext cx="93708" cy="148264"/>
              <a:chOff x="3256" y="11013"/>
              <a:chExt cx="613" cy="71"/>
            </a:xfrm>
          </p:grpSpPr>
          <p:sp>
            <p:nvSpPr>
              <p:cNvPr id="348"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9"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54" name="Rectangle 284"/>
            <p:cNvSpPr>
              <a:spLocks noChangeArrowheads="1"/>
            </p:cNvSpPr>
            <p:nvPr/>
          </p:nvSpPr>
          <p:spPr bwMode="auto">
            <a:xfrm>
              <a:off x="198719" y="531185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3" name="Group 285"/>
            <p:cNvGrpSpPr>
              <a:grpSpLocks/>
            </p:cNvGrpSpPr>
            <p:nvPr/>
          </p:nvGrpSpPr>
          <p:grpSpPr bwMode="auto">
            <a:xfrm>
              <a:off x="417167" y="5311855"/>
              <a:ext cx="93708" cy="148264"/>
              <a:chOff x="3256" y="10743"/>
              <a:chExt cx="613" cy="71"/>
            </a:xfrm>
          </p:grpSpPr>
          <p:sp>
            <p:nvSpPr>
              <p:cNvPr id="346"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7"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5" name="Group 288"/>
            <p:cNvGrpSpPr>
              <a:grpSpLocks/>
            </p:cNvGrpSpPr>
            <p:nvPr/>
          </p:nvGrpSpPr>
          <p:grpSpPr bwMode="auto">
            <a:xfrm>
              <a:off x="164935" y="5522766"/>
              <a:ext cx="80103" cy="148264"/>
              <a:chOff x="1606" y="10844"/>
              <a:chExt cx="524" cy="71"/>
            </a:xfrm>
          </p:grpSpPr>
          <p:sp>
            <p:nvSpPr>
              <p:cNvPr id="344"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5"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6" name="Group 291"/>
            <p:cNvGrpSpPr>
              <a:grpSpLocks/>
            </p:cNvGrpSpPr>
            <p:nvPr/>
          </p:nvGrpSpPr>
          <p:grpSpPr bwMode="auto">
            <a:xfrm>
              <a:off x="619563" y="3196501"/>
              <a:ext cx="78727" cy="148264"/>
              <a:chOff x="3172" y="10844"/>
              <a:chExt cx="515" cy="71"/>
            </a:xfrm>
          </p:grpSpPr>
          <p:sp>
            <p:nvSpPr>
              <p:cNvPr id="342"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3"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8" name="Group 294"/>
            <p:cNvGrpSpPr>
              <a:grpSpLocks/>
            </p:cNvGrpSpPr>
            <p:nvPr/>
          </p:nvGrpSpPr>
          <p:grpSpPr bwMode="auto">
            <a:xfrm>
              <a:off x="201623" y="6023936"/>
              <a:ext cx="80103" cy="148264"/>
              <a:chOff x="1846" y="11084"/>
              <a:chExt cx="524" cy="71"/>
            </a:xfrm>
          </p:grpSpPr>
          <p:sp>
            <p:nvSpPr>
              <p:cNvPr id="34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9" name="Group 297"/>
            <p:cNvGrpSpPr>
              <a:grpSpLocks/>
            </p:cNvGrpSpPr>
            <p:nvPr/>
          </p:nvGrpSpPr>
          <p:grpSpPr bwMode="auto">
            <a:xfrm>
              <a:off x="601219" y="3960784"/>
              <a:ext cx="80103" cy="148264"/>
              <a:chOff x="2086" y="11324"/>
              <a:chExt cx="524" cy="71"/>
            </a:xfrm>
          </p:grpSpPr>
          <p:sp>
            <p:nvSpPr>
              <p:cNvPr id="338"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9"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60" name="Rectangle 300"/>
            <p:cNvSpPr>
              <a:spLocks noChangeArrowheads="1"/>
            </p:cNvSpPr>
            <p:nvPr/>
          </p:nvSpPr>
          <p:spPr bwMode="auto">
            <a:xfrm>
              <a:off x="284325"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1" name="Rectangle 301"/>
            <p:cNvSpPr>
              <a:spLocks noChangeArrowheads="1"/>
            </p:cNvSpPr>
            <p:nvPr/>
          </p:nvSpPr>
          <p:spPr bwMode="auto">
            <a:xfrm>
              <a:off x="499104"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2" name="Rectangle 302"/>
            <p:cNvSpPr>
              <a:spLocks noChangeArrowheads="1"/>
            </p:cNvSpPr>
            <p:nvPr/>
          </p:nvSpPr>
          <p:spPr bwMode="auto">
            <a:xfrm>
              <a:off x="304503" y="602393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3" name="Rectangle 303"/>
            <p:cNvSpPr>
              <a:spLocks noChangeArrowheads="1"/>
            </p:cNvSpPr>
            <p:nvPr/>
          </p:nvSpPr>
          <p:spPr bwMode="auto">
            <a:xfrm>
              <a:off x="1010446" y="5727410"/>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4" name="Rectangle 304"/>
            <p:cNvSpPr>
              <a:spLocks noChangeArrowheads="1"/>
            </p:cNvSpPr>
            <p:nvPr/>
          </p:nvSpPr>
          <p:spPr bwMode="auto">
            <a:xfrm>
              <a:off x="207127" y="5727410"/>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0" name="Group 305"/>
            <p:cNvGrpSpPr>
              <a:grpSpLocks/>
            </p:cNvGrpSpPr>
            <p:nvPr/>
          </p:nvGrpSpPr>
          <p:grpSpPr bwMode="auto">
            <a:xfrm>
              <a:off x="281420" y="3305086"/>
              <a:ext cx="78727" cy="148264"/>
              <a:chOff x="3172" y="10844"/>
              <a:chExt cx="515" cy="71"/>
            </a:xfrm>
          </p:grpSpPr>
          <p:sp>
            <p:nvSpPr>
              <p:cNvPr id="336"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7"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2" name="Group 308"/>
            <p:cNvGrpSpPr>
              <a:grpSpLocks/>
            </p:cNvGrpSpPr>
            <p:nvPr/>
          </p:nvGrpSpPr>
          <p:grpSpPr bwMode="auto">
            <a:xfrm>
              <a:off x="815081" y="5875671"/>
              <a:ext cx="80103" cy="148264"/>
              <a:chOff x="1633" y="11977"/>
              <a:chExt cx="524" cy="71"/>
            </a:xfrm>
          </p:grpSpPr>
          <p:sp>
            <p:nvSpPr>
              <p:cNvPr id="334"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5"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67" name="Rectangle 311"/>
            <p:cNvSpPr>
              <a:spLocks noChangeArrowheads="1"/>
            </p:cNvSpPr>
            <p:nvPr/>
          </p:nvSpPr>
          <p:spPr bwMode="auto">
            <a:xfrm>
              <a:off x="285853" y="572741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8" name="Rectangle 312"/>
            <p:cNvSpPr>
              <a:spLocks noChangeArrowheads="1"/>
            </p:cNvSpPr>
            <p:nvPr/>
          </p:nvSpPr>
          <p:spPr bwMode="auto">
            <a:xfrm>
              <a:off x="405396" y="557914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9" name="Rectangle 313"/>
            <p:cNvSpPr>
              <a:spLocks noChangeArrowheads="1"/>
            </p:cNvSpPr>
            <p:nvPr/>
          </p:nvSpPr>
          <p:spPr bwMode="auto">
            <a:xfrm>
              <a:off x="326975" y="30482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0" name="Rectangle 8"/>
            <p:cNvSpPr>
              <a:spLocks noChangeArrowheads="1"/>
            </p:cNvSpPr>
            <p:nvPr/>
          </p:nvSpPr>
          <p:spPr bwMode="auto">
            <a:xfrm>
              <a:off x="475868" y="1625653"/>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1" name="Rectangle 9"/>
            <p:cNvSpPr>
              <a:spLocks noChangeArrowheads="1"/>
            </p:cNvSpPr>
            <p:nvPr/>
          </p:nvSpPr>
          <p:spPr bwMode="auto">
            <a:xfrm>
              <a:off x="741552" y="175929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2" name="Rectangle 10"/>
            <p:cNvSpPr>
              <a:spLocks noChangeArrowheads="1"/>
            </p:cNvSpPr>
            <p:nvPr/>
          </p:nvSpPr>
          <p:spPr bwMode="auto">
            <a:xfrm>
              <a:off x="1228588" y="2193645"/>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5" name="Group 11"/>
            <p:cNvGrpSpPr>
              <a:grpSpLocks/>
            </p:cNvGrpSpPr>
            <p:nvPr/>
          </p:nvGrpSpPr>
          <p:grpSpPr bwMode="auto">
            <a:xfrm>
              <a:off x="1311748" y="2256291"/>
              <a:ext cx="136052" cy="148264"/>
              <a:chOff x="8966" y="10643"/>
              <a:chExt cx="890" cy="71"/>
            </a:xfrm>
          </p:grpSpPr>
          <p:sp>
            <p:nvSpPr>
              <p:cNvPr id="332"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3"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6" name="Group 14"/>
            <p:cNvGrpSpPr>
              <a:grpSpLocks/>
            </p:cNvGrpSpPr>
            <p:nvPr/>
          </p:nvGrpSpPr>
          <p:grpSpPr bwMode="auto">
            <a:xfrm>
              <a:off x="710214" y="2465111"/>
              <a:ext cx="93708" cy="148264"/>
              <a:chOff x="5031" y="10743"/>
              <a:chExt cx="613" cy="71"/>
            </a:xfrm>
          </p:grpSpPr>
          <p:sp>
            <p:nvSpPr>
              <p:cNvPr id="3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75" name="Rectangle 17"/>
            <p:cNvSpPr>
              <a:spLocks noChangeArrowheads="1"/>
            </p:cNvSpPr>
            <p:nvPr/>
          </p:nvSpPr>
          <p:spPr bwMode="auto">
            <a:xfrm>
              <a:off x="566977" y="302893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7" name="Group 18"/>
            <p:cNvGrpSpPr>
              <a:grpSpLocks/>
            </p:cNvGrpSpPr>
            <p:nvPr/>
          </p:nvGrpSpPr>
          <p:grpSpPr bwMode="auto">
            <a:xfrm>
              <a:off x="1010446" y="2041208"/>
              <a:ext cx="93708" cy="152440"/>
              <a:chOff x="7502" y="10743"/>
              <a:chExt cx="613" cy="73"/>
            </a:xfrm>
          </p:grpSpPr>
          <p:sp>
            <p:nvSpPr>
              <p:cNvPr id="328"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9"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8" name="Group 21"/>
            <p:cNvGrpSpPr>
              <a:grpSpLocks/>
            </p:cNvGrpSpPr>
            <p:nvPr/>
          </p:nvGrpSpPr>
          <p:grpSpPr bwMode="auto">
            <a:xfrm>
              <a:off x="1104154" y="3321280"/>
              <a:ext cx="93708" cy="152440"/>
              <a:chOff x="8491" y="10743"/>
              <a:chExt cx="613" cy="73"/>
            </a:xfrm>
          </p:grpSpPr>
          <p:sp>
            <p:nvSpPr>
              <p:cNvPr id="326"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7"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78" name="Rectangle 24"/>
            <p:cNvSpPr>
              <a:spLocks noChangeArrowheads="1"/>
            </p:cNvSpPr>
            <p:nvPr/>
          </p:nvSpPr>
          <p:spPr bwMode="auto">
            <a:xfrm>
              <a:off x="1361124" y="2465111"/>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9" name="Group 25"/>
            <p:cNvGrpSpPr>
              <a:grpSpLocks/>
            </p:cNvGrpSpPr>
            <p:nvPr/>
          </p:nvGrpSpPr>
          <p:grpSpPr bwMode="auto">
            <a:xfrm>
              <a:off x="710214" y="3028930"/>
              <a:ext cx="93708" cy="148264"/>
              <a:chOff x="5140" y="10844"/>
              <a:chExt cx="613" cy="71"/>
            </a:xfrm>
          </p:grpSpPr>
          <p:sp>
            <p:nvSpPr>
              <p:cNvPr id="324"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5"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2" name="Group 28"/>
            <p:cNvGrpSpPr>
              <a:grpSpLocks/>
            </p:cNvGrpSpPr>
            <p:nvPr/>
          </p:nvGrpSpPr>
          <p:grpSpPr bwMode="auto">
            <a:xfrm>
              <a:off x="887540" y="2676022"/>
              <a:ext cx="111135" cy="148264"/>
              <a:chOff x="6191" y="10844"/>
              <a:chExt cx="727" cy="71"/>
            </a:xfrm>
          </p:grpSpPr>
          <p:sp>
            <p:nvSpPr>
              <p:cNvPr id="322"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3"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3" name="Group 31"/>
            <p:cNvGrpSpPr>
              <a:grpSpLocks/>
            </p:cNvGrpSpPr>
            <p:nvPr/>
          </p:nvGrpSpPr>
          <p:grpSpPr bwMode="auto">
            <a:xfrm>
              <a:off x="1076943" y="2676022"/>
              <a:ext cx="93708" cy="148264"/>
              <a:chOff x="7430" y="10844"/>
              <a:chExt cx="613" cy="71"/>
            </a:xfrm>
          </p:grpSpPr>
          <p:sp>
            <p:nvSpPr>
              <p:cNvPr id="320"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1"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82" name="Rectangle 34"/>
            <p:cNvSpPr>
              <a:spLocks noChangeArrowheads="1"/>
            </p:cNvSpPr>
            <p:nvPr/>
          </p:nvSpPr>
          <p:spPr bwMode="auto">
            <a:xfrm>
              <a:off x="1361124" y="2676022"/>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3" name="Rectangle 35"/>
            <p:cNvSpPr>
              <a:spLocks noChangeArrowheads="1"/>
            </p:cNvSpPr>
            <p:nvPr/>
          </p:nvSpPr>
          <p:spPr bwMode="auto">
            <a:xfrm>
              <a:off x="616506" y="26760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4" name="Rectangle 36"/>
            <p:cNvSpPr>
              <a:spLocks noChangeArrowheads="1"/>
            </p:cNvSpPr>
            <p:nvPr/>
          </p:nvSpPr>
          <p:spPr bwMode="auto">
            <a:xfrm>
              <a:off x="504760" y="161103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5" name="Group 37"/>
            <p:cNvGrpSpPr>
              <a:grpSpLocks/>
            </p:cNvGrpSpPr>
            <p:nvPr/>
          </p:nvGrpSpPr>
          <p:grpSpPr bwMode="auto">
            <a:xfrm>
              <a:off x="1206269" y="2676022"/>
              <a:ext cx="116027" cy="148264"/>
              <a:chOff x="8276" y="10844"/>
              <a:chExt cx="759" cy="71"/>
            </a:xfrm>
          </p:grpSpPr>
          <p:sp>
            <p:nvSpPr>
              <p:cNvPr id="318"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9"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86" name="Rectangle 41"/>
            <p:cNvSpPr>
              <a:spLocks noChangeArrowheads="1"/>
            </p:cNvSpPr>
            <p:nvPr/>
          </p:nvSpPr>
          <p:spPr bwMode="auto">
            <a:xfrm>
              <a:off x="840151" y="3028930"/>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7" name="Rectangle 42"/>
            <p:cNvSpPr>
              <a:spLocks noChangeArrowheads="1"/>
            </p:cNvSpPr>
            <p:nvPr/>
          </p:nvSpPr>
          <p:spPr bwMode="auto">
            <a:xfrm>
              <a:off x="727946" y="273240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8" name="Rectangle 43"/>
            <p:cNvSpPr>
              <a:spLocks noChangeArrowheads="1"/>
            </p:cNvSpPr>
            <p:nvPr/>
          </p:nvSpPr>
          <p:spPr bwMode="auto">
            <a:xfrm>
              <a:off x="784813" y="273240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7" name="Group 44"/>
            <p:cNvGrpSpPr>
              <a:grpSpLocks/>
            </p:cNvGrpSpPr>
            <p:nvPr/>
          </p:nvGrpSpPr>
          <p:grpSpPr bwMode="auto">
            <a:xfrm>
              <a:off x="866292" y="3177192"/>
              <a:ext cx="93708" cy="148264"/>
              <a:chOff x="7359" y="10643"/>
              <a:chExt cx="613" cy="71"/>
            </a:xfrm>
          </p:grpSpPr>
          <p:sp>
            <p:nvSpPr>
              <p:cNvPr id="316"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7"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0" name="Rectangle 47"/>
            <p:cNvSpPr>
              <a:spLocks noChangeArrowheads="1"/>
            </p:cNvSpPr>
            <p:nvPr/>
          </p:nvSpPr>
          <p:spPr bwMode="auto">
            <a:xfrm>
              <a:off x="1214066" y="3173016"/>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8" name="Group 48"/>
            <p:cNvGrpSpPr>
              <a:grpSpLocks/>
            </p:cNvGrpSpPr>
            <p:nvPr/>
          </p:nvGrpSpPr>
          <p:grpSpPr bwMode="auto">
            <a:xfrm>
              <a:off x="1254423" y="2966284"/>
              <a:ext cx="136052" cy="148264"/>
              <a:chOff x="8966" y="10643"/>
              <a:chExt cx="890" cy="71"/>
            </a:xfrm>
          </p:grpSpPr>
          <p:sp>
            <p:nvSpPr>
              <p:cNvPr id="314"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5"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9" name="Group 51"/>
            <p:cNvGrpSpPr>
              <a:grpSpLocks/>
            </p:cNvGrpSpPr>
            <p:nvPr/>
          </p:nvGrpSpPr>
          <p:grpSpPr bwMode="auto">
            <a:xfrm>
              <a:off x="716023" y="3325456"/>
              <a:ext cx="93708" cy="148264"/>
              <a:chOff x="3256" y="10743"/>
              <a:chExt cx="613" cy="71"/>
            </a:xfrm>
          </p:grpSpPr>
          <p:sp>
            <p:nvSpPr>
              <p:cNvPr id="312"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3"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5" name="Group 54"/>
            <p:cNvGrpSpPr>
              <a:grpSpLocks/>
            </p:cNvGrpSpPr>
            <p:nvPr/>
          </p:nvGrpSpPr>
          <p:grpSpPr bwMode="auto">
            <a:xfrm>
              <a:off x="878674" y="1759298"/>
              <a:ext cx="93708" cy="148264"/>
              <a:chOff x="5031" y="10743"/>
              <a:chExt cx="613" cy="71"/>
            </a:xfrm>
          </p:grpSpPr>
          <p:sp>
            <p:nvSpPr>
              <p:cNvPr id="310"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1"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4" name="Rectangle 57"/>
            <p:cNvSpPr>
              <a:spLocks noChangeArrowheads="1"/>
            </p:cNvSpPr>
            <p:nvPr/>
          </p:nvSpPr>
          <p:spPr bwMode="auto">
            <a:xfrm>
              <a:off x="619563" y="332545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4" name="Group 58"/>
            <p:cNvGrpSpPr>
              <a:grpSpLocks/>
            </p:cNvGrpSpPr>
            <p:nvPr/>
          </p:nvGrpSpPr>
          <p:grpSpPr bwMode="auto">
            <a:xfrm>
              <a:off x="987210" y="3177192"/>
              <a:ext cx="93708" cy="152440"/>
              <a:chOff x="7502" y="10743"/>
              <a:chExt cx="613" cy="73"/>
            </a:xfrm>
          </p:grpSpPr>
          <p:sp>
            <p:nvSpPr>
              <p:cNvPr id="308"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9"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5" name="Group 61"/>
            <p:cNvGrpSpPr>
              <a:grpSpLocks/>
            </p:cNvGrpSpPr>
            <p:nvPr/>
          </p:nvGrpSpPr>
          <p:grpSpPr bwMode="auto">
            <a:xfrm>
              <a:off x="1160715" y="3678364"/>
              <a:ext cx="93708" cy="152440"/>
              <a:chOff x="8491" y="10743"/>
              <a:chExt cx="613" cy="73"/>
            </a:xfrm>
          </p:grpSpPr>
          <p:sp>
            <p:nvSpPr>
              <p:cNvPr id="306"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7"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7" name="Rectangle 64"/>
            <p:cNvSpPr>
              <a:spLocks noChangeArrowheads="1"/>
            </p:cNvSpPr>
            <p:nvPr/>
          </p:nvSpPr>
          <p:spPr bwMode="auto">
            <a:xfrm>
              <a:off x="1289735" y="338183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6" name="Group 65"/>
            <p:cNvGrpSpPr>
              <a:grpSpLocks/>
            </p:cNvGrpSpPr>
            <p:nvPr/>
          </p:nvGrpSpPr>
          <p:grpSpPr bwMode="auto">
            <a:xfrm>
              <a:off x="953426" y="2880666"/>
              <a:ext cx="80103" cy="148264"/>
              <a:chOff x="1393" y="11737"/>
              <a:chExt cx="524" cy="71"/>
            </a:xfrm>
          </p:grpSpPr>
          <p:sp>
            <p:nvSpPr>
              <p:cNvPr id="304"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5"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7" name="Group 68"/>
            <p:cNvGrpSpPr>
              <a:grpSpLocks/>
            </p:cNvGrpSpPr>
            <p:nvPr/>
          </p:nvGrpSpPr>
          <p:grpSpPr bwMode="auto">
            <a:xfrm>
              <a:off x="829298" y="2341909"/>
              <a:ext cx="93708" cy="148264"/>
              <a:chOff x="5140" y="10844"/>
              <a:chExt cx="613" cy="71"/>
            </a:xfrm>
          </p:grpSpPr>
          <p:sp>
            <p:nvSpPr>
              <p:cNvPr id="302"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3"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8" name="Group 71"/>
            <p:cNvGrpSpPr>
              <a:grpSpLocks/>
            </p:cNvGrpSpPr>
            <p:nvPr/>
          </p:nvGrpSpPr>
          <p:grpSpPr bwMode="auto">
            <a:xfrm>
              <a:off x="833119" y="3473717"/>
              <a:ext cx="111135" cy="148264"/>
              <a:chOff x="6191" y="10844"/>
              <a:chExt cx="727" cy="71"/>
            </a:xfrm>
          </p:grpSpPr>
          <p:sp>
            <p:nvSpPr>
              <p:cNvPr id="300"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1"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9" name="Group 74"/>
            <p:cNvGrpSpPr>
              <a:grpSpLocks/>
            </p:cNvGrpSpPr>
            <p:nvPr/>
          </p:nvGrpSpPr>
          <p:grpSpPr bwMode="auto">
            <a:xfrm>
              <a:off x="1104154" y="2966284"/>
              <a:ext cx="93708" cy="148264"/>
              <a:chOff x="7430" y="10844"/>
              <a:chExt cx="613" cy="71"/>
            </a:xfrm>
          </p:grpSpPr>
          <p:sp>
            <p:nvSpPr>
              <p:cNvPr id="298"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9"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02" name="Rectangle 77"/>
            <p:cNvSpPr>
              <a:spLocks noChangeArrowheads="1"/>
            </p:cNvSpPr>
            <p:nvPr/>
          </p:nvSpPr>
          <p:spPr bwMode="auto">
            <a:xfrm>
              <a:off x="1275212" y="368254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0" name="Group 78"/>
            <p:cNvGrpSpPr>
              <a:grpSpLocks/>
            </p:cNvGrpSpPr>
            <p:nvPr/>
          </p:nvGrpSpPr>
          <p:grpSpPr bwMode="auto">
            <a:xfrm>
              <a:off x="1367697" y="3530100"/>
              <a:ext cx="80103" cy="148264"/>
              <a:chOff x="1873" y="12217"/>
              <a:chExt cx="524" cy="71"/>
            </a:xfrm>
          </p:grpSpPr>
          <p:sp>
            <p:nvSpPr>
              <p:cNvPr id="296"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7"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07" name="Rectangle 81"/>
            <p:cNvSpPr>
              <a:spLocks noChangeArrowheads="1"/>
            </p:cNvSpPr>
            <p:nvPr/>
          </p:nvSpPr>
          <p:spPr bwMode="auto">
            <a:xfrm>
              <a:off x="689729" y="367836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08" name="Rectangle 82"/>
            <p:cNvSpPr>
              <a:spLocks noChangeArrowheads="1"/>
            </p:cNvSpPr>
            <p:nvPr/>
          </p:nvSpPr>
          <p:spPr bwMode="auto">
            <a:xfrm>
              <a:off x="566977" y="367836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1" name="Group 83"/>
            <p:cNvGrpSpPr>
              <a:grpSpLocks/>
            </p:cNvGrpSpPr>
            <p:nvPr/>
          </p:nvGrpSpPr>
          <p:grpSpPr bwMode="auto">
            <a:xfrm>
              <a:off x="964891" y="3473717"/>
              <a:ext cx="116027" cy="148264"/>
              <a:chOff x="8276" y="10844"/>
              <a:chExt cx="759" cy="71"/>
            </a:xfrm>
          </p:grpSpPr>
          <p:sp>
            <p:nvSpPr>
              <p:cNvPr id="294"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5"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10" name="Rectangle 215"/>
            <p:cNvSpPr>
              <a:spLocks noChangeArrowheads="1"/>
            </p:cNvSpPr>
            <p:nvPr/>
          </p:nvSpPr>
          <p:spPr bwMode="auto">
            <a:xfrm>
              <a:off x="186190"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1" name="Rectangle 216"/>
            <p:cNvSpPr>
              <a:spLocks noChangeArrowheads="1"/>
            </p:cNvSpPr>
            <p:nvPr/>
          </p:nvSpPr>
          <p:spPr bwMode="auto">
            <a:xfrm>
              <a:off x="448944" y="1053286"/>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2" name="Rectangle 217"/>
            <p:cNvSpPr>
              <a:spLocks noChangeArrowheads="1"/>
            </p:cNvSpPr>
            <p:nvPr/>
          </p:nvSpPr>
          <p:spPr bwMode="auto">
            <a:xfrm>
              <a:off x="707355"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3" name="Rectangle 218"/>
            <p:cNvSpPr>
              <a:spLocks noChangeArrowheads="1"/>
            </p:cNvSpPr>
            <p:nvPr/>
          </p:nvSpPr>
          <p:spPr bwMode="auto">
            <a:xfrm>
              <a:off x="894324" y="1053286"/>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4" name="Rectangle 219"/>
            <p:cNvSpPr>
              <a:spLocks noChangeArrowheads="1"/>
            </p:cNvSpPr>
            <p:nvPr/>
          </p:nvSpPr>
          <p:spPr bwMode="auto">
            <a:xfrm>
              <a:off x="1099314" y="1053286"/>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5" name="Rectangle 220"/>
            <p:cNvSpPr>
              <a:spLocks noChangeArrowheads="1"/>
            </p:cNvSpPr>
            <p:nvPr/>
          </p:nvSpPr>
          <p:spPr bwMode="auto">
            <a:xfrm>
              <a:off x="1255551" y="1053286"/>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6" name="Rectangle 221"/>
            <p:cNvSpPr>
              <a:spLocks noChangeArrowheads="1"/>
            </p:cNvSpPr>
            <p:nvPr/>
          </p:nvSpPr>
          <p:spPr bwMode="auto">
            <a:xfrm>
              <a:off x="1326831" y="1680537"/>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2" name="Group 222"/>
            <p:cNvGrpSpPr>
              <a:grpSpLocks/>
            </p:cNvGrpSpPr>
            <p:nvPr/>
          </p:nvGrpSpPr>
          <p:grpSpPr bwMode="auto">
            <a:xfrm>
              <a:off x="186184" y="939617"/>
              <a:ext cx="1210865" cy="148263"/>
              <a:chOff x="2745" y="15338"/>
              <a:chExt cx="7525" cy="71"/>
            </a:xfrm>
          </p:grpSpPr>
          <p:sp>
            <p:nvSpPr>
              <p:cNvPr id="287"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8"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9"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0"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1"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2"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3"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3" name="Group 245"/>
            <p:cNvGrpSpPr>
              <a:grpSpLocks/>
            </p:cNvGrpSpPr>
            <p:nvPr/>
          </p:nvGrpSpPr>
          <p:grpSpPr bwMode="auto">
            <a:xfrm>
              <a:off x="878674" y="1212186"/>
              <a:ext cx="93708" cy="148264"/>
              <a:chOff x="7359" y="10643"/>
              <a:chExt cx="613" cy="71"/>
            </a:xfrm>
          </p:grpSpPr>
          <p:sp>
            <p:nvSpPr>
              <p:cNvPr id="285"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6"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 name="Group 248"/>
            <p:cNvGrpSpPr>
              <a:grpSpLocks/>
            </p:cNvGrpSpPr>
            <p:nvPr/>
          </p:nvGrpSpPr>
          <p:grpSpPr bwMode="auto">
            <a:xfrm>
              <a:off x="418542" y="2471378"/>
              <a:ext cx="93708" cy="148264"/>
              <a:chOff x="3256" y="11013"/>
              <a:chExt cx="613" cy="71"/>
            </a:xfrm>
          </p:grpSpPr>
          <p:sp>
            <p:nvSpPr>
              <p:cNvPr id="283"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4"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0" name="Rectangle 251"/>
            <p:cNvSpPr>
              <a:spLocks noChangeArrowheads="1"/>
            </p:cNvSpPr>
            <p:nvPr/>
          </p:nvSpPr>
          <p:spPr bwMode="auto">
            <a:xfrm>
              <a:off x="200095" y="190755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 name="Group 252"/>
            <p:cNvGrpSpPr>
              <a:grpSpLocks/>
            </p:cNvGrpSpPr>
            <p:nvPr/>
          </p:nvGrpSpPr>
          <p:grpSpPr bwMode="auto">
            <a:xfrm>
              <a:off x="418542" y="1907559"/>
              <a:ext cx="93708" cy="148264"/>
              <a:chOff x="3256" y="10743"/>
              <a:chExt cx="613" cy="71"/>
            </a:xfrm>
          </p:grpSpPr>
          <p:sp>
            <p:nvSpPr>
              <p:cNvPr id="281"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2"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 name="Group 255"/>
            <p:cNvGrpSpPr>
              <a:grpSpLocks/>
            </p:cNvGrpSpPr>
            <p:nvPr/>
          </p:nvGrpSpPr>
          <p:grpSpPr bwMode="auto">
            <a:xfrm>
              <a:off x="166311" y="2118470"/>
              <a:ext cx="80103" cy="148264"/>
              <a:chOff x="1606" y="10844"/>
              <a:chExt cx="524" cy="71"/>
            </a:xfrm>
          </p:grpSpPr>
          <p:sp>
            <p:nvSpPr>
              <p:cNvPr id="279"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0"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 name="Group 258"/>
            <p:cNvGrpSpPr>
              <a:grpSpLocks/>
            </p:cNvGrpSpPr>
            <p:nvPr/>
          </p:nvGrpSpPr>
          <p:grpSpPr bwMode="auto">
            <a:xfrm>
              <a:off x="405701" y="2767904"/>
              <a:ext cx="78727" cy="148264"/>
              <a:chOff x="3172" y="10844"/>
              <a:chExt cx="515" cy="71"/>
            </a:xfrm>
          </p:grpSpPr>
          <p:sp>
            <p:nvSpPr>
              <p:cNvPr id="277"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8"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8" name="Group 261"/>
            <p:cNvGrpSpPr>
              <a:grpSpLocks/>
            </p:cNvGrpSpPr>
            <p:nvPr/>
          </p:nvGrpSpPr>
          <p:grpSpPr bwMode="auto">
            <a:xfrm>
              <a:off x="202999" y="2619640"/>
              <a:ext cx="80103" cy="148264"/>
              <a:chOff x="1846" y="11084"/>
              <a:chExt cx="524" cy="71"/>
            </a:xfrm>
          </p:grpSpPr>
          <p:sp>
            <p:nvSpPr>
              <p:cNvPr id="275"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6"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9" name="Group 264"/>
            <p:cNvGrpSpPr>
              <a:grpSpLocks/>
            </p:cNvGrpSpPr>
            <p:nvPr/>
          </p:nvGrpSpPr>
          <p:grpSpPr bwMode="auto">
            <a:xfrm>
              <a:off x="239688" y="3120812"/>
              <a:ext cx="80103" cy="148264"/>
              <a:chOff x="2086" y="11324"/>
              <a:chExt cx="524" cy="71"/>
            </a:xfrm>
          </p:grpSpPr>
          <p:sp>
            <p:nvSpPr>
              <p:cNvPr id="273"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4"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6" name="Rectangle 267"/>
            <p:cNvSpPr>
              <a:spLocks noChangeArrowheads="1"/>
            </p:cNvSpPr>
            <p:nvPr/>
          </p:nvSpPr>
          <p:spPr bwMode="auto">
            <a:xfrm>
              <a:off x="285701"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7" name="Rectangle 268"/>
            <p:cNvSpPr>
              <a:spLocks noChangeArrowheads="1"/>
            </p:cNvSpPr>
            <p:nvPr/>
          </p:nvSpPr>
          <p:spPr bwMode="auto">
            <a:xfrm>
              <a:off x="500480"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8" name="Rectangle 269"/>
            <p:cNvSpPr>
              <a:spLocks noChangeArrowheads="1"/>
            </p:cNvSpPr>
            <p:nvPr/>
          </p:nvSpPr>
          <p:spPr bwMode="auto">
            <a:xfrm>
              <a:off x="305879" y="261964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9" name="Rectangle 270"/>
            <p:cNvSpPr>
              <a:spLocks noChangeArrowheads="1"/>
            </p:cNvSpPr>
            <p:nvPr/>
          </p:nvSpPr>
          <p:spPr bwMode="auto">
            <a:xfrm>
              <a:off x="485499" y="276790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0" name="Rectangle 271"/>
            <p:cNvSpPr>
              <a:spLocks noChangeArrowheads="1"/>
            </p:cNvSpPr>
            <p:nvPr/>
          </p:nvSpPr>
          <p:spPr bwMode="auto">
            <a:xfrm>
              <a:off x="208502" y="2323114"/>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0" name="Group 272"/>
            <p:cNvGrpSpPr>
              <a:grpSpLocks/>
            </p:cNvGrpSpPr>
            <p:nvPr/>
          </p:nvGrpSpPr>
          <p:grpSpPr bwMode="auto">
            <a:xfrm>
              <a:off x="326975" y="2972548"/>
              <a:ext cx="78727" cy="148264"/>
              <a:chOff x="3172" y="10844"/>
              <a:chExt cx="515" cy="71"/>
            </a:xfrm>
          </p:grpSpPr>
          <p:sp>
            <p:nvSpPr>
              <p:cNvPr id="271"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2"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1" name="Group 275"/>
            <p:cNvGrpSpPr>
              <a:grpSpLocks/>
            </p:cNvGrpSpPr>
            <p:nvPr/>
          </p:nvGrpSpPr>
          <p:grpSpPr bwMode="auto">
            <a:xfrm>
              <a:off x="152400" y="2916165"/>
              <a:ext cx="80103" cy="148264"/>
              <a:chOff x="1633" y="11977"/>
              <a:chExt cx="524" cy="71"/>
            </a:xfrm>
          </p:grpSpPr>
          <p:sp>
            <p:nvSpPr>
              <p:cNvPr id="269"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0"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33" name="Rectangle 278"/>
            <p:cNvSpPr>
              <a:spLocks noChangeArrowheads="1"/>
            </p:cNvSpPr>
            <p:nvPr/>
          </p:nvSpPr>
          <p:spPr bwMode="auto">
            <a:xfrm>
              <a:off x="287229" y="232311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4" name="Rectangle 279"/>
            <p:cNvSpPr>
              <a:spLocks noChangeArrowheads="1"/>
            </p:cNvSpPr>
            <p:nvPr/>
          </p:nvSpPr>
          <p:spPr bwMode="auto">
            <a:xfrm>
              <a:off x="406772" y="2174853"/>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5" name="Rectangle 280"/>
            <p:cNvSpPr>
              <a:spLocks noChangeArrowheads="1"/>
            </p:cNvSpPr>
            <p:nvPr/>
          </p:nvSpPr>
          <p:spPr bwMode="auto">
            <a:xfrm>
              <a:off x="418542" y="312081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2" name="Group 281"/>
            <p:cNvGrpSpPr>
              <a:grpSpLocks/>
            </p:cNvGrpSpPr>
            <p:nvPr/>
          </p:nvGrpSpPr>
          <p:grpSpPr bwMode="auto">
            <a:xfrm>
              <a:off x="417167" y="4033357"/>
              <a:ext cx="93708" cy="148264"/>
              <a:chOff x="3256" y="11013"/>
              <a:chExt cx="613" cy="71"/>
            </a:xfrm>
          </p:grpSpPr>
          <p:sp>
            <p:nvSpPr>
              <p:cNvPr id="267"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8"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37" name="Rectangle 284"/>
            <p:cNvSpPr>
              <a:spLocks noChangeArrowheads="1"/>
            </p:cNvSpPr>
            <p:nvPr/>
          </p:nvSpPr>
          <p:spPr bwMode="auto">
            <a:xfrm>
              <a:off x="198719" y="3469541"/>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3" name="Group 285"/>
            <p:cNvGrpSpPr>
              <a:grpSpLocks/>
            </p:cNvGrpSpPr>
            <p:nvPr/>
          </p:nvGrpSpPr>
          <p:grpSpPr bwMode="auto">
            <a:xfrm>
              <a:off x="417167" y="3469541"/>
              <a:ext cx="93708" cy="148264"/>
              <a:chOff x="3256" y="10743"/>
              <a:chExt cx="613" cy="71"/>
            </a:xfrm>
          </p:grpSpPr>
          <p:sp>
            <p:nvSpPr>
              <p:cNvPr id="265"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6"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4" name="Group 288"/>
            <p:cNvGrpSpPr>
              <a:grpSpLocks/>
            </p:cNvGrpSpPr>
            <p:nvPr/>
          </p:nvGrpSpPr>
          <p:grpSpPr bwMode="auto">
            <a:xfrm>
              <a:off x="164935" y="3680452"/>
              <a:ext cx="80103" cy="148264"/>
              <a:chOff x="1606" y="10844"/>
              <a:chExt cx="524" cy="71"/>
            </a:xfrm>
          </p:grpSpPr>
          <p:sp>
            <p:nvSpPr>
              <p:cNvPr id="263"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4"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 name="Group 291"/>
            <p:cNvGrpSpPr>
              <a:grpSpLocks/>
            </p:cNvGrpSpPr>
            <p:nvPr/>
          </p:nvGrpSpPr>
          <p:grpSpPr bwMode="auto">
            <a:xfrm>
              <a:off x="619563" y="1354187"/>
              <a:ext cx="78727" cy="148264"/>
              <a:chOff x="3172" y="10844"/>
              <a:chExt cx="515" cy="71"/>
            </a:xfrm>
          </p:grpSpPr>
          <p:sp>
            <p:nvSpPr>
              <p:cNvPr id="261"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2"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 name="Group 294"/>
            <p:cNvGrpSpPr>
              <a:grpSpLocks/>
            </p:cNvGrpSpPr>
            <p:nvPr/>
          </p:nvGrpSpPr>
          <p:grpSpPr bwMode="auto">
            <a:xfrm>
              <a:off x="201623" y="4181622"/>
              <a:ext cx="80103" cy="148264"/>
              <a:chOff x="1846" y="11084"/>
              <a:chExt cx="524" cy="71"/>
            </a:xfrm>
          </p:grpSpPr>
          <p:sp>
            <p:nvSpPr>
              <p:cNvPr id="259"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0"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 name="Group 297"/>
            <p:cNvGrpSpPr>
              <a:grpSpLocks/>
            </p:cNvGrpSpPr>
            <p:nvPr/>
          </p:nvGrpSpPr>
          <p:grpSpPr bwMode="auto">
            <a:xfrm>
              <a:off x="601219" y="2118470"/>
              <a:ext cx="80103" cy="148264"/>
              <a:chOff x="2086" y="11324"/>
              <a:chExt cx="524" cy="71"/>
            </a:xfrm>
          </p:grpSpPr>
          <p:sp>
            <p:nvSpPr>
              <p:cNvPr id="257"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8"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43" name="Rectangle 300"/>
            <p:cNvSpPr>
              <a:spLocks noChangeArrowheads="1"/>
            </p:cNvSpPr>
            <p:nvPr/>
          </p:nvSpPr>
          <p:spPr bwMode="auto">
            <a:xfrm>
              <a:off x="284325"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4" name="Rectangle 301"/>
            <p:cNvSpPr>
              <a:spLocks noChangeArrowheads="1"/>
            </p:cNvSpPr>
            <p:nvPr/>
          </p:nvSpPr>
          <p:spPr bwMode="auto">
            <a:xfrm>
              <a:off x="499104"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5" name="Rectangle 302"/>
            <p:cNvSpPr>
              <a:spLocks noChangeArrowheads="1"/>
            </p:cNvSpPr>
            <p:nvPr/>
          </p:nvSpPr>
          <p:spPr bwMode="auto">
            <a:xfrm>
              <a:off x="304503" y="418162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6" name="Rectangle 303"/>
            <p:cNvSpPr>
              <a:spLocks noChangeArrowheads="1"/>
            </p:cNvSpPr>
            <p:nvPr/>
          </p:nvSpPr>
          <p:spPr bwMode="auto">
            <a:xfrm>
              <a:off x="1010446" y="388509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7" name="Rectangle 304"/>
            <p:cNvSpPr>
              <a:spLocks noChangeArrowheads="1"/>
            </p:cNvSpPr>
            <p:nvPr/>
          </p:nvSpPr>
          <p:spPr bwMode="auto">
            <a:xfrm>
              <a:off x="207127" y="3885096"/>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 name="Group 305"/>
            <p:cNvGrpSpPr>
              <a:grpSpLocks/>
            </p:cNvGrpSpPr>
            <p:nvPr/>
          </p:nvGrpSpPr>
          <p:grpSpPr bwMode="auto">
            <a:xfrm>
              <a:off x="281420" y="1462772"/>
              <a:ext cx="78727" cy="148264"/>
              <a:chOff x="3172" y="10844"/>
              <a:chExt cx="515" cy="71"/>
            </a:xfrm>
          </p:grpSpPr>
          <p:sp>
            <p:nvSpPr>
              <p:cNvPr id="255"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6"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2" name="Group 308"/>
            <p:cNvGrpSpPr>
              <a:grpSpLocks/>
            </p:cNvGrpSpPr>
            <p:nvPr/>
          </p:nvGrpSpPr>
          <p:grpSpPr bwMode="auto">
            <a:xfrm>
              <a:off x="815081" y="4033357"/>
              <a:ext cx="80103" cy="148264"/>
              <a:chOff x="1633" y="11977"/>
              <a:chExt cx="524" cy="71"/>
            </a:xfrm>
          </p:grpSpPr>
          <p:sp>
            <p:nvSpPr>
              <p:cNvPr id="253"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4"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50" name="Rectangle 311"/>
            <p:cNvSpPr>
              <a:spLocks noChangeArrowheads="1"/>
            </p:cNvSpPr>
            <p:nvPr/>
          </p:nvSpPr>
          <p:spPr bwMode="auto">
            <a:xfrm>
              <a:off x="285853" y="388509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1" name="Rectangle 312"/>
            <p:cNvSpPr>
              <a:spLocks noChangeArrowheads="1"/>
            </p:cNvSpPr>
            <p:nvPr/>
          </p:nvSpPr>
          <p:spPr bwMode="auto">
            <a:xfrm>
              <a:off x="405396" y="373683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2" name="Rectangle 313"/>
            <p:cNvSpPr>
              <a:spLocks noChangeArrowheads="1"/>
            </p:cNvSpPr>
            <p:nvPr/>
          </p:nvSpPr>
          <p:spPr bwMode="auto">
            <a:xfrm>
              <a:off x="326975" y="12059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426" name="CustomShape 1"/>
          <p:cNvSpPr/>
          <p:nvPr/>
        </p:nvSpPr>
        <p:spPr>
          <a:xfrm>
            <a:off x="-18000" y="0"/>
            <a:ext cx="1584000" cy="6885384"/>
          </a:xfrm>
          <a:prstGeom prst="rect">
            <a:avLst/>
          </a:prstGeom>
          <a:solidFill>
            <a:srgbClr val="0FA1E3"/>
          </a:solidFill>
          <a:ln w="9360">
            <a:noFill/>
          </a:ln>
        </p:spPr>
        <p:style>
          <a:lnRef idx="0">
            <a:scrgbClr r="0" g="0" b="0"/>
          </a:lnRef>
          <a:fillRef idx="0">
            <a:scrgbClr r="0" g="0" b="0"/>
          </a:fillRef>
          <a:effectRef idx="0">
            <a:scrgbClr r="0" g="0" b="0"/>
          </a:effectRef>
          <a:fontRef idx="minor"/>
        </p:style>
      </p:sp>
      <p:grpSp>
        <p:nvGrpSpPr>
          <p:cNvPr id="93" name="137 Grupo"/>
          <p:cNvGrpSpPr/>
          <p:nvPr/>
        </p:nvGrpSpPr>
        <p:grpSpPr>
          <a:xfrm>
            <a:off x="-119627" y="1398319"/>
            <a:ext cx="1692827" cy="4621481"/>
            <a:chOff x="-119627" y="1398319"/>
            <a:chExt cx="1692827" cy="4621481"/>
          </a:xfrm>
        </p:grpSpPr>
        <p:grpSp>
          <p:nvGrpSpPr>
            <p:cNvPr id="95" name="520 Grupo"/>
            <p:cNvGrpSpPr/>
            <p:nvPr/>
          </p:nvGrpSpPr>
          <p:grpSpPr>
            <a:xfrm>
              <a:off x="76200" y="1398319"/>
              <a:ext cx="1434956" cy="1794790"/>
              <a:chOff x="76200" y="1398319"/>
              <a:chExt cx="1434956" cy="1794790"/>
            </a:xfrm>
          </p:grpSpPr>
          <p:sp>
            <p:nvSpPr>
              <p:cNvPr id="624" name="Rectangle 215"/>
              <p:cNvSpPr>
                <a:spLocks noChangeArrowheads="1"/>
              </p:cNvSpPr>
              <p:nvPr/>
            </p:nvSpPr>
            <p:spPr bwMode="auto">
              <a:xfrm>
                <a:off x="186190"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5" name="Rectangle 216"/>
              <p:cNvSpPr>
                <a:spLocks noChangeArrowheads="1"/>
              </p:cNvSpPr>
              <p:nvPr/>
            </p:nvSpPr>
            <p:spPr bwMode="auto">
              <a:xfrm>
                <a:off x="448944" y="2064299"/>
                <a:ext cx="10298"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6" name="Rectangle 217"/>
              <p:cNvSpPr>
                <a:spLocks noChangeArrowheads="1"/>
              </p:cNvSpPr>
              <p:nvPr/>
            </p:nvSpPr>
            <p:spPr bwMode="auto">
              <a:xfrm>
                <a:off x="707355"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7" name="Rectangle 218"/>
              <p:cNvSpPr>
                <a:spLocks noChangeArrowheads="1"/>
              </p:cNvSpPr>
              <p:nvPr/>
            </p:nvSpPr>
            <p:spPr bwMode="auto">
              <a:xfrm>
                <a:off x="894324" y="2064299"/>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8" name="Rectangle 219"/>
              <p:cNvSpPr>
                <a:spLocks noChangeArrowheads="1"/>
              </p:cNvSpPr>
              <p:nvPr/>
            </p:nvSpPr>
            <p:spPr bwMode="auto">
              <a:xfrm>
                <a:off x="1099314" y="2064299"/>
                <a:ext cx="10459"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9" name="Rectangle 220"/>
              <p:cNvSpPr>
                <a:spLocks noChangeArrowheads="1"/>
              </p:cNvSpPr>
              <p:nvPr/>
            </p:nvSpPr>
            <p:spPr bwMode="auto">
              <a:xfrm>
                <a:off x="1255551" y="2064299"/>
                <a:ext cx="3250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0" name="Rectangle 221"/>
              <p:cNvSpPr>
                <a:spLocks noChangeArrowheads="1"/>
              </p:cNvSpPr>
              <p:nvPr/>
            </p:nvSpPr>
            <p:spPr bwMode="auto">
              <a:xfrm>
                <a:off x="1326831" y="1971370"/>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57" name="Group 222"/>
              <p:cNvGrpSpPr>
                <a:grpSpLocks/>
              </p:cNvGrpSpPr>
              <p:nvPr/>
            </p:nvGrpSpPr>
            <p:grpSpPr bwMode="auto">
              <a:xfrm>
                <a:off x="186184" y="2015188"/>
                <a:ext cx="1210865" cy="64058"/>
                <a:chOff x="2745" y="15338"/>
                <a:chExt cx="7525" cy="71"/>
              </a:xfrm>
            </p:grpSpPr>
            <p:sp>
              <p:nvSpPr>
                <p:cNvPr id="850"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1"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2"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3"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4"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5"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6"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8" name="Group 245"/>
              <p:cNvGrpSpPr>
                <a:grpSpLocks/>
              </p:cNvGrpSpPr>
              <p:nvPr/>
            </p:nvGrpSpPr>
            <p:grpSpPr bwMode="auto">
              <a:xfrm>
                <a:off x="878674" y="2132954"/>
                <a:ext cx="93708" cy="64059"/>
                <a:chOff x="7359" y="10643"/>
                <a:chExt cx="613" cy="71"/>
              </a:xfrm>
            </p:grpSpPr>
            <p:sp>
              <p:nvSpPr>
                <p:cNvPr id="848"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9"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9" name="519 Grupo"/>
              <p:cNvGrpSpPr/>
              <p:nvPr/>
            </p:nvGrpSpPr>
            <p:grpSpPr>
              <a:xfrm>
                <a:off x="76200" y="2133600"/>
                <a:ext cx="1434956" cy="1059509"/>
                <a:chOff x="76200" y="2674291"/>
                <a:chExt cx="1434956" cy="1059509"/>
              </a:xfrm>
            </p:grpSpPr>
            <p:grpSp>
              <p:nvGrpSpPr>
                <p:cNvPr id="860" name="Group 139"/>
                <p:cNvGrpSpPr>
                  <a:grpSpLocks/>
                </p:cNvGrpSpPr>
                <p:nvPr/>
              </p:nvGrpSpPr>
              <p:grpSpPr bwMode="auto">
                <a:xfrm>
                  <a:off x="76200" y="3670472"/>
                  <a:ext cx="1434956" cy="63328"/>
                  <a:chOff x="2535" y="15338"/>
                  <a:chExt cx="7838" cy="71"/>
                </a:xfrm>
              </p:grpSpPr>
              <p:sp>
                <p:nvSpPr>
                  <p:cNvPr id="84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1" name="Group 139"/>
                <p:cNvGrpSpPr>
                  <a:grpSpLocks/>
                </p:cNvGrpSpPr>
                <p:nvPr/>
              </p:nvGrpSpPr>
              <p:grpSpPr bwMode="auto">
                <a:xfrm>
                  <a:off x="76200" y="3505200"/>
                  <a:ext cx="1066800" cy="76200"/>
                  <a:chOff x="2535" y="15338"/>
                  <a:chExt cx="7838" cy="71"/>
                </a:xfrm>
              </p:grpSpPr>
              <p:sp>
                <p:nvSpPr>
                  <p:cNvPr id="83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2" name="Group 14"/>
                <p:cNvGrpSpPr>
                  <a:grpSpLocks/>
                </p:cNvGrpSpPr>
                <p:nvPr/>
              </p:nvGrpSpPr>
              <p:grpSpPr bwMode="auto">
                <a:xfrm>
                  <a:off x="710214" y="2674291"/>
                  <a:ext cx="93708" cy="64059"/>
                  <a:chOff x="5031" y="10743"/>
                  <a:chExt cx="613" cy="71"/>
                </a:xfrm>
              </p:grpSpPr>
              <p:sp>
                <p:nvSpPr>
                  <p:cNvPr id="8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28" name="Rectangle 17"/>
                <p:cNvSpPr>
                  <a:spLocks noChangeArrowheads="1"/>
                </p:cNvSpPr>
                <p:nvPr/>
              </p:nvSpPr>
              <p:spPr bwMode="auto">
                <a:xfrm>
                  <a:off x="566977" y="2917894"/>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3" name="Group 21"/>
                <p:cNvGrpSpPr>
                  <a:grpSpLocks/>
                </p:cNvGrpSpPr>
                <p:nvPr/>
              </p:nvGrpSpPr>
              <p:grpSpPr bwMode="auto">
                <a:xfrm>
                  <a:off x="1104154" y="3044206"/>
                  <a:ext cx="93708" cy="65863"/>
                  <a:chOff x="8491" y="10743"/>
                  <a:chExt cx="613" cy="73"/>
                </a:xfrm>
              </p:grpSpPr>
              <p:sp>
                <p:nvSpPr>
                  <p:cNvPr id="828"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9"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0" name="Rectangle 24"/>
                <p:cNvSpPr>
                  <a:spLocks noChangeArrowheads="1"/>
                </p:cNvSpPr>
                <p:nvPr/>
              </p:nvSpPr>
              <p:spPr bwMode="auto">
                <a:xfrm>
                  <a:off x="1361124" y="267429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6" name="Group 25"/>
                <p:cNvGrpSpPr>
                  <a:grpSpLocks/>
                </p:cNvGrpSpPr>
                <p:nvPr/>
              </p:nvGrpSpPr>
              <p:grpSpPr bwMode="auto">
                <a:xfrm>
                  <a:off x="710214" y="2917894"/>
                  <a:ext cx="93708" cy="64059"/>
                  <a:chOff x="5140" y="10844"/>
                  <a:chExt cx="613" cy="71"/>
                </a:xfrm>
              </p:grpSpPr>
              <p:sp>
                <p:nvSpPr>
                  <p:cNvPr id="826"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7"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8" name="Group 28"/>
                <p:cNvGrpSpPr>
                  <a:grpSpLocks/>
                </p:cNvGrpSpPr>
                <p:nvPr/>
              </p:nvGrpSpPr>
              <p:grpSpPr bwMode="auto">
                <a:xfrm>
                  <a:off x="887540" y="2765417"/>
                  <a:ext cx="111135" cy="64059"/>
                  <a:chOff x="6191" y="10844"/>
                  <a:chExt cx="727" cy="71"/>
                </a:xfrm>
              </p:grpSpPr>
              <p:sp>
                <p:nvSpPr>
                  <p:cNvPr id="824"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5"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9" name="Group 31"/>
                <p:cNvGrpSpPr>
                  <a:grpSpLocks/>
                </p:cNvGrpSpPr>
                <p:nvPr/>
              </p:nvGrpSpPr>
              <p:grpSpPr bwMode="auto">
                <a:xfrm>
                  <a:off x="1076943" y="2765417"/>
                  <a:ext cx="93708" cy="64059"/>
                  <a:chOff x="7430" y="10844"/>
                  <a:chExt cx="613" cy="71"/>
                </a:xfrm>
              </p:grpSpPr>
              <p:sp>
                <p:nvSpPr>
                  <p:cNvPr id="822"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3"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4" name="Rectangle 34"/>
                <p:cNvSpPr>
                  <a:spLocks noChangeArrowheads="1"/>
                </p:cNvSpPr>
                <p:nvPr/>
              </p:nvSpPr>
              <p:spPr bwMode="auto">
                <a:xfrm>
                  <a:off x="1361124" y="276541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5" name="Rectangle 35"/>
                <p:cNvSpPr>
                  <a:spLocks noChangeArrowheads="1"/>
                </p:cNvSpPr>
                <p:nvPr/>
              </p:nvSpPr>
              <p:spPr bwMode="auto">
                <a:xfrm>
                  <a:off x="616506" y="276541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0" name="Group 37"/>
                <p:cNvGrpSpPr>
                  <a:grpSpLocks/>
                </p:cNvGrpSpPr>
                <p:nvPr/>
              </p:nvGrpSpPr>
              <p:grpSpPr bwMode="auto">
                <a:xfrm>
                  <a:off x="1206269" y="2765417"/>
                  <a:ext cx="116027" cy="64059"/>
                  <a:chOff x="8276" y="10844"/>
                  <a:chExt cx="759" cy="71"/>
                </a:xfrm>
              </p:grpSpPr>
              <p:sp>
                <p:nvSpPr>
                  <p:cNvPr id="820"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1"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7" name="Rectangle 41"/>
                <p:cNvSpPr>
                  <a:spLocks noChangeArrowheads="1"/>
                </p:cNvSpPr>
                <p:nvPr/>
              </p:nvSpPr>
              <p:spPr bwMode="auto">
                <a:xfrm>
                  <a:off x="840151" y="2917894"/>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8" name="Rectangle 42"/>
                <p:cNvSpPr>
                  <a:spLocks noChangeArrowheads="1"/>
                </p:cNvSpPr>
                <p:nvPr/>
              </p:nvSpPr>
              <p:spPr bwMode="auto">
                <a:xfrm>
                  <a:off x="727946" y="2789777"/>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9" name="Rectangle 43"/>
                <p:cNvSpPr>
                  <a:spLocks noChangeArrowheads="1"/>
                </p:cNvSpPr>
                <p:nvPr/>
              </p:nvSpPr>
              <p:spPr bwMode="auto">
                <a:xfrm>
                  <a:off x="784813" y="278977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4" name="Group 44"/>
                <p:cNvGrpSpPr>
                  <a:grpSpLocks/>
                </p:cNvGrpSpPr>
                <p:nvPr/>
              </p:nvGrpSpPr>
              <p:grpSpPr bwMode="auto">
                <a:xfrm>
                  <a:off x="866292" y="2981952"/>
                  <a:ext cx="93708" cy="64059"/>
                  <a:chOff x="7359" y="10643"/>
                  <a:chExt cx="613" cy="71"/>
                </a:xfrm>
              </p:grpSpPr>
              <p:sp>
                <p:nvSpPr>
                  <p:cNvPr id="818"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9"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1" name="Rectangle 47"/>
                <p:cNvSpPr>
                  <a:spLocks noChangeArrowheads="1"/>
                </p:cNvSpPr>
                <p:nvPr/>
              </p:nvSpPr>
              <p:spPr bwMode="auto">
                <a:xfrm>
                  <a:off x="1214066" y="2980147"/>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8" name="Group 48"/>
                <p:cNvGrpSpPr>
                  <a:grpSpLocks/>
                </p:cNvGrpSpPr>
                <p:nvPr/>
              </p:nvGrpSpPr>
              <p:grpSpPr bwMode="auto">
                <a:xfrm>
                  <a:off x="1254423" y="2890827"/>
                  <a:ext cx="136052" cy="64059"/>
                  <a:chOff x="8966" y="10643"/>
                  <a:chExt cx="890" cy="71"/>
                </a:xfrm>
              </p:grpSpPr>
              <p:sp>
                <p:nvSpPr>
                  <p:cNvPr id="816"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7"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0" name="Group 51"/>
                <p:cNvGrpSpPr>
                  <a:grpSpLocks/>
                </p:cNvGrpSpPr>
                <p:nvPr/>
              </p:nvGrpSpPr>
              <p:grpSpPr bwMode="auto">
                <a:xfrm>
                  <a:off x="716023" y="3046010"/>
                  <a:ext cx="93708" cy="64059"/>
                  <a:chOff x="3256" y="10743"/>
                  <a:chExt cx="613" cy="71"/>
                </a:xfrm>
              </p:grpSpPr>
              <p:sp>
                <p:nvSpPr>
                  <p:cNvPr id="814"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5"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4" name="Rectangle 57"/>
                <p:cNvSpPr>
                  <a:spLocks noChangeArrowheads="1"/>
                </p:cNvSpPr>
                <p:nvPr/>
              </p:nvSpPr>
              <p:spPr bwMode="auto">
                <a:xfrm>
                  <a:off x="619563" y="304601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1" name="Group 58"/>
                <p:cNvGrpSpPr>
                  <a:grpSpLocks/>
                </p:cNvGrpSpPr>
                <p:nvPr/>
              </p:nvGrpSpPr>
              <p:grpSpPr bwMode="auto">
                <a:xfrm>
                  <a:off x="987210" y="2981952"/>
                  <a:ext cx="93708" cy="65863"/>
                  <a:chOff x="7502" y="10743"/>
                  <a:chExt cx="613" cy="73"/>
                </a:xfrm>
              </p:grpSpPr>
              <p:sp>
                <p:nvSpPr>
                  <p:cNvPr id="812"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3"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2" name="Group 61"/>
                <p:cNvGrpSpPr>
                  <a:grpSpLocks/>
                </p:cNvGrpSpPr>
                <p:nvPr/>
              </p:nvGrpSpPr>
              <p:grpSpPr bwMode="auto">
                <a:xfrm>
                  <a:off x="1160715" y="3198487"/>
                  <a:ext cx="93708" cy="65863"/>
                  <a:chOff x="8491" y="10743"/>
                  <a:chExt cx="613" cy="73"/>
                </a:xfrm>
              </p:grpSpPr>
              <p:sp>
                <p:nvSpPr>
                  <p:cNvPr id="810"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1"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7" name="Rectangle 64"/>
                <p:cNvSpPr>
                  <a:spLocks noChangeArrowheads="1"/>
                </p:cNvSpPr>
                <p:nvPr/>
              </p:nvSpPr>
              <p:spPr bwMode="auto">
                <a:xfrm>
                  <a:off x="1289735" y="307037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4" name="Group 65"/>
                <p:cNvGrpSpPr>
                  <a:grpSpLocks/>
                </p:cNvGrpSpPr>
                <p:nvPr/>
              </p:nvGrpSpPr>
              <p:grpSpPr bwMode="auto">
                <a:xfrm>
                  <a:off x="953426" y="2853835"/>
                  <a:ext cx="80103" cy="64059"/>
                  <a:chOff x="1393" y="11737"/>
                  <a:chExt cx="524" cy="71"/>
                </a:xfrm>
              </p:grpSpPr>
              <p:sp>
                <p:nvSpPr>
                  <p:cNvPr id="808"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9"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5" name="Group 71"/>
                <p:cNvGrpSpPr>
                  <a:grpSpLocks/>
                </p:cNvGrpSpPr>
                <p:nvPr/>
              </p:nvGrpSpPr>
              <p:grpSpPr bwMode="auto">
                <a:xfrm>
                  <a:off x="833119" y="3110068"/>
                  <a:ext cx="111135" cy="64059"/>
                  <a:chOff x="6191" y="10844"/>
                  <a:chExt cx="727" cy="71"/>
                </a:xfrm>
              </p:grpSpPr>
              <p:sp>
                <p:nvSpPr>
                  <p:cNvPr id="806"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7"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7" name="Group 74"/>
                <p:cNvGrpSpPr>
                  <a:grpSpLocks/>
                </p:cNvGrpSpPr>
                <p:nvPr/>
              </p:nvGrpSpPr>
              <p:grpSpPr bwMode="auto">
                <a:xfrm>
                  <a:off x="1104154" y="2890827"/>
                  <a:ext cx="93708" cy="64059"/>
                  <a:chOff x="7430" y="10844"/>
                  <a:chExt cx="613" cy="71"/>
                </a:xfrm>
              </p:grpSpPr>
              <p:sp>
                <p:nvSpPr>
                  <p:cNvPr id="804"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5"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1" name="Rectangle 77"/>
                <p:cNvSpPr>
                  <a:spLocks noChangeArrowheads="1"/>
                </p:cNvSpPr>
                <p:nvPr/>
              </p:nvSpPr>
              <p:spPr bwMode="auto">
                <a:xfrm>
                  <a:off x="1275212" y="3200292"/>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8" name="Group 78"/>
                <p:cNvGrpSpPr>
                  <a:grpSpLocks/>
                </p:cNvGrpSpPr>
                <p:nvPr/>
              </p:nvGrpSpPr>
              <p:grpSpPr bwMode="auto">
                <a:xfrm>
                  <a:off x="1367697" y="3134429"/>
                  <a:ext cx="80103" cy="64059"/>
                  <a:chOff x="1873" y="12217"/>
                  <a:chExt cx="524" cy="71"/>
                </a:xfrm>
              </p:grpSpPr>
              <p:sp>
                <p:nvSpPr>
                  <p:cNvPr id="802"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3"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3" name="Rectangle 81"/>
                <p:cNvSpPr>
                  <a:spLocks noChangeArrowheads="1"/>
                </p:cNvSpPr>
                <p:nvPr/>
              </p:nvSpPr>
              <p:spPr bwMode="auto">
                <a:xfrm>
                  <a:off x="689729" y="3198487"/>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54" name="Rectangle 82"/>
                <p:cNvSpPr>
                  <a:spLocks noChangeArrowheads="1"/>
                </p:cNvSpPr>
                <p:nvPr/>
              </p:nvSpPr>
              <p:spPr bwMode="auto">
                <a:xfrm>
                  <a:off x="566977" y="319848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9" name="Group 83"/>
                <p:cNvGrpSpPr>
                  <a:grpSpLocks/>
                </p:cNvGrpSpPr>
                <p:nvPr/>
              </p:nvGrpSpPr>
              <p:grpSpPr bwMode="auto">
                <a:xfrm>
                  <a:off x="964891" y="3110068"/>
                  <a:ext cx="116027" cy="64059"/>
                  <a:chOff x="8276" y="10844"/>
                  <a:chExt cx="759" cy="71"/>
                </a:xfrm>
              </p:grpSpPr>
              <p:sp>
                <p:nvSpPr>
                  <p:cNvPr id="800"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1"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0" name="Group 248"/>
                <p:cNvGrpSpPr>
                  <a:grpSpLocks/>
                </p:cNvGrpSpPr>
                <p:nvPr/>
              </p:nvGrpSpPr>
              <p:grpSpPr bwMode="auto">
                <a:xfrm>
                  <a:off x="418542" y="2676998"/>
                  <a:ext cx="93708" cy="64059"/>
                  <a:chOff x="3256" y="11013"/>
                  <a:chExt cx="613" cy="71"/>
                </a:xfrm>
              </p:grpSpPr>
              <p:sp>
                <p:nvSpPr>
                  <p:cNvPr id="798"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9"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2" name="Group 258"/>
                <p:cNvGrpSpPr>
                  <a:grpSpLocks/>
                </p:cNvGrpSpPr>
                <p:nvPr/>
              </p:nvGrpSpPr>
              <p:grpSpPr bwMode="auto">
                <a:xfrm>
                  <a:off x="405701" y="2805115"/>
                  <a:ext cx="78727" cy="64059"/>
                  <a:chOff x="3172" y="10844"/>
                  <a:chExt cx="515" cy="71"/>
                </a:xfrm>
              </p:grpSpPr>
              <p:sp>
                <p:nvSpPr>
                  <p:cNvPr id="796"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7"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5" name="Group 261"/>
                <p:cNvGrpSpPr>
                  <a:grpSpLocks/>
                </p:cNvGrpSpPr>
                <p:nvPr/>
              </p:nvGrpSpPr>
              <p:grpSpPr bwMode="auto">
                <a:xfrm>
                  <a:off x="202999" y="2741056"/>
                  <a:ext cx="80103" cy="64059"/>
                  <a:chOff x="1846" y="11084"/>
                  <a:chExt cx="524" cy="71"/>
                </a:xfrm>
              </p:grpSpPr>
              <p:sp>
                <p:nvSpPr>
                  <p:cNvPr id="794"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5"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6" name="Group 264"/>
                <p:cNvGrpSpPr>
                  <a:grpSpLocks/>
                </p:cNvGrpSpPr>
                <p:nvPr/>
              </p:nvGrpSpPr>
              <p:grpSpPr bwMode="auto">
                <a:xfrm>
                  <a:off x="239688" y="2957592"/>
                  <a:ext cx="80103" cy="64059"/>
                  <a:chOff x="2086" y="11324"/>
                  <a:chExt cx="524" cy="71"/>
                </a:xfrm>
              </p:grpSpPr>
              <p:sp>
                <p:nvSpPr>
                  <p:cNvPr id="792"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3"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0" name="Rectangle 269"/>
                <p:cNvSpPr>
                  <a:spLocks noChangeArrowheads="1"/>
                </p:cNvSpPr>
                <p:nvPr/>
              </p:nvSpPr>
              <p:spPr bwMode="auto">
                <a:xfrm>
                  <a:off x="305879" y="2741056"/>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61" name="Rectangle 270"/>
                <p:cNvSpPr>
                  <a:spLocks noChangeArrowheads="1"/>
                </p:cNvSpPr>
                <p:nvPr/>
              </p:nvSpPr>
              <p:spPr bwMode="auto">
                <a:xfrm>
                  <a:off x="485499" y="2805115"/>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5" name="Group 272"/>
                <p:cNvGrpSpPr>
                  <a:grpSpLocks/>
                </p:cNvGrpSpPr>
                <p:nvPr/>
              </p:nvGrpSpPr>
              <p:grpSpPr bwMode="auto">
                <a:xfrm>
                  <a:off x="326975" y="2893533"/>
                  <a:ext cx="78727" cy="64059"/>
                  <a:chOff x="3172" y="10844"/>
                  <a:chExt cx="515" cy="71"/>
                </a:xfrm>
              </p:grpSpPr>
              <p:sp>
                <p:nvSpPr>
                  <p:cNvPr id="790"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1"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6" name="Group 275"/>
                <p:cNvGrpSpPr>
                  <a:grpSpLocks/>
                </p:cNvGrpSpPr>
                <p:nvPr/>
              </p:nvGrpSpPr>
              <p:grpSpPr bwMode="auto">
                <a:xfrm>
                  <a:off x="152400" y="2869173"/>
                  <a:ext cx="80103" cy="64059"/>
                  <a:chOff x="1633" y="11977"/>
                  <a:chExt cx="524" cy="71"/>
                </a:xfrm>
              </p:grpSpPr>
              <p:sp>
                <p:nvSpPr>
                  <p:cNvPr id="788"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9"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4" name="Rectangle 280"/>
                <p:cNvSpPr>
                  <a:spLocks noChangeArrowheads="1"/>
                </p:cNvSpPr>
                <p:nvPr/>
              </p:nvSpPr>
              <p:spPr bwMode="auto">
                <a:xfrm>
                  <a:off x="418542" y="29575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7" name="Group 281"/>
                <p:cNvGrpSpPr>
                  <a:grpSpLocks/>
                </p:cNvGrpSpPr>
                <p:nvPr/>
              </p:nvGrpSpPr>
              <p:grpSpPr bwMode="auto">
                <a:xfrm>
                  <a:off x="417167" y="3351865"/>
                  <a:ext cx="93708" cy="64059"/>
                  <a:chOff x="3256" y="11013"/>
                  <a:chExt cx="613" cy="71"/>
                </a:xfrm>
              </p:grpSpPr>
              <p:sp>
                <p:nvSpPr>
                  <p:cNvPr id="786"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7"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6" name="Rectangle 284"/>
                <p:cNvSpPr>
                  <a:spLocks noChangeArrowheads="1"/>
                </p:cNvSpPr>
                <p:nvPr/>
              </p:nvSpPr>
              <p:spPr bwMode="auto">
                <a:xfrm>
                  <a:off x="198719" y="3108263"/>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8" name="Group 285"/>
                <p:cNvGrpSpPr>
                  <a:grpSpLocks/>
                </p:cNvGrpSpPr>
                <p:nvPr/>
              </p:nvGrpSpPr>
              <p:grpSpPr bwMode="auto">
                <a:xfrm>
                  <a:off x="417167" y="3108263"/>
                  <a:ext cx="93708" cy="64059"/>
                  <a:chOff x="3256" y="10743"/>
                  <a:chExt cx="613" cy="71"/>
                </a:xfrm>
              </p:grpSpPr>
              <p:sp>
                <p:nvSpPr>
                  <p:cNvPr id="784"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5"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9" name="Group 288"/>
                <p:cNvGrpSpPr>
                  <a:grpSpLocks/>
                </p:cNvGrpSpPr>
                <p:nvPr/>
              </p:nvGrpSpPr>
              <p:grpSpPr bwMode="auto">
                <a:xfrm>
                  <a:off x="164935" y="3199389"/>
                  <a:ext cx="80103" cy="64059"/>
                  <a:chOff x="1606" y="10844"/>
                  <a:chExt cx="524" cy="71"/>
                </a:xfrm>
              </p:grpSpPr>
              <p:sp>
                <p:nvSpPr>
                  <p:cNvPr id="782"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3"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0" name="Group 294"/>
                <p:cNvGrpSpPr>
                  <a:grpSpLocks/>
                </p:cNvGrpSpPr>
                <p:nvPr/>
              </p:nvGrpSpPr>
              <p:grpSpPr bwMode="auto">
                <a:xfrm>
                  <a:off x="201623" y="3415924"/>
                  <a:ext cx="80103" cy="64059"/>
                  <a:chOff x="1846" y="11084"/>
                  <a:chExt cx="524" cy="71"/>
                </a:xfrm>
              </p:grpSpPr>
              <p:sp>
                <p:nvSpPr>
                  <p:cNvPr id="78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0" name="Rectangle 300"/>
                <p:cNvSpPr>
                  <a:spLocks noChangeArrowheads="1"/>
                </p:cNvSpPr>
                <p:nvPr/>
              </p:nvSpPr>
              <p:spPr bwMode="auto">
                <a:xfrm>
                  <a:off x="284325"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1" name="Rectangle 301"/>
                <p:cNvSpPr>
                  <a:spLocks noChangeArrowheads="1"/>
                </p:cNvSpPr>
                <p:nvPr/>
              </p:nvSpPr>
              <p:spPr bwMode="auto">
                <a:xfrm>
                  <a:off x="499104"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2" name="Rectangle 302"/>
                <p:cNvSpPr>
                  <a:spLocks noChangeArrowheads="1"/>
                </p:cNvSpPr>
                <p:nvPr/>
              </p:nvSpPr>
              <p:spPr bwMode="auto">
                <a:xfrm>
                  <a:off x="304503" y="341592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3" name="Rectangle 303"/>
                <p:cNvSpPr>
                  <a:spLocks noChangeArrowheads="1"/>
                </p:cNvSpPr>
                <p:nvPr/>
              </p:nvSpPr>
              <p:spPr bwMode="auto">
                <a:xfrm>
                  <a:off x="1010446" y="3287808"/>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4" name="Rectangle 304"/>
                <p:cNvSpPr>
                  <a:spLocks noChangeArrowheads="1"/>
                </p:cNvSpPr>
                <p:nvPr/>
              </p:nvSpPr>
              <p:spPr bwMode="auto">
                <a:xfrm>
                  <a:off x="207127" y="32878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1" name="Group 308"/>
                <p:cNvGrpSpPr>
                  <a:grpSpLocks/>
                </p:cNvGrpSpPr>
                <p:nvPr/>
              </p:nvGrpSpPr>
              <p:grpSpPr bwMode="auto">
                <a:xfrm>
                  <a:off x="815081" y="3351865"/>
                  <a:ext cx="80103" cy="64059"/>
                  <a:chOff x="1633" y="11977"/>
                  <a:chExt cx="524" cy="71"/>
                </a:xfrm>
              </p:grpSpPr>
              <p:sp>
                <p:nvSpPr>
                  <p:cNvPr id="778"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9"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6" name="Rectangle 311"/>
                <p:cNvSpPr>
                  <a:spLocks noChangeArrowheads="1"/>
                </p:cNvSpPr>
                <p:nvPr/>
              </p:nvSpPr>
              <p:spPr bwMode="auto">
                <a:xfrm>
                  <a:off x="285853" y="3287808"/>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7" name="Rectangle 312"/>
                <p:cNvSpPr>
                  <a:spLocks noChangeArrowheads="1"/>
                </p:cNvSpPr>
                <p:nvPr/>
              </p:nvSpPr>
              <p:spPr bwMode="auto">
                <a:xfrm>
                  <a:off x="405396" y="322374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34" name="Rectangle 313"/>
              <p:cNvSpPr>
                <a:spLocks noChangeArrowheads="1"/>
              </p:cNvSpPr>
              <p:nvPr/>
            </p:nvSpPr>
            <p:spPr bwMode="auto">
              <a:xfrm>
                <a:off x="326975" y="213024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5" name="Rectangle 8"/>
              <p:cNvSpPr>
                <a:spLocks noChangeArrowheads="1"/>
              </p:cNvSpPr>
              <p:nvPr/>
            </p:nvSpPr>
            <p:spPr bwMode="auto">
              <a:xfrm>
                <a:off x="475868" y="1515608"/>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6" name="Rectangle 9"/>
              <p:cNvSpPr>
                <a:spLocks noChangeArrowheads="1"/>
              </p:cNvSpPr>
              <p:nvPr/>
            </p:nvSpPr>
            <p:spPr bwMode="auto">
              <a:xfrm>
                <a:off x="741552" y="157335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7" name="Rectangle 10"/>
              <p:cNvSpPr>
                <a:spLocks noChangeArrowheads="1"/>
              </p:cNvSpPr>
              <p:nvPr/>
            </p:nvSpPr>
            <p:spPr bwMode="auto">
              <a:xfrm>
                <a:off x="1228588" y="1761014"/>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2" name="Group 11"/>
              <p:cNvGrpSpPr>
                <a:grpSpLocks/>
              </p:cNvGrpSpPr>
              <p:nvPr/>
            </p:nvGrpSpPr>
            <p:grpSpPr bwMode="auto">
              <a:xfrm>
                <a:off x="1311748" y="1788080"/>
                <a:ext cx="136052" cy="64059"/>
                <a:chOff x="8966" y="10643"/>
                <a:chExt cx="890" cy="71"/>
              </a:xfrm>
            </p:grpSpPr>
            <p:sp>
              <p:nvSpPr>
                <p:cNvPr id="723"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4"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3" name="Group 14"/>
              <p:cNvGrpSpPr>
                <a:grpSpLocks/>
              </p:cNvGrpSpPr>
              <p:nvPr/>
            </p:nvGrpSpPr>
            <p:grpSpPr bwMode="auto">
              <a:xfrm>
                <a:off x="710214" y="1878303"/>
                <a:ext cx="93708" cy="64059"/>
                <a:chOff x="5031" y="10743"/>
                <a:chExt cx="613" cy="71"/>
              </a:xfrm>
            </p:grpSpPr>
            <p:sp>
              <p:nvSpPr>
                <p:cNvPr id="721"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2"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0" name="Rectangle 17"/>
              <p:cNvSpPr>
                <a:spLocks noChangeArrowheads="1"/>
              </p:cNvSpPr>
              <p:nvPr/>
            </p:nvSpPr>
            <p:spPr bwMode="auto">
              <a:xfrm>
                <a:off x="566977" y="2121906"/>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4" name="Group 18"/>
              <p:cNvGrpSpPr>
                <a:grpSpLocks/>
              </p:cNvGrpSpPr>
              <p:nvPr/>
            </p:nvGrpSpPr>
            <p:grpSpPr bwMode="auto">
              <a:xfrm>
                <a:off x="1010446" y="1695152"/>
                <a:ext cx="93708" cy="65863"/>
                <a:chOff x="7502" y="10743"/>
                <a:chExt cx="613" cy="73"/>
              </a:xfrm>
            </p:grpSpPr>
            <p:sp>
              <p:nvSpPr>
                <p:cNvPr id="719"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0"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2" name="Rectangle 24"/>
              <p:cNvSpPr>
                <a:spLocks noChangeArrowheads="1"/>
              </p:cNvSpPr>
              <p:nvPr/>
            </p:nvSpPr>
            <p:spPr bwMode="auto">
              <a:xfrm>
                <a:off x="1361124" y="1878303"/>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5" name="Group 25"/>
              <p:cNvGrpSpPr>
                <a:grpSpLocks/>
              </p:cNvGrpSpPr>
              <p:nvPr/>
            </p:nvGrpSpPr>
            <p:grpSpPr bwMode="auto">
              <a:xfrm>
                <a:off x="710214" y="2121906"/>
                <a:ext cx="93708" cy="64059"/>
                <a:chOff x="5140" y="10844"/>
                <a:chExt cx="613" cy="71"/>
              </a:xfrm>
            </p:grpSpPr>
            <p:sp>
              <p:nvSpPr>
                <p:cNvPr id="717"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8"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6" name="Group 28"/>
              <p:cNvGrpSpPr>
                <a:grpSpLocks/>
              </p:cNvGrpSpPr>
              <p:nvPr/>
            </p:nvGrpSpPr>
            <p:grpSpPr bwMode="auto">
              <a:xfrm>
                <a:off x="887540" y="1969429"/>
                <a:ext cx="111135" cy="64059"/>
                <a:chOff x="6191" y="10844"/>
                <a:chExt cx="727" cy="71"/>
              </a:xfrm>
            </p:grpSpPr>
            <p:sp>
              <p:nvSpPr>
                <p:cNvPr id="715"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6"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7" name="Group 31"/>
              <p:cNvGrpSpPr>
                <a:grpSpLocks/>
              </p:cNvGrpSpPr>
              <p:nvPr/>
            </p:nvGrpSpPr>
            <p:grpSpPr bwMode="auto">
              <a:xfrm>
                <a:off x="1076943" y="1969429"/>
                <a:ext cx="93708" cy="64059"/>
                <a:chOff x="7430" y="10844"/>
                <a:chExt cx="613" cy="71"/>
              </a:xfrm>
            </p:grpSpPr>
            <p:sp>
              <p:nvSpPr>
                <p:cNvPr id="713"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4"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6" name="Rectangle 34"/>
              <p:cNvSpPr>
                <a:spLocks noChangeArrowheads="1"/>
              </p:cNvSpPr>
              <p:nvPr/>
            </p:nvSpPr>
            <p:spPr bwMode="auto">
              <a:xfrm>
                <a:off x="1361124" y="1969429"/>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7" name="Rectangle 35"/>
              <p:cNvSpPr>
                <a:spLocks noChangeArrowheads="1"/>
              </p:cNvSpPr>
              <p:nvPr/>
            </p:nvSpPr>
            <p:spPr bwMode="auto">
              <a:xfrm>
                <a:off x="616506" y="1969429"/>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8" name="Rectangle 36"/>
              <p:cNvSpPr>
                <a:spLocks noChangeArrowheads="1"/>
              </p:cNvSpPr>
              <p:nvPr/>
            </p:nvSpPr>
            <p:spPr bwMode="auto">
              <a:xfrm>
                <a:off x="504760" y="15092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8" name="Group 37"/>
              <p:cNvGrpSpPr>
                <a:grpSpLocks/>
              </p:cNvGrpSpPr>
              <p:nvPr/>
            </p:nvGrpSpPr>
            <p:grpSpPr bwMode="auto">
              <a:xfrm>
                <a:off x="1206269" y="1969429"/>
                <a:ext cx="116027" cy="64059"/>
                <a:chOff x="8276" y="10844"/>
                <a:chExt cx="759" cy="71"/>
              </a:xfrm>
            </p:grpSpPr>
            <p:sp>
              <p:nvSpPr>
                <p:cNvPr id="711"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2"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0" name="Rectangle 41"/>
              <p:cNvSpPr>
                <a:spLocks noChangeArrowheads="1"/>
              </p:cNvSpPr>
              <p:nvPr/>
            </p:nvSpPr>
            <p:spPr bwMode="auto">
              <a:xfrm>
                <a:off x="840151" y="2121906"/>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1" name="Rectangle 42"/>
              <p:cNvSpPr>
                <a:spLocks noChangeArrowheads="1"/>
              </p:cNvSpPr>
              <p:nvPr/>
            </p:nvSpPr>
            <p:spPr bwMode="auto">
              <a:xfrm>
                <a:off x="727946" y="199379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2" name="Rectangle 43"/>
              <p:cNvSpPr>
                <a:spLocks noChangeArrowheads="1"/>
              </p:cNvSpPr>
              <p:nvPr/>
            </p:nvSpPr>
            <p:spPr bwMode="auto">
              <a:xfrm>
                <a:off x="784813" y="199379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9" name="Group 48"/>
              <p:cNvGrpSpPr>
                <a:grpSpLocks/>
              </p:cNvGrpSpPr>
              <p:nvPr/>
            </p:nvGrpSpPr>
            <p:grpSpPr bwMode="auto">
              <a:xfrm>
                <a:off x="1254423" y="2094839"/>
                <a:ext cx="136052" cy="64059"/>
                <a:chOff x="8966" y="10643"/>
                <a:chExt cx="890" cy="71"/>
              </a:xfrm>
            </p:grpSpPr>
            <p:sp>
              <p:nvSpPr>
                <p:cNvPr id="709"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0"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0" name="Group 54"/>
              <p:cNvGrpSpPr>
                <a:grpSpLocks/>
              </p:cNvGrpSpPr>
              <p:nvPr/>
            </p:nvGrpSpPr>
            <p:grpSpPr bwMode="auto">
              <a:xfrm>
                <a:off x="878674" y="1573350"/>
                <a:ext cx="93708" cy="64059"/>
                <a:chOff x="5031" y="10743"/>
                <a:chExt cx="613" cy="71"/>
              </a:xfrm>
            </p:grpSpPr>
            <p:sp>
              <p:nvSpPr>
                <p:cNvPr id="707"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8"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1" name="Group 65"/>
              <p:cNvGrpSpPr>
                <a:grpSpLocks/>
              </p:cNvGrpSpPr>
              <p:nvPr/>
            </p:nvGrpSpPr>
            <p:grpSpPr bwMode="auto">
              <a:xfrm>
                <a:off x="953426" y="2057847"/>
                <a:ext cx="80103" cy="64059"/>
                <a:chOff x="1393" y="11737"/>
                <a:chExt cx="524" cy="71"/>
              </a:xfrm>
            </p:grpSpPr>
            <p:sp>
              <p:nvSpPr>
                <p:cNvPr id="705"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6"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2" name="Group 68"/>
              <p:cNvGrpSpPr>
                <a:grpSpLocks/>
              </p:cNvGrpSpPr>
              <p:nvPr/>
            </p:nvGrpSpPr>
            <p:grpSpPr bwMode="auto">
              <a:xfrm>
                <a:off x="829298" y="1825072"/>
                <a:ext cx="93708" cy="64059"/>
                <a:chOff x="5140" y="10844"/>
                <a:chExt cx="613" cy="71"/>
              </a:xfrm>
            </p:grpSpPr>
            <p:sp>
              <p:nvSpPr>
                <p:cNvPr id="703"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4"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3" name="Group 74"/>
              <p:cNvGrpSpPr>
                <a:grpSpLocks/>
              </p:cNvGrpSpPr>
              <p:nvPr/>
            </p:nvGrpSpPr>
            <p:grpSpPr bwMode="auto">
              <a:xfrm>
                <a:off x="1104154" y="2094839"/>
                <a:ext cx="93708" cy="64059"/>
                <a:chOff x="7430" y="10844"/>
                <a:chExt cx="613" cy="71"/>
              </a:xfrm>
            </p:grpSpPr>
            <p:sp>
              <p:nvSpPr>
                <p:cNvPr id="701"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2"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8" name="Rectangle 221"/>
              <p:cNvSpPr>
                <a:spLocks noChangeArrowheads="1"/>
              </p:cNvSpPr>
              <p:nvPr/>
            </p:nvSpPr>
            <p:spPr bwMode="auto">
              <a:xfrm>
                <a:off x="1326831" y="1539321"/>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4" name="Group 248"/>
              <p:cNvGrpSpPr>
                <a:grpSpLocks/>
              </p:cNvGrpSpPr>
              <p:nvPr/>
            </p:nvGrpSpPr>
            <p:grpSpPr bwMode="auto">
              <a:xfrm>
                <a:off x="418542" y="1881011"/>
                <a:ext cx="93708" cy="64059"/>
                <a:chOff x="3256" y="11013"/>
                <a:chExt cx="613" cy="71"/>
              </a:xfrm>
            </p:grpSpPr>
            <p:sp>
              <p:nvSpPr>
                <p:cNvPr id="699"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0"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0" name="Rectangle 251"/>
              <p:cNvSpPr>
                <a:spLocks noChangeArrowheads="1"/>
              </p:cNvSpPr>
              <p:nvPr/>
            </p:nvSpPr>
            <p:spPr bwMode="auto">
              <a:xfrm>
                <a:off x="200095" y="16374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5" name="Group 252"/>
              <p:cNvGrpSpPr>
                <a:grpSpLocks/>
              </p:cNvGrpSpPr>
              <p:nvPr/>
            </p:nvGrpSpPr>
            <p:grpSpPr bwMode="auto">
              <a:xfrm>
                <a:off x="418542" y="1637408"/>
                <a:ext cx="93708" cy="64059"/>
                <a:chOff x="3256" y="10743"/>
                <a:chExt cx="613" cy="71"/>
              </a:xfrm>
            </p:grpSpPr>
            <p:sp>
              <p:nvSpPr>
                <p:cNvPr id="697"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8"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6" name="Group 255"/>
              <p:cNvGrpSpPr>
                <a:grpSpLocks/>
              </p:cNvGrpSpPr>
              <p:nvPr/>
            </p:nvGrpSpPr>
            <p:grpSpPr bwMode="auto">
              <a:xfrm>
                <a:off x="166311" y="1728534"/>
                <a:ext cx="80103" cy="64059"/>
                <a:chOff x="1606" y="10844"/>
                <a:chExt cx="524" cy="71"/>
              </a:xfrm>
            </p:grpSpPr>
            <p:sp>
              <p:nvSpPr>
                <p:cNvPr id="695"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6"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7" name="Group 258"/>
              <p:cNvGrpSpPr>
                <a:grpSpLocks/>
              </p:cNvGrpSpPr>
              <p:nvPr/>
            </p:nvGrpSpPr>
            <p:grpSpPr bwMode="auto">
              <a:xfrm>
                <a:off x="405701" y="2009127"/>
                <a:ext cx="78727" cy="64059"/>
                <a:chOff x="3172" y="10844"/>
                <a:chExt cx="515" cy="71"/>
              </a:xfrm>
            </p:grpSpPr>
            <p:sp>
              <p:nvSpPr>
                <p:cNvPr id="693"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4"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8" name="Group 261"/>
              <p:cNvGrpSpPr>
                <a:grpSpLocks/>
              </p:cNvGrpSpPr>
              <p:nvPr/>
            </p:nvGrpSpPr>
            <p:grpSpPr bwMode="auto">
              <a:xfrm>
                <a:off x="202999" y="1945069"/>
                <a:ext cx="80103" cy="64059"/>
                <a:chOff x="1846" y="11084"/>
                <a:chExt cx="524" cy="71"/>
              </a:xfrm>
            </p:grpSpPr>
            <p:sp>
              <p:nvSpPr>
                <p:cNvPr id="691"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2"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9" name="Group 264"/>
              <p:cNvGrpSpPr>
                <a:grpSpLocks/>
              </p:cNvGrpSpPr>
              <p:nvPr/>
            </p:nvGrpSpPr>
            <p:grpSpPr bwMode="auto">
              <a:xfrm>
                <a:off x="239688" y="2161604"/>
                <a:ext cx="80103" cy="64059"/>
                <a:chOff x="2086" y="11324"/>
                <a:chExt cx="524" cy="71"/>
              </a:xfrm>
            </p:grpSpPr>
            <p:sp>
              <p:nvSpPr>
                <p:cNvPr id="689"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0"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6" name="Rectangle 267"/>
              <p:cNvSpPr>
                <a:spLocks noChangeArrowheads="1"/>
              </p:cNvSpPr>
              <p:nvPr/>
            </p:nvSpPr>
            <p:spPr bwMode="auto">
              <a:xfrm>
                <a:off x="285701"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7" name="Rectangle 268"/>
              <p:cNvSpPr>
                <a:spLocks noChangeArrowheads="1"/>
              </p:cNvSpPr>
              <p:nvPr/>
            </p:nvSpPr>
            <p:spPr bwMode="auto">
              <a:xfrm>
                <a:off x="500480"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8" name="Rectangle 269"/>
              <p:cNvSpPr>
                <a:spLocks noChangeArrowheads="1"/>
              </p:cNvSpPr>
              <p:nvPr/>
            </p:nvSpPr>
            <p:spPr bwMode="auto">
              <a:xfrm>
                <a:off x="305879" y="194506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9" name="Rectangle 270"/>
              <p:cNvSpPr>
                <a:spLocks noChangeArrowheads="1"/>
              </p:cNvSpPr>
              <p:nvPr/>
            </p:nvSpPr>
            <p:spPr bwMode="auto">
              <a:xfrm>
                <a:off x="485499" y="200912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0" name="Rectangle 271"/>
              <p:cNvSpPr>
                <a:spLocks noChangeArrowheads="1"/>
              </p:cNvSpPr>
              <p:nvPr/>
            </p:nvSpPr>
            <p:spPr bwMode="auto">
              <a:xfrm>
                <a:off x="208502" y="1816952"/>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0" name="Group 272"/>
              <p:cNvGrpSpPr>
                <a:grpSpLocks/>
              </p:cNvGrpSpPr>
              <p:nvPr/>
            </p:nvGrpSpPr>
            <p:grpSpPr bwMode="auto">
              <a:xfrm>
                <a:off x="326975" y="2097546"/>
                <a:ext cx="78727" cy="64059"/>
                <a:chOff x="3172" y="10844"/>
                <a:chExt cx="515" cy="71"/>
              </a:xfrm>
            </p:grpSpPr>
            <p:sp>
              <p:nvSpPr>
                <p:cNvPr id="687"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8"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1" name="Group 275"/>
              <p:cNvGrpSpPr>
                <a:grpSpLocks/>
              </p:cNvGrpSpPr>
              <p:nvPr/>
            </p:nvGrpSpPr>
            <p:grpSpPr bwMode="auto">
              <a:xfrm>
                <a:off x="152400" y="2073185"/>
                <a:ext cx="80103" cy="64059"/>
                <a:chOff x="1633" y="11977"/>
                <a:chExt cx="524" cy="71"/>
              </a:xfrm>
            </p:grpSpPr>
            <p:sp>
              <p:nvSpPr>
                <p:cNvPr id="685"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6"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73" name="Rectangle 278"/>
              <p:cNvSpPr>
                <a:spLocks noChangeArrowheads="1"/>
              </p:cNvSpPr>
              <p:nvPr/>
            </p:nvSpPr>
            <p:spPr bwMode="auto">
              <a:xfrm>
                <a:off x="287229" y="1816952"/>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4" name="Rectangle 279"/>
              <p:cNvSpPr>
                <a:spLocks noChangeArrowheads="1"/>
              </p:cNvSpPr>
              <p:nvPr/>
            </p:nvSpPr>
            <p:spPr bwMode="auto">
              <a:xfrm>
                <a:off x="406772" y="175289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5" name="Rectangle 280"/>
              <p:cNvSpPr>
                <a:spLocks noChangeArrowheads="1"/>
              </p:cNvSpPr>
              <p:nvPr/>
            </p:nvSpPr>
            <p:spPr bwMode="auto">
              <a:xfrm>
                <a:off x="418542" y="2161604"/>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2" name="Group 291"/>
              <p:cNvGrpSpPr>
                <a:grpSpLocks/>
              </p:cNvGrpSpPr>
              <p:nvPr/>
            </p:nvGrpSpPr>
            <p:grpSpPr bwMode="auto">
              <a:xfrm>
                <a:off x="619563" y="1398319"/>
                <a:ext cx="78727" cy="64059"/>
                <a:chOff x="3172" y="10844"/>
                <a:chExt cx="515" cy="71"/>
              </a:xfrm>
            </p:grpSpPr>
            <p:sp>
              <p:nvSpPr>
                <p:cNvPr id="683"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4"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3" name="Group 297"/>
              <p:cNvGrpSpPr>
                <a:grpSpLocks/>
              </p:cNvGrpSpPr>
              <p:nvPr/>
            </p:nvGrpSpPr>
            <p:grpSpPr bwMode="auto">
              <a:xfrm>
                <a:off x="601219" y="1728534"/>
                <a:ext cx="80103" cy="64059"/>
                <a:chOff x="2086" y="11324"/>
                <a:chExt cx="524" cy="71"/>
              </a:xfrm>
            </p:grpSpPr>
            <p:sp>
              <p:nvSpPr>
                <p:cNvPr id="681"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2"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4" name="Group 305"/>
              <p:cNvGrpSpPr>
                <a:grpSpLocks/>
              </p:cNvGrpSpPr>
              <p:nvPr/>
            </p:nvGrpSpPr>
            <p:grpSpPr bwMode="auto">
              <a:xfrm>
                <a:off x="281420" y="1445234"/>
                <a:ext cx="78727" cy="64059"/>
                <a:chOff x="3172" y="10844"/>
                <a:chExt cx="515" cy="71"/>
              </a:xfrm>
            </p:grpSpPr>
            <p:sp>
              <p:nvSpPr>
                <p:cNvPr id="679"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0"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895" name="587 Grupo"/>
            <p:cNvGrpSpPr/>
            <p:nvPr/>
          </p:nvGrpSpPr>
          <p:grpSpPr>
            <a:xfrm>
              <a:off x="-119627" y="4876800"/>
              <a:ext cx="1692827" cy="228600"/>
              <a:chOff x="-119627" y="4876800"/>
              <a:chExt cx="1692827" cy="228600"/>
            </a:xfrm>
          </p:grpSpPr>
          <p:sp>
            <p:nvSpPr>
              <p:cNvPr id="587" name="586 Rectángulo"/>
              <p:cNvSpPr/>
              <p:nvPr/>
            </p:nvSpPr>
            <p:spPr>
              <a:xfrm>
                <a:off x="0" y="4876800"/>
                <a:ext cx="15732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4" name="Group 139"/>
              <p:cNvGrpSpPr>
                <a:grpSpLocks/>
              </p:cNvGrpSpPr>
              <p:nvPr/>
            </p:nvGrpSpPr>
            <p:grpSpPr bwMode="auto">
              <a:xfrm flipH="1">
                <a:off x="817200" y="4953000"/>
                <a:ext cx="738000" cy="76200"/>
                <a:chOff x="2535" y="15338"/>
                <a:chExt cx="7838" cy="71"/>
              </a:xfrm>
            </p:grpSpPr>
            <p:sp>
              <p:nvSpPr>
                <p:cNvPr id="616"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7"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8"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9"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0"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1"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2"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3"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5" name="Group 139"/>
              <p:cNvGrpSpPr>
                <a:grpSpLocks/>
              </p:cNvGrpSpPr>
              <p:nvPr/>
            </p:nvGrpSpPr>
            <p:grpSpPr bwMode="auto">
              <a:xfrm>
                <a:off x="304800" y="4953000"/>
                <a:ext cx="677115" cy="63328"/>
                <a:chOff x="2535" y="15338"/>
                <a:chExt cx="7838" cy="71"/>
              </a:xfrm>
            </p:grpSpPr>
            <p:sp>
              <p:nvSpPr>
                <p:cNvPr id="608"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9"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0"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1"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2"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3"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4"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5"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6" name="Group 139"/>
              <p:cNvGrpSpPr>
                <a:grpSpLocks/>
              </p:cNvGrpSpPr>
              <p:nvPr/>
            </p:nvGrpSpPr>
            <p:grpSpPr bwMode="auto">
              <a:xfrm flipH="1">
                <a:off x="-119627" y="4953000"/>
                <a:ext cx="805427" cy="76200"/>
                <a:chOff x="2535" y="15338"/>
                <a:chExt cx="7838" cy="71"/>
              </a:xfrm>
            </p:grpSpPr>
            <p:sp>
              <p:nvSpPr>
                <p:cNvPr id="60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8" name="Group 139"/>
              <p:cNvGrpSpPr>
                <a:grpSpLocks/>
              </p:cNvGrpSpPr>
              <p:nvPr/>
            </p:nvGrpSpPr>
            <p:grpSpPr bwMode="auto">
              <a:xfrm flipH="1">
                <a:off x="685800" y="4953000"/>
                <a:ext cx="563799" cy="76200"/>
                <a:chOff x="2535" y="15338"/>
                <a:chExt cx="7838" cy="71"/>
              </a:xfrm>
            </p:grpSpPr>
            <p:sp>
              <p:nvSpPr>
                <p:cNvPr id="59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139" name="588 Grupo"/>
            <p:cNvGrpSpPr/>
            <p:nvPr/>
          </p:nvGrpSpPr>
          <p:grpSpPr>
            <a:xfrm>
              <a:off x="-76200" y="3505200"/>
              <a:ext cx="1603826" cy="990600"/>
              <a:chOff x="-76200" y="3505200"/>
              <a:chExt cx="1603826" cy="990600"/>
            </a:xfrm>
          </p:grpSpPr>
          <p:grpSp>
            <p:nvGrpSpPr>
              <p:cNvPr id="140" name="Group 139"/>
              <p:cNvGrpSpPr>
                <a:grpSpLocks/>
              </p:cNvGrpSpPr>
              <p:nvPr/>
            </p:nvGrpSpPr>
            <p:grpSpPr bwMode="auto">
              <a:xfrm flipH="1">
                <a:off x="-36639" y="3899072"/>
                <a:ext cx="758368" cy="63328"/>
                <a:chOff x="2535" y="15338"/>
                <a:chExt cx="7838" cy="71"/>
              </a:xfrm>
            </p:grpSpPr>
            <p:sp>
              <p:nvSpPr>
                <p:cNvPr id="57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1" name="Group 139"/>
              <p:cNvGrpSpPr>
                <a:grpSpLocks/>
              </p:cNvGrpSpPr>
              <p:nvPr/>
            </p:nvGrpSpPr>
            <p:grpSpPr bwMode="auto">
              <a:xfrm>
                <a:off x="-76200" y="4114800"/>
                <a:ext cx="677115" cy="63328"/>
                <a:chOff x="2535" y="15338"/>
                <a:chExt cx="7838" cy="71"/>
              </a:xfrm>
            </p:grpSpPr>
            <p:sp>
              <p:nvSpPr>
                <p:cNvPr id="57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2" name="Group 139"/>
              <p:cNvGrpSpPr>
                <a:grpSpLocks/>
              </p:cNvGrpSpPr>
              <p:nvPr/>
            </p:nvGrpSpPr>
            <p:grpSpPr bwMode="auto">
              <a:xfrm flipH="1">
                <a:off x="-43427" y="4419600"/>
                <a:ext cx="805427" cy="76200"/>
                <a:chOff x="2535" y="15338"/>
                <a:chExt cx="7838" cy="71"/>
              </a:xfrm>
            </p:grpSpPr>
            <p:sp>
              <p:nvSpPr>
                <p:cNvPr id="56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8" name="Group 139"/>
              <p:cNvGrpSpPr>
                <a:grpSpLocks/>
              </p:cNvGrpSpPr>
              <p:nvPr/>
            </p:nvGrpSpPr>
            <p:grpSpPr bwMode="auto">
              <a:xfrm flipH="1">
                <a:off x="198201" y="3733800"/>
                <a:ext cx="563799" cy="76200"/>
                <a:chOff x="2535" y="15338"/>
                <a:chExt cx="7838" cy="71"/>
              </a:xfrm>
            </p:grpSpPr>
            <p:sp>
              <p:nvSpPr>
                <p:cNvPr id="55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39"/>
              <p:cNvGrpSpPr>
                <a:grpSpLocks/>
              </p:cNvGrpSpPr>
              <p:nvPr/>
            </p:nvGrpSpPr>
            <p:grpSpPr bwMode="auto">
              <a:xfrm>
                <a:off x="990600" y="3810000"/>
                <a:ext cx="537026" cy="76200"/>
                <a:chOff x="2535" y="15338"/>
                <a:chExt cx="7838" cy="71"/>
              </a:xfrm>
            </p:grpSpPr>
            <p:sp>
              <p:nvSpPr>
                <p:cNvPr id="54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0"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1"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3"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4"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3" name="Group 139"/>
              <p:cNvGrpSpPr>
                <a:grpSpLocks/>
              </p:cNvGrpSpPr>
              <p:nvPr/>
            </p:nvGrpSpPr>
            <p:grpSpPr bwMode="auto">
              <a:xfrm flipH="1">
                <a:off x="908441" y="3962400"/>
                <a:ext cx="615559" cy="63328"/>
                <a:chOff x="2535" y="15338"/>
                <a:chExt cx="7838" cy="71"/>
              </a:xfrm>
            </p:grpSpPr>
            <p:sp>
              <p:nvSpPr>
                <p:cNvPr id="53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5" name="Group 139"/>
              <p:cNvGrpSpPr>
                <a:grpSpLocks/>
              </p:cNvGrpSpPr>
              <p:nvPr/>
            </p:nvGrpSpPr>
            <p:grpSpPr bwMode="auto">
              <a:xfrm>
                <a:off x="838200" y="4191000"/>
                <a:ext cx="685800" cy="76200"/>
                <a:chOff x="2535" y="15338"/>
                <a:chExt cx="7838" cy="71"/>
              </a:xfrm>
            </p:grpSpPr>
            <p:sp>
              <p:nvSpPr>
                <p:cNvPr id="53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6" name="Group 139"/>
              <p:cNvGrpSpPr>
                <a:grpSpLocks/>
              </p:cNvGrpSpPr>
              <p:nvPr/>
            </p:nvGrpSpPr>
            <p:grpSpPr bwMode="auto">
              <a:xfrm>
                <a:off x="838200" y="3505200"/>
                <a:ext cx="512545" cy="76200"/>
                <a:chOff x="2535" y="15338"/>
                <a:chExt cx="7838" cy="71"/>
              </a:xfrm>
            </p:grpSpPr>
            <p:sp>
              <p:nvSpPr>
                <p:cNvPr id="52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18" name="Arc 16"/>
              <p:cNvSpPr>
                <a:spLocks/>
              </p:cNvSpPr>
              <p:nvPr/>
            </p:nvSpPr>
            <p:spPr bwMode="auto">
              <a:xfrm rot="10800000" flipV="1">
                <a:off x="762000" y="35814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Arc 17"/>
              <p:cNvSpPr>
                <a:spLocks/>
              </p:cNvSpPr>
              <p:nvPr/>
            </p:nvSpPr>
            <p:spPr bwMode="auto">
              <a:xfrm rot="3563054" flipV="1">
                <a:off x="709100" y="392153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Arc 17"/>
              <p:cNvSpPr>
                <a:spLocks/>
              </p:cNvSpPr>
              <p:nvPr/>
            </p:nvSpPr>
            <p:spPr bwMode="auto">
              <a:xfrm rot="3563054" flipV="1">
                <a:off x="785301" y="377336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Arc 16"/>
              <p:cNvSpPr>
                <a:spLocks/>
              </p:cNvSpPr>
              <p:nvPr/>
            </p:nvSpPr>
            <p:spPr bwMode="auto">
              <a:xfrm rot="10800000" flipV="1">
                <a:off x="762000" y="42672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Arc 17"/>
              <p:cNvSpPr>
                <a:spLocks/>
              </p:cNvSpPr>
              <p:nvPr/>
            </p:nvSpPr>
            <p:spPr bwMode="auto">
              <a:xfrm rot="3563054" flipV="1">
                <a:off x="649599" y="4116622"/>
                <a:ext cx="181999" cy="196734"/>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7" name="586 Grupo"/>
            <p:cNvGrpSpPr/>
            <p:nvPr/>
          </p:nvGrpSpPr>
          <p:grpSpPr>
            <a:xfrm>
              <a:off x="-119627" y="5486400"/>
              <a:ext cx="1415027" cy="533400"/>
              <a:chOff x="-119627" y="5486400"/>
              <a:chExt cx="1415027" cy="533400"/>
            </a:xfrm>
          </p:grpSpPr>
          <p:grpSp>
            <p:nvGrpSpPr>
              <p:cNvPr id="158" name="Group 139"/>
              <p:cNvGrpSpPr>
                <a:grpSpLocks/>
              </p:cNvGrpSpPr>
              <p:nvPr/>
            </p:nvGrpSpPr>
            <p:grpSpPr bwMode="auto">
              <a:xfrm flipH="1">
                <a:off x="-119627" y="5486400"/>
                <a:ext cx="805427" cy="76200"/>
                <a:chOff x="2535" y="15338"/>
                <a:chExt cx="7838" cy="71"/>
              </a:xfrm>
            </p:grpSpPr>
            <p:sp>
              <p:nvSpPr>
                <p:cNvPr id="50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39"/>
              <p:cNvGrpSpPr>
                <a:grpSpLocks/>
              </p:cNvGrpSpPr>
              <p:nvPr/>
            </p:nvGrpSpPr>
            <p:grpSpPr bwMode="auto">
              <a:xfrm flipH="1">
                <a:off x="-119627" y="5638800"/>
                <a:ext cx="805427" cy="76200"/>
                <a:chOff x="2535" y="15338"/>
                <a:chExt cx="7838" cy="71"/>
              </a:xfrm>
            </p:grpSpPr>
            <p:sp>
              <p:nvSpPr>
                <p:cNvPr id="49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5" name="Group 139"/>
              <p:cNvGrpSpPr>
                <a:grpSpLocks/>
              </p:cNvGrpSpPr>
              <p:nvPr/>
            </p:nvGrpSpPr>
            <p:grpSpPr bwMode="auto">
              <a:xfrm flipH="1">
                <a:off x="731601" y="5638800"/>
                <a:ext cx="563799" cy="76200"/>
                <a:chOff x="2535" y="15338"/>
                <a:chExt cx="7838" cy="71"/>
              </a:xfrm>
            </p:grpSpPr>
            <p:sp>
              <p:nvSpPr>
                <p:cNvPr id="48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8"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6" name="Group 139"/>
              <p:cNvGrpSpPr>
                <a:grpSpLocks/>
              </p:cNvGrpSpPr>
              <p:nvPr/>
            </p:nvGrpSpPr>
            <p:grpSpPr bwMode="auto">
              <a:xfrm flipH="1">
                <a:off x="731601" y="5486400"/>
                <a:ext cx="563799" cy="76200"/>
                <a:chOff x="2535" y="15338"/>
                <a:chExt cx="7838" cy="71"/>
              </a:xfrm>
            </p:grpSpPr>
            <p:sp>
              <p:nvSpPr>
                <p:cNvPr id="47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3" name="Group 139"/>
              <p:cNvGrpSpPr>
                <a:grpSpLocks/>
              </p:cNvGrpSpPr>
              <p:nvPr/>
            </p:nvGrpSpPr>
            <p:grpSpPr bwMode="auto">
              <a:xfrm flipH="1">
                <a:off x="731601" y="5791200"/>
                <a:ext cx="563799" cy="76200"/>
                <a:chOff x="2535" y="15338"/>
                <a:chExt cx="7838" cy="71"/>
              </a:xfrm>
            </p:grpSpPr>
            <p:sp>
              <p:nvSpPr>
                <p:cNvPr id="47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4" name="Group 139"/>
              <p:cNvGrpSpPr>
                <a:grpSpLocks/>
              </p:cNvGrpSpPr>
              <p:nvPr/>
            </p:nvGrpSpPr>
            <p:grpSpPr bwMode="auto">
              <a:xfrm flipH="1">
                <a:off x="731601" y="5943600"/>
                <a:ext cx="563799" cy="76200"/>
                <a:chOff x="2535" y="15338"/>
                <a:chExt cx="7838" cy="71"/>
              </a:xfrm>
            </p:grpSpPr>
            <p:sp>
              <p:nvSpPr>
                <p:cNvPr id="46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graphicFrame>
        <p:nvGraphicFramePr>
          <p:cNvPr id="897" name="896 Tabla"/>
          <p:cNvGraphicFramePr>
            <a:graphicFrameLocks noGrp="1"/>
          </p:cNvGraphicFramePr>
          <p:nvPr/>
        </p:nvGraphicFramePr>
        <p:xfrm>
          <a:off x="2339752" y="3717032"/>
          <a:ext cx="6096001" cy="1385451"/>
        </p:xfrm>
        <a:graphic>
          <a:graphicData uri="http://schemas.openxmlformats.org/drawingml/2006/table">
            <a:tbl>
              <a:tblPr/>
              <a:tblGrid>
                <a:gridCol w="951935"/>
                <a:gridCol w="495316"/>
                <a:gridCol w="386966"/>
                <a:gridCol w="386966"/>
                <a:gridCol w="441141"/>
                <a:gridCol w="441141"/>
                <a:gridCol w="441141"/>
                <a:gridCol w="454040"/>
                <a:gridCol w="386966"/>
                <a:gridCol w="386966"/>
                <a:gridCol w="441141"/>
                <a:gridCol w="441141"/>
                <a:gridCol w="441141"/>
              </a:tblGrid>
              <a:tr h="153939">
                <a:tc>
                  <a:txBody>
                    <a:bodyPr/>
                    <a:lstStyle/>
                    <a:p>
                      <a:pPr algn="l" fontAlgn="b"/>
                      <a:r>
                        <a:rPr lang="en-US" sz="900" b="0" i="0" u="none" strike="noStrike">
                          <a:solidFill>
                            <a:srgbClr val="000000"/>
                          </a:solidFill>
                          <a:latin typeface="Calibri"/>
                        </a:rPr>
                        <a:t>Assembly</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latin typeface="Calibri"/>
                        </a:rPr>
                        <a:t>bam (Gb)</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5">
                  <a:txBody>
                    <a:bodyPr/>
                    <a:lstStyle/>
                    <a:p>
                      <a:pPr algn="ctr" fontAlgn="b"/>
                      <a:r>
                        <a:rPr lang="en-US" sz="900" b="0" i="0" u="none" strike="noStrike">
                          <a:solidFill>
                            <a:srgbClr val="000000"/>
                          </a:solidFill>
                          <a:latin typeface="Calibri"/>
                        </a:rPr>
                        <a:t>TIME WITH bam FILE ONLY (secs)</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900" b="0" i="0" u="none" strike="noStrike">
                          <a:solidFill>
                            <a:srgbClr val="000000"/>
                          </a:solidFill>
                          <a:latin typeface="Calibri"/>
                        </a:rPr>
                        <a:t>vcf  (GB)</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5">
                  <a:txBody>
                    <a:bodyPr/>
                    <a:lstStyle/>
                    <a:p>
                      <a:pPr algn="ctr" fontAlgn="b"/>
                      <a:r>
                        <a:rPr lang="en-US" sz="900" b="0" i="0" u="none" strike="noStrike">
                          <a:solidFill>
                            <a:srgbClr val="000000"/>
                          </a:solidFill>
                          <a:latin typeface="Calibri"/>
                        </a:rPr>
                        <a:t>TIME WITH bam FILE + vcf FILE (secs)</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53939">
                <a:tc>
                  <a:txBody>
                    <a:bodyPr/>
                    <a:lstStyle/>
                    <a:p>
                      <a:pPr algn="l" fontAlgn="b"/>
                      <a:r>
                        <a:rPr lang="en-US" sz="900" b="0" i="0" u="none" strike="noStrike">
                          <a:solidFill>
                            <a:srgbClr val="000000"/>
                          </a:solidFill>
                          <a:latin typeface="Calibri"/>
                        </a:rPr>
                        <a:t> </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latin typeface="Calibri"/>
                        </a:rPr>
                        <a:t> </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latin typeface="Calibri"/>
                        </a:rPr>
                        <a:t>wl=500</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latin typeface="Calibri"/>
                        </a:rPr>
                        <a:t>wl=750</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latin typeface="Calibri"/>
                        </a:rPr>
                        <a:t>wl=1000</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latin typeface="Calibri"/>
                        </a:rPr>
                        <a:t>wl=2000</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latin typeface="Calibri"/>
                        </a:rPr>
                        <a:t>wl=3000</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latin typeface="Calibri"/>
                        </a:rPr>
                        <a:t> </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latin typeface="Calibri"/>
                        </a:rPr>
                        <a:t>wl=500</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latin typeface="Calibri"/>
                        </a:rPr>
                        <a:t>wl=750</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latin typeface="Calibri"/>
                        </a:rPr>
                        <a:t>wl=1000</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latin typeface="Calibri"/>
                        </a:rPr>
                        <a:t>wl=2000</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latin typeface="Calibri"/>
                        </a:rPr>
                        <a:t>wl=3000</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3939">
                <a:tc>
                  <a:txBody>
                    <a:bodyPr/>
                    <a:lstStyle/>
                    <a:p>
                      <a:pPr algn="l" fontAlgn="b"/>
                      <a:r>
                        <a:rPr lang="en-US" sz="900" b="0" i="0" u="none" strike="noStrike">
                          <a:solidFill>
                            <a:srgbClr val="000000"/>
                          </a:solidFill>
                          <a:latin typeface="Calibri"/>
                        </a:rPr>
                        <a:t>Simulated</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3.12</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67</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58</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60</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56</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56</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0.52</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126</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115</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103</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95</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99</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3939">
                <a:tc>
                  <a:txBody>
                    <a:bodyPr/>
                    <a:lstStyle/>
                    <a:p>
                      <a:pPr algn="l" fontAlgn="b"/>
                      <a:r>
                        <a:rPr lang="en-US" sz="900" b="1" i="1" u="none" strike="noStrike">
                          <a:solidFill>
                            <a:srgbClr val="000000"/>
                          </a:solidFill>
                          <a:latin typeface="Calibri"/>
                        </a:rPr>
                        <a:t>S.pastorianus</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12">
                  <a:txBody>
                    <a:bodyPr/>
                    <a:lstStyle/>
                    <a:p>
                      <a:pPr algn="l" fontAlgn="b"/>
                      <a:r>
                        <a:rPr lang="en-US" sz="900" b="0" i="0" u="none" strike="noStrike">
                          <a:solidFill>
                            <a:srgbClr val="000000"/>
                          </a:solidFill>
                          <a:latin typeface="Calibri"/>
                        </a:rPr>
                        <a:t> </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53939">
                <a:tc>
                  <a:txBody>
                    <a:bodyPr/>
                    <a:lstStyle/>
                    <a:p>
                      <a:pPr algn="l" fontAlgn="b"/>
                      <a:r>
                        <a:rPr lang="en-US" sz="900" b="0" i="0" u="none" strike="noStrike">
                          <a:solidFill>
                            <a:srgbClr val="000000"/>
                          </a:solidFill>
                          <a:latin typeface="Calibri"/>
                        </a:rPr>
                        <a:t>CBS1483Baseclear</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1.17</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33</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29</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26</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26</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25</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3.07</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250</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172</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187</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206</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198</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3939">
                <a:tc>
                  <a:txBody>
                    <a:bodyPr/>
                    <a:lstStyle/>
                    <a:p>
                      <a:pPr algn="l" fontAlgn="b"/>
                      <a:r>
                        <a:rPr lang="en-US" sz="900" b="0" i="0" u="none" strike="noStrike">
                          <a:solidFill>
                            <a:srgbClr val="000000"/>
                          </a:solidFill>
                          <a:latin typeface="Calibri"/>
                        </a:rPr>
                        <a:t>CBS1483Novogene</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1.66</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58</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58</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46</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53</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51</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3.13</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249</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227</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239</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224</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227</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3939">
                <a:tc>
                  <a:txBody>
                    <a:bodyPr/>
                    <a:lstStyle/>
                    <a:p>
                      <a:pPr algn="l" fontAlgn="b"/>
                      <a:r>
                        <a:rPr lang="en-US" sz="900" b="1" i="1" u="none" strike="noStrike">
                          <a:solidFill>
                            <a:srgbClr val="000000"/>
                          </a:solidFill>
                          <a:latin typeface="Calibri"/>
                        </a:rPr>
                        <a:t>T.cruzi</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12">
                  <a:txBody>
                    <a:bodyPr/>
                    <a:lstStyle/>
                    <a:p>
                      <a:pPr algn="l" fontAlgn="b"/>
                      <a:r>
                        <a:rPr lang="en-US" sz="900" b="0" i="0" u="none" strike="noStrike">
                          <a:solidFill>
                            <a:srgbClr val="000000"/>
                          </a:solidFill>
                          <a:latin typeface="Calibri"/>
                        </a:rPr>
                        <a:t> </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53939">
                <a:tc>
                  <a:txBody>
                    <a:bodyPr/>
                    <a:lstStyle/>
                    <a:p>
                      <a:pPr algn="l" fontAlgn="b"/>
                      <a:r>
                        <a:rPr lang="en-US" sz="900" b="0" i="0" u="none" strike="noStrike">
                          <a:solidFill>
                            <a:srgbClr val="000000"/>
                          </a:solidFill>
                          <a:latin typeface="Calibri"/>
                        </a:rPr>
                        <a:t>Illumina_TcII</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6.71</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140</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128</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132</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146</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134</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4.22</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5064</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6777</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5640</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6514</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5892</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3939">
                <a:tc>
                  <a:txBody>
                    <a:bodyPr/>
                    <a:lstStyle/>
                    <a:p>
                      <a:pPr algn="l" fontAlgn="b"/>
                      <a:r>
                        <a:rPr lang="en-US" sz="900" b="0" i="0" u="none" strike="noStrike">
                          <a:solidFill>
                            <a:srgbClr val="000000"/>
                          </a:solidFill>
                          <a:latin typeface="Calibri"/>
                        </a:rPr>
                        <a:t>PacBioBrenerTcVI</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6.77</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136</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131</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148</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174</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126</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2.66</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271</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272</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282</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latin typeface="Calibri"/>
                        </a:rPr>
                        <a:t>287</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latin typeface="Calibri"/>
                        </a:rPr>
                        <a:t>291</a:t>
                      </a:r>
                    </a:p>
                  </a:txBody>
                  <a:tcPr marL="7697" marR="7697" marT="76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…to be done…</a:t>
            </a:r>
            <a:endParaRPr dirty="0"/>
          </a:p>
        </p:txBody>
      </p:sp>
      <p:sp>
        <p:nvSpPr>
          <p:cNvPr id="6" name="5 Rectángulo"/>
          <p:cNvSpPr/>
          <p:nvPr/>
        </p:nvSpPr>
        <p:spPr>
          <a:xfrm>
            <a:off x="2209800" y="1828800"/>
            <a:ext cx="4267200" cy="338554"/>
          </a:xfrm>
          <a:prstGeom prst="rect">
            <a:avLst/>
          </a:prstGeom>
        </p:spPr>
        <p:txBody>
          <a:bodyPr wrap="square">
            <a:spAutoFit/>
          </a:bodyPr>
          <a:lstStyle/>
          <a:p>
            <a:r>
              <a:rPr lang="en-US" sz="1600" dirty="0" smtClean="0"/>
              <a:t>…Build a draft reference genome</a:t>
            </a:r>
            <a:endParaRPr lang="en-US" sz="1600" dirty="0"/>
          </a:p>
        </p:txBody>
      </p:sp>
      <p:sp>
        <p:nvSpPr>
          <p:cNvPr id="8" name="7 Rectángulo"/>
          <p:cNvSpPr/>
          <p:nvPr/>
        </p:nvSpPr>
        <p:spPr>
          <a:xfrm>
            <a:off x="1981200" y="1066800"/>
            <a:ext cx="6400800" cy="646331"/>
          </a:xfrm>
          <a:prstGeom prst="rect">
            <a:avLst/>
          </a:prstGeom>
        </p:spPr>
        <p:txBody>
          <a:bodyPr wrap="square">
            <a:spAutoFit/>
          </a:bodyPr>
          <a:lstStyle/>
          <a:p>
            <a:endParaRPr lang="en-US" dirty="0" smtClean="0"/>
          </a:p>
          <a:p>
            <a:r>
              <a:rPr lang="en-US" dirty="0" smtClean="0"/>
              <a:t>From an input library of reads…</a:t>
            </a:r>
            <a:endParaRPr lang="en-US" dirty="0"/>
          </a:p>
        </p:txBody>
      </p:sp>
      <p:sp>
        <p:nvSpPr>
          <p:cNvPr id="12" name="11 Rectángulo"/>
          <p:cNvSpPr/>
          <p:nvPr/>
        </p:nvSpPr>
        <p:spPr>
          <a:xfrm>
            <a:off x="2209800" y="2557046"/>
            <a:ext cx="6324600" cy="338554"/>
          </a:xfrm>
          <a:prstGeom prst="rect">
            <a:avLst/>
          </a:prstGeom>
        </p:spPr>
        <p:txBody>
          <a:bodyPr wrap="square">
            <a:spAutoFit/>
          </a:bodyPr>
          <a:lstStyle/>
          <a:p>
            <a:r>
              <a:rPr lang="en-US" sz="1600" dirty="0" smtClean="0"/>
              <a:t>…Infer Chromosomal Copy Number Variation</a:t>
            </a:r>
            <a:endParaRPr lang="en-US" sz="1600" dirty="0"/>
          </a:p>
        </p:txBody>
      </p:sp>
      <p:sp>
        <p:nvSpPr>
          <p:cNvPr id="13" name="12 Rectángulo"/>
          <p:cNvSpPr/>
          <p:nvPr/>
        </p:nvSpPr>
        <p:spPr>
          <a:xfrm>
            <a:off x="2209800" y="3928646"/>
            <a:ext cx="5105400" cy="338554"/>
          </a:xfrm>
          <a:prstGeom prst="rect">
            <a:avLst/>
          </a:prstGeom>
        </p:spPr>
        <p:txBody>
          <a:bodyPr wrap="square">
            <a:spAutoFit/>
          </a:bodyPr>
          <a:lstStyle/>
          <a:p>
            <a:r>
              <a:rPr lang="en-US" sz="1600" dirty="0" smtClean="0"/>
              <a:t>…Identify Variations </a:t>
            </a:r>
            <a:endParaRPr lang="en-US" sz="1600" dirty="0"/>
          </a:p>
        </p:txBody>
      </p:sp>
      <p:grpSp>
        <p:nvGrpSpPr>
          <p:cNvPr id="2" name="85 Grupo"/>
          <p:cNvGrpSpPr/>
          <p:nvPr/>
        </p:nvGrpSpPr>
        <p:grpSpPr>
          <a:xfrm>
            <a:off x="2895600" y="3124200"/>
            <a:ext cx="5410200" cy="582209"/>
            <a:chOff x="3276600" y="3962400"/>
            <a:chExt cx="5410200" cy="582209"/>
          </a:xfrm>
        </p:grpSpPr>
        <p:sp>
          <p:nvSpPr>
            <p:cNvPr id="24" name="Rectangle 27"/>
            <p:cNvSpPr>
              <a:spLocks noChangeArrowheads="1"/>
            </p:cNvSpPr>
            <p:nvPr/>
          </p:nvSpPr>
          <p:spPr bwMode="auto">
            <a:xfrm>
              <a:off x="3276600" y="4114800"/>
              <a:ext cx="13716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27"/>
            <p:cNvSpPr>
              <a:spLocks noChangeArrowheads="1"/>
            </p:cNvSpPr>
            <p:nvPr/>
          </p:nvSpPr>
          <p:spPr bwMode="auto">
            <a:xfrm>
              <a:off x="5943600" y="4294591"/>
              <a:ext cx="8382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Rectangle 27"/>
            <p:cNvSpPr>
              <a:spLocks noChangeArrowheads="1"/>
            </p:cNvSpPr>
            <p:nvPr/>
          </p:nvSpPr>
          <p:spPr bwMode="auto">
            <a:xfrm>
              <a:off x="3276600" y="3962400"/>
              <a:ext cx="13716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 name="Rectangle 28"/>
            <p:cNvSpPr>
              <a:spLocks noChangeArrowheads="1"/>
            </p:cNvSpPr>
            <p:nvPr/>
          </p:nvSpPr>
          <p:spPr bwMode="auto">
            <a:xfrm>
              <a:off x="4724400" y="4126747"/>
              <a:ext cx="11430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 name="Rectangle 29"/>
            <p:cNvSpPr>
              <a:spLocks noChangeArrowheads="1"/>
            </p:cNvSpPr>
            <p:nvPr/>
          </p:nvSpPr>
          <p:spPr bwMode="auto">
            <a:xfrm>
              <a:off x="4724400" y="3966771"/>
              <a:ext cx="11430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 name="Rectangle 27"/>
            <p:cNvSpPr>
              <a:spLocks noChangeArrowheads="1"/>
            </p:cNvSpPr>
            <p:nvPr/>
          </p:nvSpPr>
          <p:spPr bwMode="auto">
            <a:xfrm>
              <a:off x="3276600" y="4267200"/>
              <a:ext cx="13716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 name="Rectangle 27"/>
            <p:cNvSpPr>
              <a:spLocks noChangeArrowheads="1"/>
            </p:cNvSpPr>
            <p:nvPr/>
          </p:nvSpPr>
          <p:spPr bwMode="auto">
            <a:xfrm>
              <a:off x="3276600" y="4419600"/>
              <a:ext cx="13716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 name="Rectangle 27"/>
            <p:cNvSpPr>
              <a:spLocks noChangeArrowheads="1"/>
            </p:cNvSpPr>
            <p:nvPr/>
          </p:nvSpPr>
          <p:spPr bwMode="auto">
            <a:xfrm>
              <a:off x="6858000" y="3962400"/>
              <a:ext cx="18288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 name="Rectangle 27"/>
            <p:cNvSpPr>
              <a:spLocks noChangeArrowheads="1"/>
            </p:cNvSpPr>
            <p:nvPr/>
          </p:nvSpPr>
          <p:spPr bwMode="auto">
            <a:xfrm>
              <a:off x="6858000" y="4114800"/>
              <a:ext cx="18288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 name="Rectangle 27"/>
            <p:cNvSpPr>
              <a:spLocks noChangeArrowheads="1"/>
            </p:cNvSpPr>
            <p:nvPr/>
          </p:nvSpPr>
          <p:spPr bwMode="auto">
            <a:xfrm>
              <a:off x="5943600" y="4142191"/>
              <a:ext cx="8382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 name="Rectangle 27"/>
            <p:cNvSpPr>
              <a:spLocks noChangeArrowheads="1"/>
            </p:cNvSpPr>
            <p:nvPr/>
          </p:nvSpPr>
          <p:spPr bwMode="auto">
            <a:xfrm>
              <a:off x="5943600" y="3962400"/>
              <a:ext cx="8382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87 Grupo"/>
          <p:cNvGrpSpPr/>
          <p:nvPr/>
        </p:nvGrpSpPr>
        <p:grpSpPr>
          <a:xfrm>
            <a:off x="152400" y="939617"/>
            <a:ext cx="1295400" cy="5232583"/>
            <a:chOff x="152400" y="939617"/>
            <a:chExt cx="1295400" cy="5232583"/>
          </a:xfrm>
        </p:grpSpPr>
        <p:sp>
          <p:nvSpPr>
            <p:cNvPr id="89" name="Rectangle 8"/>
            <p:cNvSpPr>
              <a:spLocks noChangeArrowheads="1"/>
            </p:cNvSpPr>
            <p:nvPr/>
          </p:nvSpPr>
          <p:spPr bwMode="auto">
            <a:xfrm>
              <a:off x="475868" y="3467967"/>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 name="Rectangle 9"/>
            <p:cNvSpPr>
              <a:spLocks noChangeArrowheads="1"/>
            </p:cNvSpPr>
            <p:nvPr/>
          </p:nvSpPr>
          <p:spPr bwMode="auto">
            <a:xfrm>
              <a:off x="741552" y="3601612"/>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 name="Rectangle 10"/>
            <p:cNvSpPr>
              <a:spLocks noChangeArrowheads="1"/>
            </p:cNvSpPr>
            <p:nvPr/>
          </p:nvSpPr>
          <p:spPr bwMode="auto">
            <a:xfrm>
              <a:off x="1228588" y="4035959"/>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 name="Group 11"/>
            <p:cNvGrpSpPr>
              <a:grpSpLocks/>
            </p:cNvGrpSpPr>
            <p:nvPr/>
          </p:nvGrpSpPr>
          <p:grpSpPr bwMode="auto">
            <a:xfrm>
              <a:off x="1311748" y="4098605"/>
              <a:ext cx="136052" cy="148264"/>
              <a:chOff x="8966" y="10643"/>
              <a:chExt cx="890" cy="71"/>
            </a:xfrm>
          </p:grpSpPr>
          <p:sp>
            <p:nvSpPr>
              <p:cNvPr id="421"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2"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 name="Group 14"/>
            <p:cNvGrpSpPr>
              <a:grpSpLocks/>
            </p:cNvGrpSpPr>
            <p:nvPr/>
          </p:nvGrpSpPr>
          <p:grpSpPr bwMode="auto">
            <a:xfrm>
              <a:off x="710214" y="4307425"/>
              <a:ext cx="93708" cy="148264"/>
              <a:chOff x="5031" y="10743"/>
              <a:chExt cx="613" cy="71"/>
            </a:xfrm>
          </p:grpSpPr>
          <p:sp>
            <p:nvSpPr>
              <p:cNvPr id="419"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0"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4" name="Rectangle 17"/>
            <p:cNvSpPr>
              <a:spLocks noChangeArrowheads="1"/>
            </p:cNvSpPr>
            <p:nvPr/>
          </p:nvSpPr>
          <p:spPr bwMode="auto">
            <a:xfrm>
              <a:off x="566977" y="487124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 name="Group 18"/>
            <p:cNvGrpSpPr>
              <a:grpSpLocks/>
            </p:cNvGrpSpPr>
            <p:nvPr/>
          </p:nvGrpSpPr>
          <p:grpSpPr bwMode="auto">
            <a:xfrm>
              <a:off x="1010446" y="3883522"/>
              <a:ext cx="93708" cy="152440"/>
              <a:chOff x="7502" y="10743"/>
              <a:chExt cx="613" cy="73"/>
            </a:xfrm>
          </p:grpSpPr>
          <p:sp>
            <p:nvSpPr>
              <p:cNvPr id="417"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8"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 name="Group 21"/>
            <p:cNvGrpSpPr>
              <a:grpSpLocks/>
            </p:cNvGrpSpPr>
            <p:nvPr/>
          </p:nvGrpSpPr>
          <p:grpSpPr bwMode="auto">
            <a:xfrm>
              <a:off x="1104154" y="5163594"/>
              <a:ext cx="93708" cy="152440"/>
              <a:chOff x="8491" y="10743"/>
              <a:chExt cx="613" cy="73"/>
            </a:xfrm>
          </p:grpSpPr>
          <p:sp>
            <p:nvSpPr>
              <p:cNvPr id="415"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6"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7" name="Rectangle 24"/>
            <p:cNvSpPr>
              <a:spLocks noChangeArrowheads="1"/>
            </p:cNvSpPr>
            <p:nvPr/>
          </p:nvSpPr>
          <p:spPr bwMode="auto">
            <a:xfrm>
              <a:off x="1361124" y="430742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 name="Group 25"/>
            <p:cNvGrpSpPr>
              <a:grpSpLocks/>
            </p:cNvGrpSpPr>
            <p:nvPr/>
          </p:nvGrpSpPr>
          <p:grpSpPr bwMode="auto">
            <a:xfrm>
              <a:off x="710214" y="4871244"/>
              <a:ext cx="93708" cy="148264"/>
              <a:chOff x="5140" y="10844"/>
              <a:chExt cx="613" cy="71"/>
            </a:xfrm>
          </p:grpSpPr>
          <p:sp>
            <p:nvSpPr>
              <p:cNvPr id="413"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4"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 name="Group 28"/>
            <p:cNvGrpSpPr>
              <a:grpSpLocks/>
            </p:cNvGrpSpPr>
            <p:nvPr/>
          </p:nvGrpSpPr>
          <p:grpSpPr bwMode="auto">
            <a:xfrm>
              <a:off x="887540" y="4518336"/>
              <a:ext cx="111135" cy="148264"/>
              <a:chOff x="6191" y="10844"/>
              <a:chExt cx="727" cy="71"/>
            </a:xfrm>
          </p:grpSpPr>
          <p:sp>
            <p:nvSpPr>
              <p:cNvPr id="411"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2"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 name="Group 31"/>
            <p:cNvGrpSpPr>
              <a:grpSpLocks/>
            </p:cNvGrpSpPr>
            <p:nvPr/>
          </p:nvGrpSpPr>
          <p:grpSpPr bwMode="auto">
            <a:xfrm>
              <a:off x="1076943" y="4518336"/>
              <a:ext cx="93708" cy="148264"/>
              <a:chOff x="7430" y="10844"/>
              <a:chExt cx="613" cy="71"/>
            </a:xfrm>
          </p:grpSpPr>
          <p:sp>
            <p:nvSpPr>
              <p:cNvPr id="409"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0"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1" name="Rectangle 34"/>
            <p:cNvSpPr>
              <a:spLocks noChangeArrowheads="1"/>
            </p:cNvSpPr>
            <p:nvPr/>
          </p:nvSpPr>
          <p:spPr bwMode="auto">
            <a:xfrm>
              <a:off x="1361124" y="451833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2" name="Rectangle 35"/>
            <p:cNvSpPr>
              <a:spLocks noChangeArrowheads="1"/>
            </p:cNvSpPr>
            <p:nvPr/>
          </p:nvSpPr>
          <p:spPr bwMode="auto">
            <a:xfrm>
              <a:off x="616506" y="45183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 name="Rectangle 36"/>
            <p:cNvSpPr>
              <a:spLocks noChangeArrowheads="1"/>
            </p:cNvSpPr>
            <p:nvPr/>
          </p:nvSpPr>
          <p:spPr bwMode="auto">
            <a:xfrm>
              <a:off x="504760" y="345334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0" name="Group 37"/>
            <p:cNvGrpSpPr>
              <a:grpSpLocks/>
            </p:cNvGrpSpPr>
            <p:nvPr/>
          </p:nvGrpSpPr>
          <p:grpSpPr bwMode="auto">
            <a:xfrm>
              <a:off x="1206269" y="4518336"/>
              <a:ext cx="116027" cy="148264"/>
              <a:chOff x="8276" y="10844"/>
              <a:chExt cx="759" cy="71"/>
            </a:xfrm>
          </p:grpSpPr>
          <p:sp>
            <p:nvSpPr>
              <p:cNvPr id="407"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8"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5" name="Rectangle 41"/>
            <p:cNvSpPr>
              <a:spLocks noChangeArrowheads="1"/>
            </p:cNvSpPr>
            <p:nvPr/>
          </p:nvSpPr>
          <p:spPr bwMode="auto">
            <a:xfrm>
              <a:off x="840151" y="4871244"/>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 name="Rectangle 42"/>
            <p:cNvSpPr>
              <a:spLocks noChangeArrowheads="1"/>
            </p:cNvSpPr>
            <p:nvPr/>
          </p:nvSpPr>
          <p:spPr bwMode="auto">
            <a:xfrm>
              <a:off x="727946" y="457471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 name="Rectangle 43"/>
            <p:cNvSpPr>
              <a:spLocks noChangeArrowheads="1"/>
            </p:cNvSpPr>
            <p:nvPr/>
          </p:nvSpPr>
          <p:spPr bwMode="auto">
            <a:xfrm>
              <a:off x="784813" y="457471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5" name="Group 44"/>
            <p:cNvGrpSpPr>
              <a:grpSpLocks/>
            </p:cNvGrpSpPr>
            <p:nvPr/>
          </p:nvGrpSpPr>
          <p:grpSpPr bwMode="auto">
            <a:xfrm>
              <a:off x="866292" y="5019506"/>
              <a:ext cx="93708" cy="148264"/>
              <a:chOff x="7359" y="10643"/>
              <a:chExt cx="613" cy="71"/>
            </a:xfrm>
          </p:grpSpPr>
          <p:sp>
            <p:nvSpPr>
              <p:cNvPr id="405"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6"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9" name="Rectangle 47"/>
            <p:cNvSpPr>
              <a:spLocks noChangeArrowheads="1"/>
            </p:cNvSpPr>
            <p:nvPr/>
          </p:nvSpPr>
          <p:spPr bwMode="auto">
            <a:xfrm>
              <a:off x="1214066" y="5015330"/>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6" name="Group 48"/>
            <p:cNvGrpSpPr>
              <a:grpSpLocks/>
            </p:cNvGrpSpPr>
            <p:nvPr/>
          </p:nvGrpSpPr>
          <p:grpSpPr bwMode="auto">
            <a:xfrm>
              <a:off x="1254423" y="4808598"/>
              <a:ext cx="136052" cy="148264"/>
              <a:chOff x="8966" y="10643"/>
              <a:chExt cx="890" cy="71"/>
            </a:xfrm>
          </p:grpSpPr>
          <p:sp>
            <p:nvSpPr>
              <p:cNvPr id="403"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4"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8" name="Group 51"/>
            <p:cNvGrpSpPr>
              <a:grpSpLocks/>
            </p:cNvGrpSpPr>
            <p:nvPr/>
          </p:nvGrpSpPr>
          <p:grpSpPr bwMode="auto">
            <a:xfrm>
              <a:off x="716023" y="5167770"/>
              <a:ext cx="93708" cy="148264"/>
              <a:chOff x="3256" y="10743"/>
              <a:chExt cx="613" cy="71"/>
            </a:xfrm>
          </p:grpSpPr>
          <p:sp>
            <p:nvSpPr>
              <p:cNvPr id="401"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2"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9" name="Group 54"/>
            <p:cNvGrpSpPr>
              <a:grpSpLocks/>
            </p:cNvGrpSpPr>
            <p:nvPr/>
          </p:nvGrpSpPr>
          <p:grpSpPr bwMode="auto">
            <a:xfrm>
              <a:off x="878674" y="3601612"/>
              <a:ext cx="93708" cy="148264"/>
              <a:chOff x="5031" y="10743"/>
              <a:chExt cx="613" cy="71"/>
            </a:xfrm>
          </p:grpSpPr>
          <p:sp>
            <p:nvSpPr>
              <p:cNvPr id="399"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0"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3" name="Rectangle 57"/>
            <p:cNvSpPr>
              <a:spLocks noChangeArrowheads="1"/>
            </p:cNvSpPr>
            <p:nvPr/>
          </p:nvSpPr>
          <p:spPr bwMode="auto">
            <a:xfrm>
              <a:off x="619563" y="516777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0" name="Group 58"/>
            <p:cNvGrpSpPr>
              <a:grpSpLocks/>
            </p:cNvGrpSpPr>
            <p:nvPr/>
          </p:nvGrpSpPr>
          <p:grpSpPr bwMode="auto">
            <a:xfrm>
              <a:off x="987210" y="5019506"/>
              <a:ext cx="93708" cy="152440"/>
              <a:chOff x="7502" y="10743"/>
              <a:chExt cx="613" cy="73"/>
            </a:xfrm>
          </p:grpSpPr>
          <p:sp>
            <p:nvSpPr>
              <p:cNvPr id="397"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8"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1" name="Group 61"/>
            <p:cNvGrpSpPr>
              <a:grpSpLocks/>
            </p:cNvGrpSpPr>
            <p:nvPr/>
          </p:nvGrpSpPr>
          <p:grpSpPr bwMode="auto">
            <a:xfrm>
              <a:off x="1160715" y="5520678"/>
              <a:ext cx="93708" cy="152440"/>
              <a:chOff x="8491" y="10743"/>
              <a:chExt cx="613" cy="73"/>
            </a:xfrm>
          </p:grpSpPr>
          <p:sp>
            <p:nvSpPr>
              <p:cNvPr id="395"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6"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6" name="Rectangle 64"/>
            <p:cNvSpPr>
              <a:spLocks noChangeArrowheads="1"/>
            </p:cNvSpPr>
            <p:nvPr/>
          </p:nvSpPr>
          <p:spPr bwMode="auto">
            <a:xfrm>
              <a:off x="1289735" y="5224153"/>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36" name="Group 65"/>
            <p:cNvGrpSpPr>
              <a:grpSpLocks/>
            </p:cNvGrpSpPr>
            <p:nvPr/>
          </p:nvGrpSpPr>
          <p:grpSpPr bwMode="auto">
            <a:xfrm>
              <a:off x="953426" y="4722980"/>
              <a:ext cx="80103" cy="148264"/>
              <a:chOff x="1393" y="11737"/>
              <a:chExt cx="524" cy="71"/>
            </a:xfrm>
          </p:grpSpPr>
          <p:sp>
            <p:nvSpPr>
              <p:cNvPr id="393"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4"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0" name="Group 68"/>
            <p:cNvGrpSpPr>
              <a:grpSpLocks/>
            </p:cNvGrpSpPr>
            <p:nvPr/>
          </p:nvGrpSpPr>
          <p:grpSpPr bwMode="auto">
            <a:xfrm>
              <a:off x="829298" y="4184223"/>
              <a:ext cx="93708" cy="148264"/>
              <a:chOff x="5140" y="10844"/>
              <a:chExt cx="613" cy="71"/>
            </a:xfrm>
          </p:grpSpPr>
          <p:sp>
            <p:nvSpPr>
              <p:cNvPr id="391"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2"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2" name="Group 71"/>
            <p:cNvGrpSpPr>
              <a:grpSpLocks/>
            </p:cNvGrpSpPr>
            <p:nvPr/>
          </p:nvGrpSpPr>
          <p:grpSpPr bwMode="auto">
            <a:xfrm>
              <a:off x="833119" y="5316031"/>
              <a:ext cx="111135" cy="148264"/>
              <a:chOff x="6191" y="10844"/>
              <a:chExt cx="727" cy="71"/>
            </a:xfrm>
          </p:grpSpPr>
          <p:sp>
            <p:nvSpPr>
              <p:cNvPr id="389"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0"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3" name="Group 74"/>
            <p:cNvGrpSpPr>
              <a:grpSpLocks/>
            </p:cNvGrpSpPr>
            <p:nvPr/>
          </p:nvGrpSpPr>
          <p:grpSpPr bwMode="auto">
            <a:xfrm>
              <a:off x="1104154" y="4808598"/>
              <a:ext cx="93708" cy="148264"/>
              <a:chOff x="7430" y="10844"/>
              <a:chExt cx="613" cy="71"/>
            </a:xfrm>
          </p:grpSpPr>
          <p:sp>
            <p:nvSpPr>
              <p:cNvPr id="387"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8"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1" name="Rectangle 77"/>
            <p:cNvSpPr>
              <a:spLocks noChangeArrowheads="1"/>
            </p:cNvSpPr>
            <p:nvPr/>
          </p:nvSpPr>
          <p:spPr bwMode="auto">
            <a:xfrm>
              <a:off x="1275212" y="552485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5" name="Group 78"/>
            <p:cNvGrpSpPr>
              <a:grpSpLocks/>
            </p:cNvGrpSpPr>
            <p:nvPr/>
          </p:nvGrpSpPr>
          <p:grpSpPr bwMode="auto">
            <a:xfrm>
              <a:off x="1367697" y="5372414"/>
              <a:ext cx="80103" cy="148264"/>
              <a:chOff x="1873" y="12217"/>
              <a:chExt cx="524" cy="71"/>
            </a:xfrm>
          </p:grpSpPr>
          <p:sp>
            <p:nvSpPr>
              <p:cNvPr id="385"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6"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3" name="Rectangle 81"/>
            <p:cNvSpPr>
              <a:spLocks noChangeArrowheads="1"/>
            </p:cNvSpPr>
            <p:nvPr/>
          </p:nvSpPr>
          <p:spPr bwMode="auto">
            <a:xfrm>
              <a:off x="689729" y="552067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 name="Rectangle 82"/>
            <p:cNvSpPr>
              <a:spLocks noChangeArrowheads="1"/>
            </p:cNvSpPr>
            <p:nvPr/>
          </p:nvSpPr>
          <p:spPr bwMode="auto">
            <a:xfrm>
              <a:off x="566977" y="552067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6" name="Group 83"/>
            <p:cNvGrpSpPr>
              <a:grpSpLocks/>
            </p:cNvGrpSpPr>
            <p:nvPr/>
          </p:nvGrpSpPr>
          <p:grpSpPr bwMode="auto">
            <a:xfrm>
              <a:off x="964891" y="5316031"/>
              <a:ext cx="116027" cy="148264"/>
              <a:chOff x="8276" y="10844"/>
              <a:chExt cx="759" cy="71"/>
            </a:xfrm>
          </p:grpSpPr>
          <p:sp>
            <p:nvSpPr>
              <p:cNvPr id="383"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4"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8" name="Group 204"/>
            <p:cNvGrpSpPr>
              <a:grpSpLocks/>
            </p:cNvGrpSpPr>
            <p:nvPr/>
          </p:nvGrpSpPr>
          <p:grpSpPr bwMode="auto">
            <a:xfrm>
              <a:off x="152400" y="1069833"/>
              <a:ext cx="1261158" cy="377967"/>
              <a:chOff x="2535" y="15338"/>
              <a:chExt cx="7838" cy="181"/>
            </a:xfrm>
          </p:grpSpPr>
          <p:sp>
            <p:nvSpPr>
              <p:cNvPr id="375" name="Rectangle 205"/>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6" name="Rectangle 206"/>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7" name="Rectangle 207"/>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8" name="Rectangle 208"/>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9" name="Rectangle 209"/>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0" name="Rectangle 210"/>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1" name="Rectangle 211"/>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2" name="Rectangle 212"/>
              <p:cNvSpPr>
                <a:spLocks noChangeArrowheads="1"/>
              </p:cNvSpPr>
              <p:nvPr/>
            </p:nvSpPr>
            <p:spPr bwMode="auto">
              <a:xfrm>
                <a:off x="9744" y="15338"/>
                <a:ext cx="526" cy="18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7" name="Rectangle 215"/>
            <p:cNvSpPr>
              <a:spLocks noChangeArrowheads="1"/>
            </p:cNvSpPr>
            <p:nvPr/>
          </p:nvSpPr>
          <p:spPr bwMode="auto">
            <a:xfrm>
              <a:off x="186190"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 name="Rectangle 216"/>
            <p:cNvSpPr>
              <a:spLocks noChangeArrowheads="1"/>
            </p:cNvSpPr>
            <p:nvPr/>
          </p:nvSpPr>
          <p:spPr bwMode="auto">
            <a:xfrm>
              <a:off x="448944" y="2895600"/>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 name="Rectangle 217"/>
            <p:cNvSpPr>
              <a:spLocks noChangeArrowheads="1"/>
            </p:cNvSpPr>
            <p:nvPr/>
          </p:nvSpPr>
          <p:spPr bwMode="auto">
            <a:xfrm>
              <a:off x="707355"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0" name="Rectangle 218"/>
            <p:cNvSpPr>
              <a:spLocks noChangeArrowheads="1"/>
            </p:cNvSpPr>
            <p:nvPr/>
          </p:nvSpPr>
          <p:spPr bwMode="auto">
            <a:xfrm>
              <a:off x="894324" y="2895600"/>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1" name="Rectangle 219"/>
            <p:cNvSpPr>
              <a:spLocks noChangeArrowheads="1"/>
            </p:cNvSpPr>
            <p:nvPr/>
          </p:nvSpPr>
          <p:spPr bwMode="auto">
            <a:xfrm>
              <a:off x="1099314" y="2895600"/>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2" name="Rectangle 220"/>
            <p:cNvSpPr>
              <a:spLocks noChangeArrowheads="1"/>
            </p:cNvSpPr>
            <p:nvPr/>
          </p:nvSpPr>
          <p:spPr bwMode="auto">
            <a:xfrm>
              <a:off x="1255551" y="2895600"/>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 name="Rectangle 221"/>
            <p:cNvSpPr>
              <a:spLocks noChangeArrowheads="1"/>
            </p:cNvSpPr>
            <p:nvPr/>
          </p:nvSpPr>
          <p:spPr bwMode="auto">
            <a:xfrm>
              <a:off x="1326831" y="2680514"/>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9" name="Group 222"/>
            <p:cNvGrpSpPr>
              <a:grpSpLocks/>
            </p:cNvGrpSpPr>
            <p:nvPr/>
          </p:nvGrpSpPr>
          <p:grpSpPr bwMode="auto">
            <a:xfrm>
              <a:off x="186184" y="2781931"/>
              <a:ext cx="1210865" cy="148263"/>
              <a:chOff x="2745" y="15338"/>
              <a:chExt cx="7525" cy="71"/>
            </a:xfrm>
          </p:grpSpPr>
          <p:sp>
            <p:nvSpPr>
              <p:cNvPr id="368"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9"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0"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1"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2"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3"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4"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0" name="Group 245"/>
            <p:cNvGrpSpPr>
              <a:grpSpLocks/>
            </p:cNvGrpSpPr>
            <p:nvPr/>
          </p:nvGrpSpPr>
          <p:grpSpPr bwMode="auto">
            <a:xfrm>
              <a:off x="878674" y="3054500"/>
              <a:ext cx="93708" cy="148264"/>
              <a:chOff x="7359" y="10643"/>
              <a:chExt cx="613" cy="71"/>
            </a:xfrm>
          </p:grpSpPr>
          <p:sp>
            <p:nvSpPr>
              <p:cNvPr id="366"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7"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2" name="Group 248"/>
            <p:cNvGrpSpPr>
              <a:grpSpLocks/>
            </p:cNvGrpSpPr>
            <p:nvPr/>
          </p:nvGrpSpPr>
          <p:grpSpPr bwMode="auto">
            <a:xfrm>
              <a:off x="418542" y="4313692"/>
              <a:ext cx="93708" cy="148264"/>
              <a:chOff x="3256" y="11013"/>
              <a:chExt cx="613" cy="71"/>
            </a:xfrm>
          </p:grpSpPr>
          <p:sp>
            <p:nvSpPr>
              <p:cNvPr id="364"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5"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7" name="Rectangle 251"/>
            <p:cNvSpPr>
              <a:spLocks noChangeArrowheads="1"/>
            </p:cNvSpPr>
            <p:nvPr/>
          </p:nvSpPr>
          <p:spPr bwMode="auto">
            <a:xfrm>
              <a:off x="200095" y="3749873"/>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5" name="Group 252"/>
            <p:cNvGrpSpPr>
              <a:grpSpLocks/>
            </p:cNvGrpSpPr>
            <p:nvPr/>
          </p:nvGrpSpPr>
          <p:grpSpPr bwMode="auto">
            <a:xfrm>
              <a:off x="418542" y="3749873"/>
              <a:ext cx="93708" cy="148264"/>
              <a:chOff x="3256" y="10743"/>
              <a:chExt cx="613" cy="71"/>
            </a:xfrm>
          </p:grpSpPr>
          <p:sp>
            <p:nvSpPr>
              <p:cNvPr id="362"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3"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6" name="Group 255"/>
            <p:cNvGrpSpPr>
              <a:grpSpLocks/>
            </p:cNvGrpSpPr>
            <p:nvPr/>
          </p:nvGrpSpPr>
          <p:grpSpPr bwMode="auto">
            <a:xfrm>
              <a:off x="166311" y="3960784"/>
              <a:ext cx="80103" cy="148264"/>
              <a:chOff x="1606" y="10844"/>
              <a:chExt cx="524" cy="71"/>
            </a:xfrm>
          </p:grpSpPr>
          <p:sp>
            <p:nvSpPr>
              <p:cNvPr id="360"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1"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7" name="Group 258"/>
            <p:cNvGrpSpPr>
              <a:grpSpLocks/>
            </p:cNvGrpSpPr>
            <p:nvPr/>
          </p:nvGrpSpPr>
          <p:grpSpPr bwMode="auto">
            <a:xfrm>
              <a:off x="405701" y="4610218"/>
              <a:ext cx="78727" cy="148264"/>
              <a:chOff x="3172" y="10844"/>
              <a:chExt cx="515" cy="71"/>
            </a:xfrm>
          </p:grpSpPr>
          <p:sp>
            <p:nvSpPr>
              <p:cNvPr id="358"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9"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8" name="Group 261"/>
            <p:cNvGrpSpPr>
              <a:grpSpLocks/>
            </p:cNvGrpSpPr>
            <p:nvPr/>
          </p:nvGrpSpPr>
          <p:grpSpPr bwMode="auto">
            <a:xfrm>
              <a:off x="202999" y="4461954"/>
              <a:ext cx="80103" cy="148264"/>
              <a:chOff x="1846" y="11084"/>
              <a:chExt cx="524" cy="71"/>
            </a:xfrm>
          </p:grpSpPr>
          <p:sp>
            <p:nvSpPr>
              <p:cNvPr id="356"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7"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9" name="Group 264"/>
            <p:cNvGrpSpPr>
              <a:grpSpLocks/>
            </p:cNvGrpSpPr>
            <p:nvPr/>
          </p:nvGrpSpPr>
          <p:grpSpPr bwMode="auto">
            <a:xfrm>
              <a:off x="239688" y="4963126"/>
              <a:ext cx="80103" cy="148264"/>
              <a:chOff x="2086" y="11324"/>
              <a:chExt cx="524" cy="71"/>
            </a:xfrm>
          </p:grpSpPr>
          <p:sp>
            <p:nvSpPr>
              <p:cNvPr id="354"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5"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43" name="Rectangle 267"/>
            <p:cNvSpPr>
              <a:spLocks noChangeArrowheads="1"/>
            </p:cNvSpPr>
            <p:nvPr/>
          </p:nvSpPr>
          <p:spPr bwMode="auto">
            <a:xfrm>
              <a:off x="285701"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4" name="Rectangle 268"/>
            <p:cNvSpPr>
              <a:spLocks noChangeArrowheads="1"/>
            </p:cNvSpPr>
            <p:nvPr/>
          </p:nvSpPr>
          <p:spPr bwMode="auto">
            <a:xfrm>
              <a:off x="500480"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5" name="Rectangle 269"/>
            <p:cNvSpPr>
              <a:spLocks noChangeArrowheads="1"/>
            </p:cNvSpPr>
            <p:nvPr/>
          </p:nvSpPr>
          <p:spPr bwMode="auto">
            <a:xfrm>
              <a:off x="305879" y="446195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6" name="Rectangle 270"/>
            <p:cNvSpPr>
              <a:spLocks noChangeArrowheads="1"/>
            </p:cNvSpPr>
            <p:nvPr/>
          </p:nvSpPr>
          <p:spPr bwMode="auto">
            <a:xfrm>
              <a:off x="485499" y="461021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7" name="Rectangle 271"/>
            <p:cNvSpPr>
              <a:spLocks noChangeArrowheads="1"/>
            </p:cNvSpPr>
            <p:nvPr/>
          </p:nvSpPr>
          <p:spPr bwMode="auto">
            <a:xfrm>
              <a:off x="208502" y="416542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2" name="Group 272"/>
            <p:cNvGrpSpPr>
              <a:grpSpLocks/>
            </p:cNvGrpSpPr>
            <p:nvPr/>
          </p:nvGrpSpPr>
          <p:grpSpPr bwMode="auto">
            <a:xfrm>
              <a:off x="326975" y="4814862"/>
              <a:ext cx="78727" cy="148264"/>
              <a:chOff x="3172" y="10844"/>
              <a:chExt cx="515" cy="71"/>
            </a:xfrm>
          </p:grpSpPr>
          <p:sp>
            <p:nvSpPr>
              <p:cNvPr id="352"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3"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3" name="Group 275"/>
            <p:cNvGrpSpPr>
              <a:grpSpLocks/>
            </p:cNvGrpSpPr>
            <p:nvPr/>
          </p:nvGrpSpPr>
          <p:grpSpPr bwMode="auto">
            <a:xfrm>
              <a:off x="152400" y="4758479"/>
              <a:ext cx="80103" cy="148264"/>
              <a:chOff x="1633" y="11977"/>
              <a:chExt cx="524" cy="71"/>
            </a:xfrm>
          </p:grpSpPr>
          <p:sp>
            <p:nvSpPr>
              <p:cNvPr id="350"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1"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50" name="Rectangle 278"/>
            <p:cNvSpPr>
              <a:spLocks noChangeArrowheads="1"/>
            </p:cNvSpPr>
            <p:nvPr/>
          </p:nvSpPr>
          <p:spPr bwMode="auto">
            <a:xfrm>
              <a:off x="287229" y="416542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1" name="Rectangle 279"/>
            <p:cNvSpPr>
              <a:spLocks noChangeArrowheads="1"/>
            </p:cNvSpPr>
            <p:nvPr/>
          </p:nvSpPr>
          <p:spPr bwMode="auto">
            <a:xfrm>
              <a:off x="406772" y="4017167"/>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2" name="Rectangle 280"/>
            <p:cNvSpPr>
              <a:spLocks noChangeArrowheads="1"/>
            </p:cNvSpPr>
            <p:nvPr/>
          </p:nvSpPr>
          <p:spPr bwMode="auto">
            <a:xfrm>
              <a:off x="418542" y="496312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5" name="Group 281"/>
            <p:cNvGrpSpPr>
              <a:grpSpLocks/>
            </p:cNvGrpSpPr>
            <p:nvPr/>
          </p:nvGrpSpPr>
          <p:grpSpPr bwMode="auto">
            <a:xfrm>
              <a:off x="417167" y="5875671"/>
              <a:ext cx="93708" cy="148264"/>
              <a:chOff x="3256" y="11013"/>
              <a:chExt cx="613" cy="71"/>
            </a:xfrm>
          </p:grpSpPr>
          <p:sp>
            <p:nvSpPr>
              <p:cNvPr id="348"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9"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54" name="Rectangle 284"/>
            <p:cNvSpPr>
              <a:spLocks noChangeArrowheads="1"/>
            </p:cNvSpPr>
            <p:nvPr/>
          </p:nvSpPr>
          <p:spPr bwMode="auto">
            <a:xfrm>
              <a:off x="198719" y="531185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7" name="Group 285"/>
            <p:cNvGrpSpPr>
              <a:grpSpLocks/>
            </p:cNvGrpSpPr>
            <p:nvPr/>
          </p:nvGrpSpPr>
          <p:grpSpPr bwMode="auto">
            <a:xfrm>
              <a:off x="417167" y="5311855"/>
              <a:ext cx="93708" cy="148264"/>
              <a:chOff x="3256" y="10743"/>
              <a:chExt cx="613" cy="71"/>
            </a:xfrm>
          </p:grpSpPr>
          <p:sp>
            <p:nvSpPr>
              <p:cNvPr id="346"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7"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8" name="Group 288"/>
            <p:cNvGrpSpPr>
              <a:grpSpLocks/>
            </p:cNvGrpSpPr>
            <p:nvPr/>
          </p:nvGrpSpPr>
          <p:grpSpPr bwMode="auto">
            <a:xfrm>
              <a:off x="164935" y="5522766"/>
              <a:ext cx="80103" cy="148264"/>
              <a:chOff x="1606" y="10844"/>
              <a:chExt cx="524" cy="71"/>
            </a:xfrm>
          </p:grpSpPr>
          <p:sp>
            <p:nvSpPr>
              <p:cNvPr id="344"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5"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9" name="Group 291"/>
            <p:cNvGrpSpPr>
              <a:grpSpLocks/>
            </p:cNvGrpSpPr>
            <p:nvPr/>
          </p:nvGrpSpPr>
          <p:grpSpPr bwMode="auto">
            <a:xfrm>
              <a:off x="619563" y="3196501"/>
              <a:ext cx="78727" cy="148264"/>
              <a:chOff x="3172" y="10844"/>
              <a:chExt cx="515" cy="71"/>
            </a:xfrm>
          </p:grpSpPr>
          <p:sp>
            <p:nvSpPr>
              <p:cNvPr id="342"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3"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5" name="Group 294"/>
            <p:cNvGrpSpPr>
              <a:grpSpLocks/>
            </p:cNvGrpSpPr>
            <p:nvPr/>
          </p:nvGrpSpPr>
          <p:grpSpPr bwMode="auto">
            <a:xfrm>
              <a:off x="201623" y="6023936"/>
              <a:ext cx="80103" cy="148264"/>
              <a:chOff x="1846" y="11084"/>
              <a:chExt cx="524" cy="71"/>
            </a:xfrm>
          </p:grpSpPr>
          <p:sp>
            <p:nvSpPr>
              <p:cNvPr id="34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2" name="Group 297"/>
            <p:cNvGrpSpPr>
              <a:grpSpLocks/>
            </p:cNvGrpSpPr>
            <p:nvPr/>
          </p:nvGrpSpPr>
          <p:grpSpPr bwMode="auto">
            <a:xfrm>
              <a:off x="601219" y="3960784"/>
              <a:ext cx="80103" cy="148264"/>
              <a:chOff x="2086" y="11324"/>
              <a:chExt cx="524" cy="71"/>
            </a:xfrm>
          </p:grpSpPr>
          <p:sp>
            <p:nvSpPr>
              <p:cNvPr id="338"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9"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60" name="Rectangle 300"/>
            <p:cNvSpPr>
              <a:spLocks noChangeArrowheads="1"/>
            </p:cNvSpPr>
            <p:nvPr/>
          </p:nvSpPr>
          <p:spPr bwMode="auto">
            <a:xfrm>
              <a:off x="284325"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1" name="Rectangle 301"/>
            <p:cNvSpPr>
              <a:spLocks noChangeArrowheads="1"/>
            </p:cNvSpPr>
            <p:nvPr/>
          </p:nvSpPr>
          <p:spPr bwMode="auto">
            <a:xfrm>
              <a:off x="499104"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2" name="Rectangle 302"/>
            <p:cNvSpPr>
              <a:spLocks noChangeArrowheads="1"/>
            </p:cNvSpPr>
            <p:nvPr/>
          </p:nvSpPr>
          <p:spPr bwMode="auto">
            <a:xfrm>
              <a:off x="304503" y="602393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3" name="Rectangle 303"/>
            <p:cNvSpPr>
              <a:spLocks noChangeArrowheads="1"/>
            </p:cNvSpPr>
            <p:nvPr/>
          </p:nvSpPr>
          <p:spPr bwMode="auto">
            <a:xfrm>
              <a:off x="1010446" y="5727410"/>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4" name="Rectangle 304"/>
            <p:cNvSpPr>
              <a:spLocks noChangeArrowheads="1"/>
            </p:cNvSpPr>
            <p:nvPr/>
          </p:nvSpPr>
          <p:spPr bwMode="auto">
            <a:xfrm>
              <a:off x="207127" y="5727410"/>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3" name="Group 305"/>
            <p:cNvGrpSpPr>
              <a:grpSpLocks/>
            </p:cNvGrpSpPr>
            <p:nvPr/>
          </p:nvGrpSpPr>
          <p:grpSpPr bwMode="auto">
            <a:xfrm>
              <a:off x="281420" y="3305086"/>
              <a:ext cx="78727" cy="148264"/>
              <a:chOff x="3172" y="10844"/>
              <a:chExt cx="515" cy="71"/>
            </a:xfrm>
          </p:grpSpPr>
          <p:sp>
            <p:nvSpPr>
              <p:cNvPr id="336"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7"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4" name="Group 308"/>
            <p:cNvGrpSpPr>
              <a:grpSpLocks/>
            </p:cNvGrpSpPr>
            <p:nvPr/>
          </p:nvGrpSpPr>
          <p:grpSpPr bwMode="auto">
            <a:xfrm>
              <a:off x="815081" y="5875671"/>
              <a:ext cx="80103" cy="148264"/>
              <a:chOff x="1633" y="11977"/>
              <a:chExt cx="524" cy="71"/>
            </a:xfrm>
          </p:grpSpPr>
          <p:sp>
            <p:nvSpPr>
              <p:cNvPr id="334"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5"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67" name="Rectangle 311"/>
            <p:cNvSpPr>
              <a:spLocks noChangeArrowheads="1"/>
            </p:cNvSpPr>
            <p:nvPr/>
          </p:nvSpPr>
          <p:spPr bwMode="auto">
            <a:xfrm>
              <a:off x="285853" y="572741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8" name="Rectangle 312"/>
            <p:cNvSpPr>
              <a:spLocks noChangeArrowheads="1"/>
            </p:cNvSpPr>
            <p:nvPr/>
          </p:nvSpPr>
          <p:spPr bwMode="auto">
            <a:xfrm>
              <a:off x="405396" y="557914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9" name="Rectangle 313"/>
            <p:cNvSpPr>
              <a:spLocks noChangeArrowheads="1"/>
            </p:cNvSpPr>
            <p:nvPr/>
          </p:nvSpPr>
          <p:spPr bwMode="auto">
            <a:xfrm>
              <a:off x="326975" y="30482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0" name="Rectangle 8"/>
            <p:cNvSpPr>
              <a:spLocks noChangeArrowheads="1"/>
            </p:cNvSpPr>
            <p:nvPr/>
          </p:nvSpPr>
          <p:spPr bwMode="auto">
            <a:xfrm>
              <a:off x="475868" y="1625653"/>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1" name="Rectangle 9"/>
            <p:cNvSpPr>
              <a:spLocks noChangeArrowheads="1"/>
            </p:cNvSpPr>
            <p:nvPr/>
          </p:nvSpPr>
          <p:spPr bwMode="auto">
            <a:xfrm>
              <a:off x="741552" y="175929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2" name="Rectangle 10"/>
            <p:cNvSpPr>
              <a:spLocks noChangeArrowheads="1"/>
            </p:cNvSpPr>
            <p:nvPr/>
          </p:nvSpPr>
          <p:spPr bwMode="auto">
            <a:xfrm>
              <a:off x="1228588" y="2193645"/>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8" name="Group 11"/>
            <p:cNvGrpSpPr>
              <a:grpSpLocks/>
            </p:cNvGrpSpPr>
            <p:nvPr/>
          </p:nvGrpSpPr>
          <p:grpSpPr bwMode="auto">
            <a:xfrm>
              <a:off x="1311748" y="2256291"/>
              <a:ext cx="136052" cy="148264"/>
              <a:chOff x="8966" y="10643"/>
              <a:chExt cx="890" cy="71"/>
            </a:xfrm>
          </p:grpSpPr>
          <p:sp>
            <p:nvSpPr>
              <p:cNvPr id="332"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3"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9" name="Group 14"/>
            <p:cNvGrpSpPr>
              <a:grpSpLocks/>
            </p:cNvGrpSpPr>
            <p:nvPr/>
          </p:nvGrpSpPr>
          <p:grpSpPr bwMode="auto">
            <a:xfrm>
              <a:off x="710214" y="2465111"/>
              <a:ext cx="93708" cy="148264"/>
              <a:chOff x="5031" y="10743"/>
              <a:chExt cx="613" cy="71"/>
            </a:xfrm>
          </p:grpSpPr>
          <p:sp>
            <p:nvSpPr>
              <p:cNvPr id="3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75" name="Rectangle 17"/>
            <p:cNvSpPr>
              <a:spLocks noChangeArrowheads="1"/>
            </p:cNvSpPr>
            <p:nvPr/>
          </p:nvSpPr>
          <p:spPr bwMode="auto">
            <a:xfrm>
              <a:off x="566977" y="302893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0" name="Group 18"/>
            <p:cNvGrpSpPr>
              <a:grpSpLocks/>
            </p:cNvGrpSpPr>
            <p:nvPr/>
          </p:nvGrpSpPr>
          <p:grpSpPr bwMode="auto">
            <a:xfrm>
              <a:off x="1010446" y="2041208"/>
              <a:ext cx="93708" cy="152440"/>
              <a:chOff x="7502" y="10743"/>
              <a:chExt cx="613" cy="73"/>
            </a:xfrm>
          </p:grpSpPr>
          <p:sp>
            <p:nvSpPr>
              <p:cNvPr id="328"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9"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1" name="Group 21"/>
            <p:cNvGrpSpPr>
              <a:grpSpLocks/>
            </p:cNvGrpSpPr>
            <p:nvPr/>
          </p:nvGrpSpPr>
          <p:grpSpPr bwMode="auto">
            <a:xfrm>
              <a:off x="1104154" y="3321280"/>
              <a:ext cx="93708" cy="152440"/>
              <a:chOff x="8491" y="10743"/>
              <a:chExt cx="613" cy="73"/>
            </a:xfrm>
          </p:grpSpPr>
          <p:sp>
            <p:nvSpPr>
              <p:cNvPr id="326"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7"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78" name="Rectangle 24"/>
            <p:cNvSpPr>
              <a:spLocks noChangeArrowheads="1"/>
            </p:cNvSpPr>
            <p:nvPr/>
          </p:nvSpPr>
          <p:spPr bwMode="auto">
            <a:xfrm>
              <a:off x="1361124" y="2465111"/>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4" name="Group 25"/>
            <p:cNvGrpSpPr>
              <a:grpSpLocks/>
            </p:cNvGrpSpPr>
            <p:nvPr/>
          </p:nvGrpSpPr>
          <p:grpSpPr bwMode="auto">
            <a:xfrm>
              <a:off x="710214" y="3028930"/>
              <a:ext cx="93708" cy="148264"/>
              <a:chOff x="5140" y="10844"/>
              <a:chExt cx="613" cy="71"/>
            </a:xfrm>
          </p:grpSpPr>
          <p:sp>
            <p:nvSpPr>
              <p:cNvPr id="324"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5"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5" name="Group 28"/>
            <p:cNvGrpSpPr>
              <a:grpSpLocks/>
            </p:cNvGrpSpPr>
            <p:nvPr/>
          </p:nvGrpSpPr>
          <p:grpSpPr bwMode="auto">
            <a:xfrm>
              <a:off x="887540" y="2676022"/>
              <a:ext cx="111135" cy="148264"/>
              <a:chOff x="6191" y="10844"/>
              <a:chExt cx="727" cy="71"/>
            </a:xfrm>
          </p:grpSpPr>
          <p:sp>
            <p:nvSpPr>
              <p:cNvPr id="322"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3"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6" name="Group 31"/>
            <p:cNvGrpSpPr>
              <a:grpSpLocks/>
            </p:cNvGrpSpPr>
            <p:nvPr/>
          </p:nvGrpSpPr>
          <p:grpSpPr bwMode="auto">
            <a:xfrm>
              <a:off x="1076943" y="2676022"/>
              <a:ext cx="93708" cy="148264"/>
              <a:chOff x="7430" y="10844"/>
              <a:chExt cx="613" cy="71"/>
            </a:xfrm>
          </p:grpSpPr>
          <p:sp>
            <p:nvSpPr>
              <p:cNvPr id="320"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1"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82" name="Rectangle 34"/>
            <p:cNvSpPr>
              <a:spLocks noChangeArrowheads="1"/>
            </p:cNvSpPr>
            <p:nvPr/>
          </p:nvSpPr>
          <p:spPr bwMode="auto">
            <a:xfrm>
              <a:off x="1361124" y="2676022"/>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3" name="Rectangle 35"/>
            <p:cNvSpPr>
              <a:spLocks noChangeArrowheads="1"/>
            </p:cNvSpPr>
            <p:nvPr/>
          </p:nvSpPr>
          <p:spPr bwMode="auto">
            <a:xfrm>
              <a:off x="616506" y="26760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4" name="Rectangle 36"/>
            <p:cNvSpPr>
              <a:spLocks noChangeArrowheads="1"/>
            </p:cNvSpPr>
            <p:nvPr/>
          </p:nvSpPr>
          <p:spPr bwMode="auto">
            <a:xfrm>
              <a:off x="504760" y="161103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7" name="Group 37"/>
            <p:cNvGrpSpPr>
              <a:grpSpLocks/>
            </p:cNvGrpSpPr>
            <p:nvPr/>
          </p:nvGrpSpPr>
          <p:grpSpPr bwMode="auto">
            <a:xfrm>
              <a:off x="1206269" y="2676022"/>
              <a:ext cx="116027" cy="148264"/>
              <a:chOff x="8276" y="10844"/>
              <a:chExt cx="759" cy="71"/>
            </a:xfrm>
          </p:grpSpPr>
          <p:sp>
            <p:nvSpPr>
              <p:cNvPr id="318"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9"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86" name="Rectangle 41"/>
            <p:cNvSpPr>
              <a:spLocks noChangeArrowheads="1"/>
            </p:cNvSpPr>
            <p:nvPr/>
          </p:nvSpPr>
          <p:spPr bwMode="auto">
            <a:xfrm>
              <a:off x="840151" y="3028930"/>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7" name="Rectangle 42"/>
            <p:cNvSpPr>
              <a:spLocks noChangeArrowheads="1"/>
            </p:cNvSpPr>
            <p:nvPr/>
          </p:nvSpPr>
          <p:spPr bwMode="auto">
            <a:xfrm>
              <a:off x="727946" y="273240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8" name="Rectangle 43"/>
            <p:cNvSpPr>
              <a:spLocks noChangeArrowheads="1"/>
            </p:cNvSpPr>
            <p:nvPr/>
          </p:nvSpPr>
          <p:spPr bwMode="auto">
            <a:xfrm>
              <a:off x="784813" y="273240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0" name="Group 44"/>
            <p:cNvGrpSpPr>
              <a:grpSpLocks/>
            </p:cNvGrpSpPr>
            <p:nvPr/>
          </p:nvGrpSpPr>
          <p:grpSpPr bwMode="auto">
            <a:xfrm>
              <a:off x="866292" y="3177192"/>
              <a:ext cx="93708" cy="148264"/>
              <a:chOff x="7359" y="10643"/>
              <a:chExt cx="613" cy="71"/>
            </a:xfrm>
          </p:grpSpPr>
          <p:sp>
            <p:nvSpPr>
              <p:cNvPr id="316"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7"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0" name="Rectangle 47"/>
            <p:cNvSpPr>
              <a:spLocks noChangeArrowheads="1"/>
            </p:cNvSpPr>
            <p:nvPr/>
          </p:nvSpPr>
          <p:spPr bwMode="auto">
            <a:xfrm>
              <a:off x="1214066" y="3173016"/>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1" name="Group 48"/>
            <p:cNvGrpSpPr>
              <a:grpSpLocks/>
            </p:cNvGrpSpPr>
            <p:nvPr/>
          </p:nvGrpSpPr>
          <p:grpSpPr bwMode="auto">
            <a:xfrm>
              <a:off x="1254423" y="2966284"/>
              <a:ext cx="136052" cy="148264"/>
              <a:chOff x="8966" y="10643"/>
              <a:chExt cx="890" cy="71"/>
            </a:xfrm>
          </p:grpSpPr>
          <p:sp>
            <p:nvSpPr>
              <p:cNvPr id="314"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5"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2" name="Group 51"/>
            <p:cNvGrpSpPr>
              <a:grpSpLocks/>
            </p:cNvGrpSpPr>
            <p:nvPr/>
          </p:nvGrpSpPr>
          <p:grpSpPr bwMode="auto">
            <a:xfrm>
              <a:off x="716023" y="3325456"/>
              <a:ext cx="93708" cy="148264"/>
              <a:chOff x="3256" y="10743"/>
              <a:chExt cx="613" cy="71"/>
            </a:xfrm>
          </p:grpSpPr>
          <p:sp>
            <p:nvSpPr>
              <p:cNvPr id="312"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3"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3" name="Group 54"/>
            <p:cNvGrpSpPr>
              <a:grpSpLocks/>
            </p:cNvGrpSpPr>
            <p:nvPr/>
          </p:nvGrpSpPr>
          <p:grpSpPr bwMode="auto">
            <a:xfrm>
              <a:off x="878674" y="1759298"/>
              <a:ext cx="93708" cy="148264"/>
              <a:chOff x="5031" y="10743"/>
              <a:chExt cx="613" cy="71"/>
            </a:xfrm>
          </p:grpSpPr>
          <p:sp>
            <p:nvSpPr>
              <p:cNvPr id="310"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1"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4" name="Rectangle 57"/>
            <p:cNvSpPr>
              <a:spLocks noChangeArrowheads="1"/>
            </p:cNvSpPr>
            <p:nvPr/>
          </p:nvSpPr>
          <p:spPr bwMode="auto">
            <a:xfrm>
              <a:off x="619563" y="332545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5" name="Group 58"/>
            <p:cNvGrpSpPr>
              <a:grpSpLocks/>
            </p:cNvGrpSpPr>
            <p:nvPr/>
          </p:nvGrpSpPr>
          <p:grpSpPr bwMode="auto">
            <a:xfrm>
              <a:off x="987210" y="3177192"/>
              <a:ext cx="93708" cy="152440"/>
              <a:chOff x="7502" y="10743"/>
              <a:chExt cx="613" cy="73"/>
            </a:xfrm>
          </p:grpSpPr>
          <p:sp>
            <p:nvSpPr>
              <p:cNvPr id="308"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9"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6" name="Group 61"/>
            <p:cNvGrpSpPr>
              <a:grpSpLocks/>
            </p:cNvGrpSpPr>
            <p:nvPr/>
          </p:nvGrpSpPr>
          <p:grpSpPr bwMode="auto">
            <a:xfrm>
              <a:off x="1160715" y="3678364"/>
              <a:ext cx="93708" cy="152440"/>
              <a:chOff x="8491" y="10743"/>
              <a:chExt cx="613" cy="73"/>
            </a:xfrm>
          </p:grpSpPr>
          <p:sp>
            <p:nvSpPr>
              <p:cNvPr id="306"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7"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7" name="Rectangle 64"/>
            <p:cNvSpPr>
              <a:spLocks noChangeArrowheads="1"/>
            </p:cNvSpPr>
            <p:nvPr/>
          </p:nvSpPr>
          <p:spPr bwMode="auto">
            <a:xfrm>
              <a:off x="1289735" y="338183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0" name="Group 65"/>
            <p:cNvGrpSpPr>
              <a:grpSpLocks/>
            </p:cNvGrpSpPr>
            <p:nvPr/>
          </p:nvGrpSpPr>
          <p:grpSpPr bwMode="auto">
            <a:xfrm>
              <a:off x="953426" y="2880666"/>
              <a:ext cx="80103" cy="148264"/>
              <a:chOff x="1393" y="11737"/>
              <a:chExt cx="524" cy="71"/>
            </a:xfrm>
          </p:grpSpPr>
          <p:sp>
            <p:nvSpPr>
              <p:cNvPr id="304"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5"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1" name="Group 68"/>
            <p:cNvGrpSpPr>
              <a:grpSpLocks/>
            </p:cNvGrpSpPr>
            <p:nvPr/>
          </p:nvGrpSpPr>
          <p:grpSpPr bwMode="auto">
            <a:xfrm>
              <a:off x="829298" y="2341909"/>
              <a:ext cx="93708" cy="148264"/>
              <a:chOff x="5140" y="10844"/>
              <a:chExt cx="613" cy="71"/>
            </a:xfrm>
          </p:grpSpPr>
          <p:sp>
            <p:nvSpPr>
              <p:cNvPr id="302"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3"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2" name="Group 71"/>
            <p:cNvGrpSpPr>
              <a:grpSpLocks/>
            </p:cNvGrpSpPr>
            <p:nvPr/>
          </p:nvGrpSpPr>
          <p:grpSpPr bwMode="auto">
            <a:xfrm>
              <a:off x="833119" y="3473717"/>
              <a:ext cx="111135" cy="148264"/>
              <a:chOff x="6191" y="10844"/>
              <a:chExt cx="727" cy="71"/>
            </a:xfrm>
          </p:grpSpPr>
          <p:sp>
            <p:nvSpPr>
              <p:cNvPr id="300"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1"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3" name="Group 74"/>
            <p:cNvGrpSpPr>
              <a:grpSpLocks/>
            </p:cNvGrpSpPr>
            <p:nvPr/>
          </p:nvGrpSpPr>
          <p:grpSpPr bwMode="auto">
            <a:xfrm>
              <a:off x="1104154" y="2966284"/>
              <a:ext cx="93708" cy="148264"/>
              <a:chOff x="7430" y="10844"/>
              <a:chExt cx="613" cy="71"/>
            </a:xfrm>
          </p:grpSpPr>
          <p:sp>
            <p:nvSpPr>
              <p:cNvPr id="298"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9"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02" name="Rectangle 77"/>
            <p:cNvSpPr>
              <a:spLocks noChangeArrowheads="1"/>
            </p:cNvSpPr>
            <p:nvPr/>
          </p:nvSpPr>
          <p:spPr bwMode="auto">
            <a:xfrm>
              <a:off x="1275212" y="368254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8" name="Group 78"/>
            <p:cNvGrpSpPr>
              <a:grpSpLocks/>
            </p:cNvGrpSpPr>
            <p:nvPr/>
          </p:nvGrpSpPr>
          <p:grpSpPr bwMode="auto">
            <a:xfrm>
              <a:off x="1367697" y="3530100"/>
              <a:ext cx="80103" cy="148264"/>
              <a:chOff x="1873" y="12217"/>
              <a:chExt cx="524" cy="71"/>
            </a:xfrm>
          </p:grpSpPr>
          <p:sp>
            <p:nvSpPr>
              <p:cNvPr id="296"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7"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07" name="Rectangle 81"/>
            <p:cNvSpPr>
              <a:spLocks noChangeArrowheads="1"/>
            </p:cNvSpPr>
            <p:nvPr/>
          </p:nvSpPr>
          <p:spPr bwMode="auto">
            <a:xfrm>
              <a:off x="689729" y="367836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08" name="Rectangle 82"/>
            <p:cNvSpPr>
              <a:spLocks noChangeArrowheads="1"/>
            </p:cNvSpPr>
            <p:nvPr/>
          </p:nvSpPr>
          <p:spPr bwMode="auto">
            <a:xfrm>
              <a:off x="566977" y="367836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0" name="Group 83"/>
            <p:cNvGrpSpPr>
              <a:grpSpLocks/>
            </p:cNvGrpSpPr>
            <p:nvPr/>
          </p:nvGrpSpPr>
          <p:grpSpPr bwMode="auto">
            <a:xfrm>
              <a:off x="964891" y="3473717"/>
              <a:ext cx="116027" cy="148264"/>
              <a:chOff x="8276" y="10844"/>
              <a:chExt cx="759" cy="71"/>
            </a:xfrm>
          </p:grpSpPr>
          <p:sp>
            <p:nvSpPr>
              <p:cNvPr id="294"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5"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10" name="Rectangle 215"/>
            <p:cNvSpPr>
              <a:spLocks noChangeArrowheads="1"/>
            </p:cNvSpPr>
            <p:nvPr/>
          </p:nvSpPr>
          <p:spPr bwMode="auto">
            <a:xfrm>
              <a:off x="186190"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1" name="Rectangle 216"/>
            <p:cNvSpPr>
              <a:spLocks noChangeArrowheads="1"/>
            </p:cNvSpPr>
            <p:nvPr/>
          </p:nvSpPr>
          <p:spPr bwMode="auto">
            <a:xfrm>
              <a:off x="448944" y="1053286"/>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2" name="Rectangle 217"/>
            <p:cNvSpPr>
              <a:spLocks noChangeArrowheads="1"/>
            </p:cNvSpPr>
            <p:nvPr/>
          </p:nvSpPr>
          <p:spPr bwMode="auto">
            <a:xfrm>
              <a:off x="707355"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3" name="Rectangle 218"/>
            <p:cNvSpPr>
              <a:spLocks noChangeArrowheads="1"/>
            </p:cNvSpPr>
            <p:nvPr/>
          </p:nvSpPr>
          <p:spPr bwMode="auto">
            <a:xfrm>
              <a:off x="894324" y="1053286"/>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4" name="Rectangle 219"/>
            <p:cNvSpPr>
              <a:spLocks noChangeArrowheads="1"/>
            </p:cNvSpPr>
            <p:nvPr/>
          </p:nvSpPr>
          <p:spPr bwMode="auto">
            <a:xfrm>
              <a:off x="1099314" y="1053286"/>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5" name="Rectangle 220"/>
            <p:cNvSpPr>
              <a:spLocks noChangeArrowheads="1"/>
            </p:cNvSpPr>
            <p:nvPr/>
          </p:nvSpPr>
          <p:spPr bwMode="auto">
            <a:xfrm>
              <a:off x="1255551" y="1053286"/>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6" name="Rectangle 221"/>
            <p:cNvSpPr>
              <a:spLocks noChangeArrowheads="1"/>
            </p:cNvSpPr>
            <p:nvPr/>
          </p:nvSpPr>
          <p:spPr bwMode="auto">
            <a:xfrm>
              <a:off x="1326831" y="1680537"/>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1" name="Group 222"/>
            <p:cNvGrpSpPr>
              <a:grpSpLocks/>
            </p:cNvGrpSpPr>
            <p:nvPr/>
          </p:nvGrpSpPr>
          <p:grpSpPr bwMode="auto">
            <a:xfrm>
              <a:off x="186184" y="939617"/>
              <a:ext cx="1210865" cy="148263"/>
              <a:chOff x="2745" y="15338"/>
              <a:chExt cx="7525" cy="71"/>
            </a:xfrm>
          </p:grpSpPr>
          <p:sp>
            <p:nvSpPr>
              <p:cNvPr id="287"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8"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9"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0"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1"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2"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3"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 name="Group 245"/>
            <p:cNvGrpSpPr>
              <a:grpSpLocks/>
            </p:cNvGrpSpPr>
            <p:nvPr/>
          </p:nvGrpSpPr>
          <p:grpSpPr bwMode="auto">
            <a:xfrm>
              <a:off x="878674" y="1212186"/>
              <a:ext cx="93708" cy="148264"/>
              <a:chOff x="7359" y="10643"/>
              <a:chExt cx="613" cy="71"/>
            </a:xfrm>
          </p:grpSpPr>
          <p:sp>
            <p:nvSpPr>
              <p:cNvPr id="285"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6"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 name="Group 248"/>
            <p:cNvGrpSpPr>
              <a:grpSpLocks/>
            </p:cNvGrpSpPr>
            <p:nvPr/>
          </p:nvGrpSpPr>
          <p:grpSpPr bwMode="auto">
            <a:xfrm>
              <a:off x="418542" y="2471378"/>
              <a:ext cx="93708" cy="148264"/>
              <a:chOff x="3256" y="11013"/>
              <a:chExt cx="613" cy="71"/>
            </a:xfrm>
          </p:grpSpPr>
          <p:sp>
            <p:nvSpPr>
              <p:cNvPr id="283"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4"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0" name="Rectangle 251"/>
            <p:cNvSpPr>
              <a:spLocks noChangeArrowheads="1"/>
            </p:cNvSpPr>
            <p:nvPr/>
          </p:nvSpPr>
          <p:spPr bwMode="auto">
            <a:xfrm>
              <a:off x="200095" y="190755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0" name="Group 252"/>
            <p:cNvGrpSpPr>
              <a:grpSpLocks/>
            </p:cNvGrpSpPr>
            <p:nvPr/>
          </p:nvGrpSpPr>
          <p:grpSpPr bwMode="auto">
            <a:xfrm>
              <a:off x="418542" y="1907559"/>
              <a:ext cx="93708" cy="148264"/>
              <a:chOff x="3256" y="10743"/>
              <a:chExt cx="613" cy="71"/>
            </a:xfrm>
          </p:grpSpPr>
          <p:sp>
            <p:nvSpPr>
              <p:cNvPr id="281"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2"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 name="Group 255"/>
            <p:cNvGrpSpPr>
              <a:grpSpLocks/>
            </p:cNvGrpSpPr>
            <p:nvPr/>
          </p:nvGrpSpPr>
          <p:grpSpPr bwMode="auto">
            <a:xfrm>
              <a:off x="166311" y="2118470"/>
              <a:ext cx="80103" cy="148264"/>
              <a:chOff x="1606" y="10844"/>
              <a:chExt cx="524" cy="71"/>
            </a:xfrm>
          </p:grpSpPr>
          <p:sp>
            <p:nvSpPr>
              <p:cNvPr id="279"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0"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 name="Group 258"/>
            <p:cNvGrpSpPr>
              <a:grpSpLocks/>
            </p:cNvGrpSpPr>
            <p:nvPr/>
          </p:nvGrpSpPr>
          <p:grpSpPr bwMode="auto">
            <a:xfrm>
              <a:off x="405701" y="2767904"/>
              <a:ext cx="78727" cy="148264"/>
              <a:chOff x="3172" y="10844"/>
              <a:chExt cx="515" cy="71"/>
            </a:xfrm>
          </p:grpSpPr>
          <p:sp>
            <p:nvSpPr>
              <p:cNvPr id="277"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8"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 name="Group 261"/>
            <p:cNvGrpSpPr>
              <a:grpSpLocks/>
            </p:cNvGrpSpPr>
            <p:nvPr/>
          </p:nvGrpSpPr>
          <p:grpSpPr bwMode="auto">
            <a:xfrm>
              <a:off x="202999" y="2619640"/>
              <a:ext cx="80103" cy="148264"/>
              <a:chOff x="1846" y="11084"/>
              <a:chExt cx="524" cy="71"/>
            </a:xfrm>
          </p:grpSpPr>
          <p:sp>
            <p:nvSpPr>
              <p:cNvPr id="275"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6"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2" name="Group 264"/>
            <p:cNvGrpSpPr>
              <a:grpSpLocks/>
            </p:cNvGrpSpPr>
            <p:nvPr/>
          </p:nvGrpSpPr>
          <p:grpSpPr bwMode="auto">
            <a:xfrm>
              <a:off x="239688" y="3120812"/>
              <a:ext cx="80103" cy="148264"/>
              <a:chOff x="2086" y="11324"/>
              <a:chExt cx="524" cy="71"/>
            </a:xfrm>
          </p:grpSpPr>
          <p:sp>
            <p:nvSpPr>
              <p:cNvPr id="273"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4"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6" name="Rectangle 267"/>
            <p:cNvSpPr>
              <a:spLocks noChangeArrowheads="1"/>
            </p:cNvSpPr>
            <p:nvPr/>
          </p:nvSpPr>
          <p:spPr bwMode="auto">
            <a:xfrm>
              <a:off x="285701"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7" name="Rectangle 268"/>
            <p:cNvSpPr>
              <a:spLocks noChangeArrowheads="1"/>
            </p:cNvSpPr>
            <p:nvPr/>
          </p:nvSpPr>
          <p:spPr bwMode="auto">
            <a:xfrm>
              <a:off x="500480"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8" name="Rectangle 269"/>
            <p:cNvSpPr>
              <a:spLocks noChangeArrowheads="1"/>
            </p:cNvSpPr>
            <p:nvPr/>
          </p:nvSpPr>
          <p:spPr bwMode="auto">
            <a:xfrm>
              <a:off x="305879" y="261964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9" name="Rectangle 270"/>
            <p:cNvSpPr>
              <a:spLocks noChangeArrowheads="1"/>
            </p:cNvSpPr>
            <p:nvPr/>
          </p:nvSpPr>
          <p:spPr bwMode="auto">
            <a:xfrm>
              <a:off x="485499" y="276790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0" name="Rectangle 271"/>
            <p:cNvSpPr>
              <a:spLocks noChangeArrowheads="1"/>
            </p:cNvSpPr>
            <p:nvPr/>
          </p:nvSpPr>
          <p:spPr bwMode="auto">
            <a:xfrm>
              <a:off x="208502" y="2323114"/>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3" name="Group 272"/>
            <p:cNvGrpSpPr>
              <a:grpSpLocks/>
            </p:cNvGrpSpPr>
            <p:nvPr/>
          </p:nvGrpSpPr>
          <p:grpSpPr bwMode="auto">
            <a:xfrm>
              <a:off x="326975" y="2972548"/>
              <a:ext cx="78727" cy="148264"/>
              <a:chOff x="3172" y="10844"/>
              <a:chExt cx="515" cy="71"/>
            </a:xfrm>
          </p:grpSpPr>
          <p:sp>
            <p:nvSpPr>
              <p:cNvPr id="271"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2"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5" name="Group 275"/>
            <p:cNvGrpSpPr>
              <a:grpSpLocks/>
            </p:cNvGrpSpPr>
            <p:nvPr/>
          </p:nvGrpSpPr>
          <p:grpSpPr bwMode="auto">
            <a:xfrm>
              <a:off x="152400" y="2916165"/>
              <a:ext cx="80103" cy="148264"/>
              <a:chOff x="1633" y="11977"/>
              <a:chExt cx="524" cy="71"/>
            </a:xfrm>
          </p:grpSpPr>
          <p:sp>
            <p:nvSpPr>
              <p:cNvPr id="269"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0"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33" name="Rectangle 278"/>
            <p:cNvSpPr>
              <a:spLocks noChangeArrowheads="1"/>
            </p:cNvSpPr>
            <p:nvPr/>
          </p:nvSpPr>
          <p:spPr bwMode="auto">
            <a:xfrm>
              <a:off x="287229" y="232311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4" name="Rectangle 279"/>
            <p:cNvSpPr>
              <a:spLocks noChangeArrowheads="1"/>
            </p:cNvSpPr>
            <p:nvPr/>
          </p:nvSpPr>
          <p:spPr bwMode="auto">
            <a:xfrm>
              <a:off x="406772" y="2174853"/>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5" name="Rectangle 280"/>
            <p:cNvSpPr>
              <a:spLocks noChangeArrowheads="1"/>
            </p:cNvSpPr>
            <p:nvPr/>
          </p:nvSpPr>
          <p:spPr bwMode="auto">
            <a:xfrm>
              <a:off x="418542" y="312081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57" name="Group 281"/>
            <p:cNvGrpSpPr>
              <a:grpSpLocks/>
            </p:cNvGrpSpPr>
            <p:nvPr/>
          </p:nvGrpSpPr>
          <p:grpSpPr bwMode="auto">
            <a:xfrm>
              <a:off x="417167" y="4033357"/>
              <a:ext cx="93708" cy="148264"/>
              <a:chOff x="3256" y="11013"/>
              <a:chExt cx="613" cy="71"/>
            </a:xfrm>
          </p:grpSpPr>
          <p:sp>
            <p:nvSpPr>
              <p:cNvPr id="267"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8"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37" name="Rectangle 284"/>
            <p:cNvSpPr>
              <a:spLocks noChangeArrowheads="1"/>
            </p:cNvSpPr>
            <p:nvPr/>
          </p:nvSpPr>
          <p:spPr bwMode="auto">
            <a:xfrm>
              <a:off x="198719" y="3469541"/>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59" name="Group 285"/>
            <p:cNvGrpSpPr>
              <a:grpSpLocks/>
            </p:cNvGrpSpPr>
            <p:nvPr/>
          </p:nvGrpSpPr>
          <p:grpSpPr bwMode="auto">
            <a:xfrm>
              <a:off x="417167" y="3469541"/>
              <a:ext cx="93708" cy="148264"/>
              <a:chOff x="3256" y="10743"/>
              <a:chExt cx="613" cy="71"/>
            </a:xfrm>
          </p:grpSpPr>
          <p:sp>
            <p:nvSpPr>
              <p:cNvPr id="265"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6"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0" name="Group 288"/>
            <p:cNvGrpSpPr>
              <a:grpSpLocks/>
            </p:cNvGrpSpPr>
            <p:nvPr/>
          </p:nvGrpSpPr>
          <p:grpSpPr bwMode="auto">
            <a:xfrm>
              <a:off x="164935" y="3680452"/>
              <a:ext cx="80103" cy="148264"/>
              <a:chOff x="1606" y="10844"/>
              <a:chExt cx="524" cy="71"/>
            </a:xfrm>
          </p:grpSpPr>
          <p:sp>
            <p:nvSpPr>
              <p:cNvPr id="263"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4"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1" name="Group 291"/>
            <p:cNvGrpSpPr>
              <a:grpSpLocks/>
            </p:cNvGrpSpPr>
            <p:nvPr/>
          </p:nvGrpSpPr>
          <p:grpSpPr bwMode="auto">
            <a:xfrm>
              <a:off x="619563" y="1354187"/>
              <a:ext cx="78727" cy="148264"/>
              <a:chOff x="3172" y="10844"/>
              <a:chExt cx="515" cy="71"/>
            </a:xfrm>
          </p:grpSpPr>
          <p:sp>
            <p:nvSpPr>
              <p:cNvPr id="261"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2"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2" name="Group 294"/>
            <p:cNvGrpSpPr>
              <a:grpSpLocks/>
            </p:cNvGrpSpPr>
            <p:nvPr/>
          </p:nvGrpSpPr>
          <p:grpSpPr bwMode="auto">
            <a:xfrm>
              <a:off x="201623" y="4181622"/>
              <a:ext cx="80103" cy="148264"/>
              <a:chOff x="1846" y="11084"/>
              <a:chExt cx="524" cy="71"/>
            </a:xfrm>
          </p:grpSpPr>
          <p:sp>
            <p:nvSpPr>
              <p:cNvPr id="259"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0"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6" name="Group 297"/>
            <p:cNvGrpSpPr>
              <a:grpSpLocks/>
            </p:cNvGrpSpPr>
            <p:nvPr/>
          </p:nvGrpSpPr>
          <p:grpSpPr bwMode="auto">
            <a:xfrm>
              <a:off x="601219" y="2118470"/>
              <a:ext cx="80103" cy="148264"/>
              <a:chOff x="2086" y="11324"/>
              <a:chExt cx="524" cy="71"/>
            </a:xfrm>
          </p:grpSpPr>
          <p:sp>
            <p:nvSpPr>
              <p:cNvPr id="257"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8"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43" name="Rectangle 300"/>
            <p:cNvSpPr>
              <a:spLocks noChangeArrowheads="1"/>
            </p:cNvSpPr>
            <p:nvPr/>
          </p:nvSpPr>
          <p:spPr bwMode="auto">
            <a:xfrm>
              <a:off x="284325"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4" name="Rectangle 301"/>
            <p:cNvSpPr>
              <a:spLocks noChangeArrowheads="1"/>
            </p:cNvSpPr>
            <p:nvPr/>
          </p:nvSpPr>
          <p:spPr bwMode="auto">
            <a:xfrm>
              <a:off x="499104"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5" name="Rectangle 302"/>
            <p:cNvSpPr>
              <a:spLocks noChangeArrowheads="1"/>
            </p:cNvSpPr>
            <p:nvPr/>
          </p:nvSpPr>
          <p:spPr bwMode="auto">
            <a:xfrm>
              <a:off x="304503" y="418162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6" name="Rectangle 303"/>
            <p:cNvSpPr>
              <a:spLocks noChangeArrowheads="1"/>
            </p:cNvSpPr>
            <p:nvPr/>
          </p:nvSpPr>
          <p:spPr bwMode="auto">
            <a:xfrm>
              <a:off x="1010446" y="388509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7" name="Rectangle 304"/>
            <p:cNvSpPr>
              <a:spLocks noChangeArrowheads="1"/>
            </p:cNvSpPr>
            <p:nvPr/>
          </p:nvSpPr>
          <p:spPr bwMode="auto">
            <a:xfrm>
              <a:off x="207127" y="3885096"/>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8" name="Group 305"/>
            <p:cNvGrpSpPr>
              <a:grpSpLocks/>
            </p:cNvGrpSpPr>
            <p:nvPr/>
          </p:nvGrpSpPr>
          <p:grpSpPr bwMode="auto">
            <a:xfrm>
              <a:off x="281420" y="1462772"/>
              <a:ext cx="78727" cy="148264"/>
              <a:chOff x="3172" y="10844"/>
              <a:chExt cx="515" cy="71"/>
            </a:xfrm>
          </p:grpSpPr>
          <p:sp>
            <p:nvSpPr>
              <p:cNvPr id="255"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6"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9" name="Group 308"/>
            <p:cNvGrpSpPr>
              <a:grpSpLocks/>
            </p:cNvGrpSpPr>
            <p:nvPr/>
          </p:nvGrpSpPr>
          <p:grpSpPr bwMode="auto">
            <a:xfrm>
              <a:off x="815081" y="4033357"/>
              <a:ext cx="80103" cy="148264"/>
              <a:chOff x="1633" y="11977"/>
              <a:chExt cx="524" cy="71"/>
            </a:xfrm>
          </p:grpSpPr>
          <p:sp>
            <p:nvSpPr>
              <p:cNvPr id="253"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4"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50" name="Rectangle 311"/>
            <p:cNvSpPr>
              <a:spLocks noChangeArrowheads="1"/>
            </p:cNvSpPr>
            <p:nvPr/>
          </p:nvSpPr>
          <p:spPr bwMode="auto">
            <a:xfrm>
              <a:off x="285853" y="388509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1" name="Rectangle 312"/>
            <p:cNvSpPr>
              <a:spLocks noChangeArrowheads="1"/>
            </p:cNvSpPr>
            <p:nvPr/>
          </p:nvSpPr>
          <p:spPr bwMode="auto">
            <a:xfrm>
              <a:off x="405396" y="373683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2" name="Rectangle 313"/>
            <p:cNvSpPr>
              <a:spLocks noChangeArrowheads="1"/>
            </p:cNvSpPr>
            <p:nvPr/>
          </p:nvSpPr>
          <p:spPr bwMode="auto">
            <a:xfrm>
              <a:off x="326975" y="12059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423" name="422 Rectángulo"/>
          <p:cNvSpPr/>
          <p:nvPr/>
        </p:nvSpPr>
        <p:spPr>
          <a:xfrm>
            <a:off x="2133600" y="5175237"/>
            <a:ext cx="5105400" cy="338554"/>
          </a:xfrm>
          <a:prstGeom prst="rect">
            <a:avLst/>
          </a:prstGeom>
        </p:spPr>
        <p:txBody>
          <a:bodyPr wrap="square">
            <a:spAutoFit/>
          </a:bodyPr>
          <a:lstStyle/>
          <a:p>
            <a:r>
              <a:rPr lang="en-US" sz="1600" dirty="0" smtClean="0"/>
              <a:t>…Identify correct phasing</a:t>
            </a:r>
            <a:endParaRPr lang="en-US" sz="1600" dirty="0"/>
          </a:p>
        </p:txBody>
      </p:sp>
      <p:grpSp>
        <p:nvGrpSpPr>
          <p:cNvPr id="100" name="423 Grupo"/>
          <p:cNvGrpSpPr/>
          <p:nvPr/>
        </p:nvGrpSpPr>
        <p:grpSpPr>
          <a:xfrm>
            <a:off x="2895600" y="5742391"/>
            <a:ext cx="5410200" cy="582209"/>
            <a:chOff x="3276600" y="5334000"/>
            <a:chExt cx="5410200" cy="582209"/>
          </a:xfrm>
        </p:grpSpPr>
        <p:sp>
          <p:nvSpPr>
            <p:cNvPr id="425" name="Rectangle 27"/>
            <p:cNvSpPr>
              <a:spLocks noChangeArrowheads="1"/>
            </p:cNvSpPr>
            <p:nvPr/>
          </p:nvSpPr>
          <p:spPr bwMode="auto">
            <a:xfrm>
              <a:off x="3276600" y="5486400"/>
              <a:ext cx="13716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04" name="Group 23"/>
            <p:cNvGrpSpPr>
              <a:grpSpLocks/>
            </p:cNvGrpSpPr>
            <p:nvPr/>
          </p:nvGrpSpPr>
          <p:grpSpPr bwMode="auto">
            <a:xfrm>
              <a:off x="5943600" y="5334000"/>
              <a:ext cx="838200" cy="457200"/>
              <a:chOff x="7181" y="5756"/>
              <a:chExt cx="3496" cy="523"/>
            </a:xfrm>
          </p:grpSpPr>
          <p:grpSp>
            <p:nvGrpSpPr>
              <p:cNvPr id="108" name="Group 24"/>
              <p:cNvGrpSpPr>
                <a:grpSpLocks/>
              </p:cNvGrpSpPr>
              <p:nvPr/>
            </p:nvGrpSpPr>
            <p:grpSpPr bwMode="auto">
              <a:xfrm>
                <a:off x="9433" y="6136"/>
                <a:ext cx="1244" cy="143"/>
                <a:chOff x="4700" y="5474"/>
                <a:chExt cx="1244" cy="143"/>
              </a:xfrm>
            </p:grpSpPr>
            <p:sp>
              <p:nvSpPr>
                <p:cNvPr id="453" name="Rectangle 25"/>
                <p:cNvSpPr>
                  <a:spLocks noChangeArrowheads="1"/>
                </p:cNvSpPr>
                <p:nvPr/>
              </p:nvSpPr>
              <p:spPr bwMode="auto">
                <a:xfrm>
                  <a:off x="4700" y="5474"/>
                  <a:ext cx="1244" cy="143"/>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4" name="Rectangle 26"/>
                <p:cNvSpPr>
                  <a:spLocks noChangeArrowheads="1"/>
                </p:cNvSpPr>
                <p:nvPr/>
              </p:nvSpPr>
              <p:spPr bwMode="auto">
                <a:xfrm>
                  <a:off x="5118" y="5482"/>
                  <a:ext cx="474" cy="135"/>
                </a:xfrm>
                <a:prstGeom prst="rect">
                  <a:avLst/>
                </a:prstGeom>
                <a:solidFill>
                  <a:srgbClr val="FFFF00"/>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448" name="Rectangle 27"/>
              <p:cNvSpPr>
                <a:spLocks noChangeArrowheads="1"/>
              </p:cNvSpPr>
              <p:nvPr/>
            </p:nvSpPr>
            <p:spPr bwMode="auto">
              <a:xfrm>
                <a:off x="7181" y="6136"/>
                <a:ext cx="2244" cy="143"/>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8"/>
              <p:cNvSpPr>
                <a:spLocks noChangeArrowheads="1"/>
              </p:cNvSpPr>
              <p:nvPr/>
            </p:nvSpPr>
            <p:spPr bwMode="auto">
              <a:xfrm>
                <a:off x="7181" y="5944"/>
                <a:ext cx="2244" cy="143"/>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9"/>
              <p:cNvSpPr>
                <a:spLocks noChangeArrowheads="1"/>
              </p:cNvSpPr>
              <p:nvPr/>
            </p:nvSpPr>
            <p:spPr bwMode="auto">
              <a:xfrm>
                <a:off x="7181" y="5761"/>
                <a:ext cx="2244" cy="143"/>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30"/>
              <p:cNvSpPr>
                <a:spLocks noChangeArrowheads="1"/>
              </p:cNvSpPr>
              <p:nvPr/>
            </p:nvSpPr>
            <p:spPr bwMode="auto">
              <a:xfrm>
                <a:off x="9433" y="5756"/>
                <a:ext cx="1244" cy="143"/>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31"/>
              <p:cNvSpPr>
                <a:spLocks noChangeArrowheads="1"/>
              </p:cNvSpPr>
              <p:nvPr/>
            </p:nvSpPr>
            <p:spPr bwMode="auto">
              <a:xfrm>
                <a:off x="9433" y="5944"/>
                <a:ext cx="1244" cy="143"/>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27" name="Rectangle 30"/>
            <p:cNvSpPr>
              <a:spLocks noChangeArrowheads="1"/>
            </p:cNvSpPr>
            <p:nvPr/>
          </p:nvSpPr>
          <p:spPr bwMode="auto">
            <a:xfrm>
              <a:off x="5569139" y="5334000"/>
              <a:ext cx="298261" cy="125009"/>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7"/>
            <p:cNvSpPr>
              <a:spLocks noChangeArrowheads="1"/>
            </p:cNvSpPr>
            <p:nvPr/>
          </p:nvSpPr>
          <p:spPr bwMode="auto">
            <a:xfrm>
              <a:off x="3276600" y="5334000"/>
              <a:ext cx="1371600" cy="125009"/>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8"/>
            <p:cNvSpPr>
              <a:spLocks noChangeArrowheads="1"/>
            </p:cNvSpPr>
            <p:nvPr/>
          </p:nvSpPr>
          <p:spPr bwMode="auto">
            <a:xfrm>
              <a:off x="4724400" y="5498347"/>
              <a:ext cx="842821"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9"/>
            <p:cNvSpPr>
              <a:spLocks noChangeArrowheads="1"/>
            </p:cNvSpPr>
            <p:nvPr/>
          </p:nvSpPr>
          <p:spPr bwMode="auto">
            <a:xfrm>
              <a:off x="4724400" y="5338371"/>
              <a:ext cx="842821"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Rectangle 31"/>
            <p:cNvSpPr>
              <a:spLocks noChangeArrowheads="1"/>
            </p:cNvSpPr>
            <p:nvPr/>
          </p:nvSpPr>
          <p:spPr bwMode="auto">
            <a:xfrm>
              <a:off x="5569139" y="5498347"/>
              <a:ext cx="298261" cy="125009"/>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2" name="Rectangle 26"/>
            <p:cNvSpPr>
              <a:spLocks noChangeArrowheads="1"/>
            </p:cNvSpPr>
            <p:nvPr/>
          </p:nvSpPr>
          <p:spPr bwMode="auto">
            <a:xfrm>
              <a:off x="5638800" y="5334000"/>
              <a:ext cx="152400" cy="118015"/>
            </a:xfrm>
            <a:prstGeom prst="rect">
              <a:avLst/>
            </a:prstGeom>
            <a:solidFill>
              <a:srgbClr val="FFFF00"/>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33" name="Rectangle 26"/>
            <p:cNvSpPr>
              <a:spLocks noChangeArrowheads="1"/>
            </p:cNvSpPr>
            <p:nvPr/>
          </p:nvSpPr>
          <p:spPr bwMode="auto">
            <a:xfrm flipH="1">
              <a:off x="4572000" y="5486400"/>
              <a:ext cx="45719" cy="118015"/>
            </a:xfrm>
            <a:prstGeom prst="rect">
              <a:avLst/>
            </a:prstGeom>
            <a:solidFill>
              <a:srgbClr val="FFFF00"/>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34" name="Rectangle 26"/>
            <p:cNvSpPr>
              <a:spLocks noChangeArrowheads="1"/>
            </p:cNvSpPr>
            <p:nvPr/>
          </p:nvSpPr>
          <p:spPr bwMode="auto">
            <a:xfrm flipH="1">
              <a:off x="4572000" y="5334000"/>
              <a:ext cx="45719" cy="118015"/>
            </a:xfrm>
            <a:prstGeom prst="rect">
              <a:avLst/>
            </a:prstGeom>
            <a:solidFill>
              <a:srgbClr val="FFFF00"/>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35" name="Rectangle 27"/>
            <p:cNvSpPr>
              <a:spLocks noChangeArrowheads="1"/>
            </p:cNvSpPr>
            <p:nvPr/>
          </p:nvSpPr>
          <p:spPr bwMode="auto">
            <a:xfrm>
              <a:off x="3276600" y="5638800"/>
              <a:ext cx="13716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6" name="Rectangle 27"/>
            <p:cNvSpPr>
              <a:spLocks noChangeArrowheads="1"/>
            </p:cNvSpPr>
            <p:nvPr/>
          </p:nvSpPr>
          <p:spPr bwMode="auto">
            <a:xfrm>
              <a:off x="3276600" y="5791200"/>
              <a:ext cx="13716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6"/>
            <p:cNvSpPr>
              <a:spLocks noChangeArrowheads="1"/>
            </p:cNvSpPr>
            <p:nvPr/>
          </p:nvSpPr>
          <p:spPr bwMode="auto">
            <a:xfrm flipH="1">
              <a:off x="4572000" y="5791200"/>
              <a:ext cx="45719" cy="118015"/>
            </a:xfrm>
            <a:prstGeom prst="rect">
              <a:avLst/>
            </a:prstGeom>
            <a:solidFill>
              <a:srgbClr val="FFFF00"/>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38" name="Rectangle 25"/>
            <p:cNvSpPr>
              <a:spLocks noChangeArrowheads="1"/>
            </p:cNvSpPr>
            <p:nvPr/>
          </p:nvSpPr>
          <p:spPr bwMode="auto">
            <a:xfrm>
              <a:off x="3429000" y="5334000"/>
              <a:ext cx="152400" cy="125009"/>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5"/>
            <p:cNvSpPr>
              <a:spLocks noChangeArrowheads="1"/>
            </p:cNvSpPr>
            <p:nvPr/>
          </p:nvSpPr>
          <p:spPr bwMode="auto">
            <a:xfrm>
              <a:off x="3429000" y="5486400"/>
              <a:ext cx="152400" cy="125009"/>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5"/>
            <p:cNvSpPr>
              <a:spLocks noChangeArrowheads="1"/>
            </p:cNvSpPr>
            <p:nvPr/>
          </p:nvSpPr>
          <p:spPr bwMode="auto">
            <a:xfrm>
              <a:off x="3429000" y="5638800"/>
              <a:ext cx="152400" cy="125009"/>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Rectangle 27"/>
            <p:cNvSpPr>
              <a:spLocks noChangeArrowheads="1"/>
            </p:cNvSpPr>
            <p:nvPr/>
          </p:nvSpPr>
          <p:spPr bwMode="auto">
            <a:xfrm>
              <a:off x="6858000" y="5334000"/>
              <a:ext cx="18288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7"/>
            <p:cNvSpPr>
              <a:spLocks noChangeArrowheads="1"/>
            </p:cNvSpPr>
            <p:nvPr/>
          </p:nvSpPr>
          <p:spPr bwMode="auto">
            <a:xfrm>
              <a:off x="6858000" y="5486400"/>
              <a:ext cx="18288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6"/>
            <p:cNvSpPr>
              <a:spLocks noChangeArrowheads="1"/>
            </p:cNvSpPr>
            <p:nvPr/>
          </p:nvSpPr>
          <p:spPr bwMode="auto">
            <a:xfrm>
              <a:off x="8305800" y="5334000"/>
              <a:ext cx="304800" cy="118015"/>
            </a:xfrm>
            <a:prstGeom prst="rect">
              <a:avLst/>
            </a:prstGeom>
            <a:solidFill>
              <a:srgbClr val="FFFF00"/>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44" name="Rectangle 26"/>
            <p:cNvSpPr>
              <a:spLocks noChangeArrowheads="1"/>
            </p:cNvSpPr>
            <p:nvPr/>
          </p:nvSpPr>
          <p:spPr bwMode="auto">
            <a:xfrm>
              <a:off x="8305800" y="5486400"/>
              <a:ext cx="304800" cy="118015"/>
            </a:xfrm>
            <a:prstGeom prst="rect">
              <a:avLst/>
            </a:prstGeom>
            <a:solidFill>
              <a:srgbClr val="FFFF00"/>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45" name="Rectangle 31"/>
            <p:cNvSpPr>
              <a:spLocks noChangeArrowheads="1"/>
            </p:cNvSpPr>
            <p:nvPr/>
          </p:nvSpPr>
          <p:spPr bwMode="auto">
            <a:xfrm>
              <a:off x="8001000" y="5334000"/>
              <a:ext cx="145861" cy="125009"/>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6"/>
            <p:cNvSpPr>
              <a:spLocks noChangeArrowheads="1"/>
            </p:cNvSpPr>
            <p:nvPr/>
          </p:nvSpPr>
          <p:spPr bwMode="auto">
            <a:xfrm flipH="1">
              <a:off x="7315200" y="5486400"/>
              <a:ext cx="45719" cy="118015"/>
            </a:xfrm>
            <a:prstGeom prst="rect">
              <a:avLst/>
            </a:prstGeom>
            <a:solidFill>
              <a:srgbClr val="FFFF00"/>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0" name="860 Grupo"/>
          <p:cNvGrpSpPr/>
          <p:nvPr/>
        </p:nvGrpSpPr>
        <p:grpSpPr>
          <a:xfrm>
            <a:off x="2895600" y="4437112"/>
            <a:ext cx="5410200" cy="582209"/>
            <a:chOff x="2895600" y="4446991"/>
            <a:chExt cx="5410200" cy="582209"/>
          </a:xfrm>
        </p:grpSpPr>
        <p:sp>
          <p:nvSpPr>
            <p:cNvPr id="54" name="Rectangle 27"/>
            <p:cNvSpPr>
              <a:spLocks noChangeArrowheads="1"/>
            </p:cNvSpPr>
            <p:nvPr/>
          </p:nvSpPr>
          <p:spPr bwMode="auto">
            <a:xfrm>
              <a:off x="2895600" y="4599391"/>
              <a:ext cx="13716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11" name="Group 23"/>
            <p:cNvGrpSpPr>
              <a:grpSpLocks/>
            </p:cNvGrpSpPr>
            <p:nvPr/>
          </p:nvGrpSpPr>
          <p:grpSpPr bwMode="auto">
            <a:xfrm>
              <a:off x="5562602" y="4451373"/>
              <a:ext cx="838920" cy="452830"/>
              <a:chOff x="7181" y="5761"/>
              <a:chExt cx="3499" cy="518"/>
            </a:xfrm>
          </p:grpSpPr>
          <p:sp>
            <p:nvSpPr>
              <p:cNvPr id="57" name="Rectangle 27"/>
              <p:cNvSpPr>
                <a:spLocks noChangeArrowheads="1"/>
              </p:cNvSpPr>
              <p:nvPr/>
            </p:nvSpPr>
            <p:spPr bwMode="auto">
              <a:xfrm>
                <a:off x="7181" y="6136"/>
                <a:ext cx="3498" cy="143"/>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28"/>
              <p:cNvSpPr>
                <a:spLocks noChangeArrowheads="1"/>
              </p:cNvSpPr>
              <p:nvPr/>
            </p:nvSpPr>
            <p:spPr bwMode="auto">
              <a:xfrm>
                <a:off x="7181" y="5944"/>
                <a:ext cx="3498" cy="143"/>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Rectangle 29"/>
              <p:cNvSpPr>
                <a:spLocks noChangeArrowheads="1"/>
              </p:cNvSpPr>
              <p:nvPr/>
            </p:nvSpPr>
            <p:spPr bwMode="auto">
              <a:xfrm>
                <a:off x="7181" y="5761"/>
                <a:ext cx="3499" cy="143"/>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65" name="Rectangle 27"/>
            <p:cNvSpPr>
              <a:spLocks noChangeArrowheads="1"/>
            </p:cNvSpPr>
            <p:nvPr/>
          </p:nvSpPr>
          <p:spPr bwMode="auto">
            <a:xfrm>
              <a:off x="2895600" y="4446991"/>
              <a:ext cx="13716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8"/>
            <p:cNvSpPr>
              <a:spLocks noChangeArrowheads="1"/>
            </p:cNvSpPr>
            <p:nvPr/>
          </p:nvSpPr>
          <p:spPr bwMode="auto">
            <a:xfrm>
              <a:off x="4343400" y="4611338"/>
              <a:ext cx="1164704"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7" name="Rectangle 29"/>
            <p:cNvSpPr>
              <a:spLocks noChangeArrowheads="1"/>
            </p:cNvSpPr>
            <p:nvPr/>
          </p:nvSpPr>
          <p:spPr bwMode="auto">
            <a:xfrm>
              <a:off x="4343400" y="4451362"/>
              <a:ext cx="1164704"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 name="Rectangle 27"/>
            <p:cNvSpPr>
              <a:spLocks noChangeArrowheads="1"/>
            </p:cNvSpPr>
            <p:nvPr/>
          </p:nvSpPr>
          <p:spPr bwMode="auto">
            <a:xfrm>
              <a:off x="2895600" y="4751791"/>
              <a:ext cx="13716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 name="Rectangle 27"/>
            <p:cNvSpPr>
              <a:spLocks noChangeArrowheads="1"/>
            </p:cNvSpPr>
            <p:nvPr/>
          </p:nvSpPr>
          <p:spPr bwMode="auto">
            <a:xfrm>
              <a:off x="2895600" y="4904191"/>
              <a:ext cx="13716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27"/>
            <p:cNvSpPr>
              <a:spLocks noChangeArrowheads="1"/>
            </p:cNvSpPr>
            <p:nvPr/>
          </p:nvSpPr>
          <p:spPr bwMode="auto">
            <a:xfrm>
              <a:off x="6477000" y="4446991"/>
              <a:ext cx="18288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 name="Rectangle 27"/>
            <p:cNvSpPr>
              <a:spLocks noChangeArrowheads="1"/>
            </p:cNvSpPr>
            <p:nvPr/>
          </p:nvSpPr>
          <p:spPr bwMode="auto">
            <a:xfrm>
              <a:off x="6477000" y="4599391"/>
              <a:ext cx="1828800" cy="125009"/>
            </a:xfrm>
            <a:prstGeom prst="rect">
              <a:avLst/>
            </a:prstGeom>
            <a:solidFill>
              <a:srgbClr val="17365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2" name="861 Grupo"/>
          <p:cNvGrpSpPr/>
          <p:nvPr/>
        </p:nvGrpSpPr>
        <p:grpSpPr>
          <a:xfrm>
            <a:off x="3048000" y="4221088"/>
            <a:ext cx="5181600" cy="187921"/>
            <a:chOff x="3048000" y="4221088"/>
            <a:chExt cx="5181600" cy="187921"/>
          </a:xfrm>
        </p:grpSpPr>
        <p:grpSp>
          <p:nvGrpSpPr>
            <p:cNvPr id="114" name="859 Grupo"/>
            <p:cNvGrpSpPr/>
            <p:nvPr/>
          </p:nvGrpSpPr>
          <p:grpSpPr>
            <a:xfrm>
              <a:off x="5148064" y="4284000"/>
              <a:ext cx="298261" cy="125009"/>
              <a:chOff x="5148064" y="4284000"/>
              <a:chExt cx="298261" cy="125009"/>
            </a:xfrm>
          </p:grpSpPr>
          <p:sp>
            <p:nvSpPr>
              <p:cNvPr id="64" name="Rectangle 30"/>
              <p:cNvSpPr>
                <a:spLocks noChangeArrowheads="1"/>
              </p:cNvSpPr>
              <p:nvPr/>
            </p:nvSpPr>
            <p:spPr bwMode="auto">
              <a:xfrm>
                <a:off x="5148064" y="4284000"/>
                <a:ext cx="298261" cy="125009"/>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 name="Rectangle 26"/>
              <p:cNvSpPr>
                <a:spLocks noChangeArrowheads="1"/>
              </p:cNvSpPr>
              <p:nvPr/>
            </p:nvSpPr>
            <p:spPr bwMode="auto">
              <a:xfrm>
                <a:off x="5257800" y="4284000"/>
                <a:ext cx="152400" cy="118015"/>
              </a:xfrm>
              <a:prstGeom prst="rect">
                <a:avLst/>
              </a:prstGeom>
              <a:solidFill>
                <a:srgbClr val="FFFF00"/>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 name="Rectangle 26"/>
            <p:cNvSpPr>
              <a:spLocks noChangeArrowheads="1"/>
            </p:cNvSpPr>
            <p:nvPr/>
          </p:nvSpPr>
          <p:spPr bwMode="auto">
            <a:xfrm flipH="1">
              <a:off x="4191000" y="4267200"/>
              <a:ext cx="45719" cy="118015"/>
            </a:xfrm>
            <a:prstGeom prst="rect">
              <a:avLst/>
            </a:prstGeom>
            <a:solidFill>
              <a:srgbClr val="FFFF00"/>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5" name="Rectangle 25"/>
            <p:cNvSpPr>
              <a:spLocks noChangeArrowheads="1"/>
            </p:cNvSpPr>
            <p:nvPr/>
          </p:nvSpPr>
          <p:spPr bwMode="auto">
            <a:xfrm>
              <a:off x="3048000" y="4267200"/>
              <a:ext cx="152400" cy="125009"/>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26"/>
            <p:cNvSpPr>
              <a:spLocks noChangeArrowheads="1"/>
            </p:cNvSpPr>
            <p:nvPr/>
          </p:nvSpPr>
          <p:spPr bwMode="auto">
            <a:xfrm>
              <a:off x="7924800" y="4221088"/>
              <a:ext cx="304800" cy="118015"/>
            </a:xfrm>
            <a:prstGeom prst="rect">
              <a:avLst/>
            </a:prstGeom>
            <a:solidFill>
              <a:srgbClr val="FFFF00"/>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 name="Rectangle 31"/>
            <p:cNvSpPr>
              <a:spLocks noChangeArrowheads="1"/>
            </p:cNvSpPr>
            <p:nvPr/>
          </p:nvSpPr>
          <p:spPr bwMode="auto">
            <a:xfrm>
              <a:off x="7620000" y="4267200"/>
              <a:ext cx="145861" cy="125009"/>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Rectangle 26"/>
            <p:cNvSpPr>
              <a:spLocks noChangeArrowheads="1"/>
            </p:cNvSpPr>
            <p:nvPr/>
          </p:nvSpPr>
          <p:spPr bwMode="auto">
            <a:xfrm flipH="1">
              <a:off x="6934200" y="4267200"/>
              <a:ext cx="45719" cy="118015"/>
            </a:xfrm>
            <a:prstGeom prst="rect">
              <a:avLst/>
            </a:prstGeom>
            <a:solidFill>
              <a:srgbClr val="FFFF00"/>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7" name="Rectangle 26"/>
            <p:cNvSpPr>
              <a:spLocks noChangeArrowheads="1"/>
            </p:cNvSpPr>
            <p:nvPr/>
          </p:nvSpPr>
          <p:spPr bwMode="auto">
            <a:xfrm>
              <a:off x="6210954" y="4251176"/>
              <a:ext cx="113646" cy="118015"/>
            </a:xfrm>
            <a:prstGeom prst="rect">
              <a:avLst/>
            </a:prstGeom>
            <a:solidFill>
              <a:srgbClr val="FFFF00"/>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426" name="CustomShape 1"/>
          <p:cNvSpPr/>
          <p:nvPr/>
        </p:nvSpPr>
        <p:spPr>
          <a:xfrm>
            <a:off x="-18000" y="0"/>
            <a:ext cx="1584000" cy="6885384"/>
          </a:xfrm>
          <a:prstGeom prst="rect">
            <a:avLst/>
          </a:prstGeom>
          <a:solidFill>
            <a:srgbClr val="0FA1E3"/>
          </a:solidFill>
          <a:ln w="9360">
            <a:noFill/>
          </a:ln>
        </p:spPr>
        <p:style>
          <a:lnRef idx="0">
            <a:scrgbClr r="0" g="0" b="0"/>
          </a:lnRef>
          <a:fillRef idx="0">
            <a:scrgbClr r="0" g="0" b="0"/>
          </a:fillRef>
          <a:effectRef idx="0">
            <a:scrgbClr r="0" g="0" b="0"/>
          </a:effectRef>
          <a:fontRef idx="minor"/>
        </p:style>
      </p:sp>
      <p:grpSp>
        <p:nvGrpSpPr>
          <p:cNvPr id="115" name="137 Grupo"/>
          <p:cNvGrpSpPr/>
          <p:nvPr/>
        </p:nvGrpSpPr>
        <p:grpSpPr>
          <a:xfrm>
            <a:off x="-119627" y="1398319"/>
            <a:ext cx="1692827" cy="4621481"/>
            <a:chOff x="-119627" y="1398319"/>
            <a:chExt cx="1692827" cy="4621481"/>
          </a:xfrm>
        </p:grpSpPr>
        <p:grpSp>
          <p:nvGrpSpPr>
            <p:cNvPr id="117" name="520 Grupo"/>
            <p:cNvGrpSpPr/>
            <p:nvPr/>
          </p:nvGrpSpPr>
          <p:grpSpPr>
            <a:xfrm>
              <a:off x="76200" y="1398319"/>
              <a:ext cx="1434956" cy="1794790"/>
              <a:chOff x="76200" y="1398319"/>
              <a:chExt cx="1434956" cy="1794790"/>
            </a:xfrm>
          </p:grpSpPr>
          <p:sp>
            <p:nvSpPr>
              <p:cNvPr id="624" name="Rectangle 215"/>
              <p:cNvSpPr>
                <a:spLocks noChangeArrowheads="1"/>
              </p:cNvSpPr>
              <p:nvPr/>
            </p:nvSpPr>
            <p:spPr bwMode="auto">
              <a:xfrm>
                <a:off x="186190"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5" name="Rectangle 216"/>
              <p:cNvSpPr>
                <a:spLocks noChangeArrowheads="1"/>
              </p:cNvSpPr>
              <p:nvPr/>
            </p:nvSpPr>
            <p:spPr bwMode="auto">
              <a:xfrm>
                <a:off x="448944" y="2064299"/>
                <a:ext cx="10298"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6" name="Rectangle 217"/>
              <p:cNvSpPr>
                <a:spLocks noChangeArrowheads="1"/>
              </p:cNvSpPr>
              <p:nvPr/>
            </p:nvSpPr>
            <p:spPr bwMode="auto">
              <a:xfrm>
                <a:off x="707355"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7" name="Rectangle 218"/>
              <p:cNvSpPr>
                <a:spLocks noChangeArrowheads="1"/>
              </p:cNvSpPr>
              <p:nvPr/>
            </p:nvSpPr>
            <p:spPr bwMode="auto">
              <a:xfrm>
                <a:off x="894324" y="2064299"/>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8" name="Rectangle 219"/>
              <p:cNvSpPr>
                <a:spLocks noChangeArrowheads="1"/>
              </p:cNvSpPr>
              <p:nvPr/>
            </p:nvSpPr>
            <p:spPr bwMode="auto">
              <a:xfrm>
                <a:off x="1099314" y="2064299"/>
                <a:ext cx="10459"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9" name="Rectangle 220"/>
              <p:cNvSpPr>
                <a:spLocks noChangeArrowheads="1"/>
              </p:cNvSpPr>
              <p:nvPr/>
            </p:nvSpPr>
            <p:spPr bwMode="auto">
              <a:xfrm>
                <a:off x="1255551" y="2064299"/>
                <a:ext cx="3250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0" name="Rectangle 221"/>
              <p:cNvSpPr>
                <a:spLocks noChangeArrowheads="1"/>
              </p:cNvSpPr>
              <p:nvPr/>
            </p:nvSpPr>
            <p:spPr bwMode="auto">
              <a:xfrm>
                <a:off x="1326831" y="1971370"/>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8" name="Group 222"/>
              <p:cNvGrpSpPr>
                <a:grpSpLocks/>
              </p:cNvGrpSpPr>
              <p:nvPr/>
            </p:nvGrpSpPr>
            <p:grpSpPr bwMode="auto">
              <a:xfrm>
                <a:off x="186184" y="2015188"/>
                <a:ext cx="1210865" cy="64058"/>
                <a:chOff x="2745" y="15338"/>
                <a:chExt cx="7525" cy="71"/>
              </a:xfrm>
            </p:grpSpPr>
            <p:sp>
              <p:nvSpPr>
                <p:cNvPr id="850"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1"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2"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3"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4"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5"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6"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9" name="Group 245"/>
              <p:cNvGrpSpPr>
                <a:grpSpLocks/>
              </p:cNvGrpSpPr>
              <p:nvPr/>
            </p:nvGrpSpPr>
            <p:grpSpPr bwMode="auto">
              <a:xfrm>
                <a:off x="878674" y="2132954"/>
                <a:ext cx="93708" cy="64059"/>
                <a:chOff x="7359" y="10643"/>
                <a:chExt cx="613" cy="71"/>
              </a:xfrm>
            </p:grpSpPr>
            <p:sp>
              <p:nvSpPr>
                <p:cNvPr id="848"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9"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0" name="519 Grupo"/>
              <p:cNvGrpSpPr/>
              <p:nvPr/>
            </p:nvGrpSpPr>
            <p:grpSpPr>
              <a:xfrm>
                <a:off x="76200" y="2133600"/>
                <a:ext cx="1434956" cy="1059509"/>
                <a:chOff x="76200" y="2674291"/>
                <a:chExt cx="1434956" cy="1059509"/>
              </a:xfrm>
            </p:grpSpPr>
            <p:grpSp>
              <p:nvGrpSpPr>
                <p:cNvPr id="122" name="Group 139"/>
                <p:cNvGrpSpPr>
                  <a:grpSpLocks/>
                </p:cNvGrpSpPr>
                <p:nvPr/>
              </p:nvGrpSpPr>
              <p:grpSpPr bwMode="auto">
                <a:xfrm>
                  <a:off x="76200" y="3670472"/>
                  <a:ext cx="1434956" cy="63328"/>
                  <a:chOff x="2535" y="15338"/>
                  <a:chExt cx="7838" cy="71"/>
                </a:xfrm>
              </p:grpSpPr>
              <p:sp>
                <p:nvSpPr>
                  <p:cNvPr id="84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5" name="Group 139"/>
                <p:cNvGrpSpPr>
                  <a:grpSpLocks/>
                </p:cNvGrpSpPr>
                <p:nvPr/>
              </p:nvGrpSpPr>
              <p:grpSpPr bwMode="auto">
                <a:xfrm>
                  <a:off x="76200" y="3505200"/>
                  <a:ext cx="1066800" cy="76200"/>
                  <a:chOff x="2535" y="15338"/>
                  <a:chExt cx="7838" cy="71"/>
                </a:xfrm>
              </p:grpSpPr>
              <p:sp>
                <p:nvSpPr>
                  <p:cNvPr id="83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6" name="Group 14"/>
                <p:cNvGrpSpPr>
                  <a:grpSpLocks/>
                </p:cNvGrpSpPr>
                <p:nvPr/>
              </p:nvGrpSpPr>
              <p:grpSpPr bwMode="auto">
                <a:xfrm>
                  <a:off x="710214" y="2674291"/>
                  <a:ext cx="93708" cy="64059"/>
                  <a:chOff x="5031" y="10743"/>
                  <a:chExt cx="613" cy="71"/>
                </a:xfrm>
              </p:grpSpPr>
              <p:sp>
                <p:nvSpPr>
                  <p:cNvPr id="8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28" name="Rectangle 17"/>
                <p:cNvSpPr>
                  <a:spLocks noChangeArrowheads="1"/>
                </p:cNvSpPr>
                <p:nvPr/>
              </p:nvSpPr>
              <p:spPr bwMode="auto">
                <a:xfrm>
                  <a:off x="566977" y="2917894"/>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6" name="Group 21"/>
                <p:cNvGrpSpPr>
                  <a:grpSpLocks/>
                </p:cNvGrpSpPr>
                <p:nvPr/>
              </p:nvGrpSpPr>
              <p:grpSpPr bwMode="auto">
                <a:xfrm>
                  <a:off x="1104154" y="3044206"/>
                  <a:ext cx="93708" cy="65863"/>
                  <a:chOff x="8491" y="10743"/>
                  <a:chExt cx="613" cy="73"/>
                </a:xfrm>
              </p:grpSpPr>
              <p:sp>
                <p:nvSpPr>
                  <p:cNvPr id="828"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9"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0" name="Rectangle 24"/>
                <p:cNvSpPr>
                  <a:spLocks noChangeArrowheads="1"/>
                </p:cNvSpPr>
                <p:nvPr/>
              </p:nvSpPr>
              <p:spPr bwMode="auto">
                <a:xfrm>
                  <a:off x="1361124" y="267429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7" name="Group 25"/>
                <p:cNvGrpSpPr>
                  <a:grpSpLocks/>
                </p:cNvGrpSpPr>
                <p:nvPr/>
              </p:nvGrpSpPr>
              <p:grpSpPr bwMode="auto">
                <a:xfrm>
                  <a:off x="710214" y="2917894"/>
                  <a:ext cx="93708" cy="64059"/>
                  <a:chOff x="5140" y="10844"/>
                  <a:chExt cx="613" cy="71"/>
                </a:xfrm>
              </p:grpSpPr>
              <p:sp>
                <p:nvSpPr>
                  <p:cNvPr id="826"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7"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8" name="Group 28"/>
                <p:cNvGrpSpPr>
                  <a:grpSpLocks/>
                </p:cNvGrpSpPr>
                <p:nvPr/>
              </p:nvGrpSpPr>
              <p:grpSpPr bwMode="auto">
                <a:xfrm>
                  <a:off x="887540" y="2765417"/>
                  <a:ext cx="111135" cy="64059"/>
                  <a:chOff x="6191" y="10844"/>
                  <a:chExt cx="727" cy="71"/>
                </a:xfrm>
              </p:grpSpPr>
              <p:sp>
                <p:nvSpPr>
                  <p:cNvPr id="824"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5"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9" name="Group 31"/>
                <p:cNvGrpSpPr>
                  <a:grpSpLocks/>
                </p:cNvGrpSpPr>
                <p:nvPr/>
              </p:nvGrpSpPr>
              <p:grpSpPr bwMode="auto">
                <a:xfrm>
                  <a:off x="1076943" y="2765417"/>
                  <a:ext cx="93708" cy="64059"/>
                  <a:chOff x="7430" y="10844"/>
                  <a:chExt cx="613" cy="71"/>
                </a:xfrm>
              </p:grpSpPr>
              <p:sp>
                <p:nvSpPr>
                  <p:cNvPr id="822"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3"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4" name="Rectangle 34"/>
                <p:cNvSpPr>
                  <a:spLocks noChangeArrowheads="1"/>
                </p:cNvSpPr>
                <p:nvPr/>
              </p:nvSpPr>
              <p:spPr bwMode="auto">
                <a:xfrm>
                  <a:off x="1361124" y="276541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5" name="Rectangle 35"/>
                <p:cNvSpPr>
                  <a:spLocks noChangeArrowheads="1"/>
                </p:cNvSpPr>
                <p:nvPr/>
              </p:nvSpPr>
              <p:spPr bwMode="auto">
                <a:xfrm>
                  <a:off x="616506" y="276541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0" name="Group 37"/>
                <p:cNvGrpSpPr>
                  <a:grpSpLocks/>
                </p:cNvGrpSpPr>
                <p:nvPr/>
              </p:nvGrpSpPr>
              <p:grpSpPr bwMode="auto">
                <a:xfrm>
                  <a:off x="1206269" y="2765417"/>
                  <a:ext cx="116027" cy="64059"/>
                  <a:chOff x="8276" y="10844"/>
                  <a:chExt cx="759" cy="71"/>
                </a:xfrm>
              </p:grpSpPr>
              <p:sp>
                <p:nvSpPr>
                  <p:cNvPr id="820"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1"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7" name="Rectangle 41"/>
                <p:cNvSpPr>
                  <a:spLocks noChangeArrowheads="1"/>
                </p:cNvSpPr>
                <p:nvPr/>
              </p:nvSpPr>
              <p:spPr bwMode="auto">
                <a:xfrm>
                  <a:off x="840151" y="2917894"/>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8" name="Rectangle 42"/>
                <p:cNvSpPr>
                  <a:spLocks noChangeArrowheads="1"/>
                </p:cNvSpPr>
                <p:nvPr/>
              </p:nvSpPr>
              <p:spPr bwMode="auto">
                <a:xfrm>
                  <a:off x="727946" y="2789777"/>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9" name="Rectangle 43"/>
                <p:cNvSpPr>
                  <a:spLocks noChangeArrowheads="1"/>
                </p:cNvSpPr>
                <p:nvPr/>
              </p:nvSpPr>
              <p:spPr bwMode="auto">
                <a:xfrm>
                  <a:off x="784813" y="278977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1" name="Group 44"/>
                <p:cNvGrpSpPr>
                  <a:grpSpLocks/>
                </p:cNvGrpSpPr>
                <p:nvPr/>
              </p:nvGrpSpPr>
              <p:grpSpPr bwMode="auto">
                <a:xfrm>
                  <a:off x="866292" y="2981952"/>
                  <a:ext cx="93708" cy="64059"/>
                  <a:chOff x="7359" y="10643"/>
                  <a:chExt cx="613" cy="71"/>
                </a:xfrm>
              </p:grpSpPr>
              <p:sp>
                <p:nvSpPr>
                  <p:cNvPr id="818"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9"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1" name="Rectangle 47"/>
                <p:cNvSpPr>
                  <a:spLocks noChangeArrowheads="1"/>
                </p:cNvSpPr>
                <p:nvPr/>
              </p:nvSpPr>
              <p:spPr bwMode="auto">
                <a:xfrm>
                  <a:off x="1214066" y="2980147"/>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2" name="Group 48"/>
                <p:cNvGrpSpPr>
                  <a:grpSpLocks/>
                </p:cNvGrpSpPr>
                <p:nvPr/>
              </p:nvGrpSpPr>
              <p:grpSpPr bwMode="auto">
                <a:xfrm>
                  <a:off x="1254423" y="2890827"/>
                  <a:ext cx="136052" cy="64059"/>
                  <a:chOff x="8966" y="10643"/>
                  <a:chExt cx="890" cy="71"/>
                </a:xfrm>
              </p:grpSpPr>
              <p:sp>
                <p:nvSpPr>
                  <p:cNvPr id="816"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7"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3" name="Group 51"/>
                <p:cNvGrpSpPr>
                  <a:grpSpLocks/>
                </p:cNvGrpSpPr>
                <p:nvPr/>
              </p:nvGrpSpPr>
              <p:grpSpPr bwMode="auto">
                <a:xfrm>
                  <a:off x="716023" y="3046010"/>
                  <a:ext cx="93708" cy="64059"/>
                  <a:chOff x="3256" y="10743"/>
                  <a:chExt cx="613" cy="71"/>
                </a:xfrm>
              </p:grpSpPr>
              <p:sp>
                <p:nvSpPr>
                  <p:cNvPr id="814"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5"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4" name="Rectangle 57"/>
                <p:cNvSpPr>
                  <a:spLocks noChangeArrowheads="1"/>
                </p:cNvSpPr>
                <p:nvPr/>
              </p:nvSpPr>
              <p:spPr bwMode="auto">
                <a:xfrm>
                  <a:off x="619563" y="304601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4" name="Group 58"/>
                <p:cNvGrpSpPr>
                  <a:grpSpLocks/>
                </p:cNvGrpSpPr>
                <p:nvPr/>
              </p:nvGrpSpPr>
              <p:grpSpPr bwMode="auto">
                <a:xfrm>
                  <a:off x="987210" y="2981952"/>
                  <a:ext cx="93708" cy="65863"/>
                  <a:chOff x="7502" y="10743"/>
                  <a:chExt cx="613" cy="73"/>
                </a:xfrm>
              </p:grpSpPr>
              <p:sp>
                <p:nvSpPr>
                  <p:cNvPr id="812"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3"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5" name="Group 61"/>
                <p:cNvGrpSpPr>
                  <a:grpSpLocks/>
                </p:cNvGrpSpPr>
                <p:nvPr/>
              </p:nvGrpSpPr>
              <p:grpSpPr bwMode="auto">
                <a:xfrm>
                  <a:off x="1160715" y="3198487"/>
                  <a:ext cx="93708" cy="65863"/>
                  <a:chOff x="8491" y="10743"/>
                  <a:chExt cx="613" cy="73"/>
                </a:xfrm>
              </p:grpSpPr>
              <p:sp>
                <p:nvSpPr>
                  <p:cNvPr id="810"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1"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7" name="Rectangle 64"/>
                <p:cNvSpPr>
                  <a:spLocks noChangeArrowheads="1"/>
                </p:cNvSpPr>
                <p:nvPr/>
              </p:nvSpPr>
              <p:spPr bwMode="auto">
                <a:xfrm>
                  <a:off x="1289735" y="307037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6" name="Group 65"/>
                <p:cNvGrpSpPr>
                  <a:grpSpLocks/>
                </p:cNvGrpSpPr>
                <p:nvPr/>
              </p:nvGrpSpPr>
              <p:grpSpPr bwMode="auto">
                <a:xfrm>
                  <a:off x="953426" y="2853835"/>
                  <a:ext cx="80103" cy="64059"/>
                  <a:chOff x="1393" y="11737"/>
                  <a:chExt cx="524" cy="71"/>
                </a:xfrm>
              </p:grpSpPr>
              <p:sp>
                <p:nvSpPr>
                  <p:cNvPr id="808"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9"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7" name="Group 71"/>
                <p:cNvGrpSpPr>
                  <a:grpSpLocks/>
                </p:cNvGrpSpPr>
                <p:nvPr/>
              </p:nvGrpSpPr>
              <p:grpSpPr bwMode="auto">
                <a:xfrm>
                  <a:off x="833119" y="3110068"/>
                  <a:ext cx="111135" cy="64059"/>
                  <a:chOff x="6191" y="10844"/>
                  <a:chExt cx="727" cy="71"/>
                </a:xfrm>
              </p:grpSpPr>
              <p:sp>
                <p:nvSpPr>
                  <p:cNvPr id="806"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7"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8" name="Group 74"/>
                <p:cNvGrpSpPr>
                  <a:grpSpLocks/>
                </p:cNvGrpSpPr>
                <p:nvPr/>
              </p:nvGrpSpPr>
              <p:grpSpPr bwMode="auto">
                <a:xfrm>
                  <a:off x="1104154" y="2890827"/>
                  <a:ext cx="93708" cy="64059"/>
                  <a:chOff x="7430" y="10844"/>
                  <a:chExt cx="613" cy="71"/>
                </a:xfrm>
              </p:grpSpPr>
              <p:sp>
                <p:nvSpPr>
                  <p:cNvPr id="804"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5"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1" name="Rectangle 77"/>
                <p:cNvSpPr>
                  <a:spLocks noChangeArrowheads="1"/>
                </p:cNvSpPr>
                <p:nvPr/>
              </p:nvSpPr>
              <p:spPr bwMode="auto">
                <a:xfrm>
                  <a:off x="1275212" y="3200292"/>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9" name="Group 78"/>
                <p:cNvGrpSpPr>
                  <a:grpSpLocks/>
                </p:cNvGrpSpPr>
                <p:nvPr/>
              </p:nvGrpSpPr>
              <p:grpSpPr bwMode="auto">
                <a:xfrm>
                  <a:off x="1367697" y="3134429"/>
                  <a:ext cx="80103" cy="64059"/>
                  <a:chOff x="1873" y="12217"/>
                  <a:chExt cx="524" cy="71"/>
                </a:xfrm>
              </p:grpSpPr>
              <p:sp>
                <p:nvSpPr>
                  <p:cNvPr id="802"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3"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3" name="Rectangle 81"/>
                <p:cNvSpPr>
                  <a:spLocks noChangeArrowheads="1"/>
                </p:cNvSpPr>
                <p:nvPr/>
              </p:nvSpPr>
              <p:spPr bwMode="auto">
                <a:xfrm>
                  <a:off x="689729" y="3198487"/>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54" name="Rectangle 82"/>
                <p:cNvSpPr>
                  <a:spLocks noChangeArrowheads="1"/>
                </p:cNvSpPr>
                <p:nvPr/>
              </p:nvSpPr>
              <p:spPr bwMode="auto">
                <a:xfrm>
                  <a:off x="566977" y="319848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0" name="Group 83"/>
                <p:cNvGrpSpPr>
                  <a:grpSpLocks/>
                </p:cNvGrpSpPr>
                <p:nvPr/>
              </p:nvGrpSpPr>
              <p:grpSpPr bwMode="auto">
                <a:xfrm>
                  <a:off x="964891" y="3110068"/>
                  <a:ext cx="116027" cy="64059"/>
                  <a:chOff x="8276" y="10844"/>
                  <a:chExt cx="759" cy="71"/>
                </a:xfrm>
              </p:grpSpPr>
              <p:sp>
                <p:nvSpPr>
                  <p:cNvPr id="800"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1"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1" name="Group 248"/>
                <p:cNvGrpSpPr>
                  <a:grpSpLocks/>
                </p:cNvGrpSpPr>
                <p:nvPr/>
              </p:nvGrpSpPr>
              <p:grpSpPr bwMode="auto">
                <a:xfrm>
                  <a:off x="418542" y="2676998"/>
                  <a:ext cx="93708" cy="64059"/>
                  <a:chOff x="3256" y="11013"/>
                  <a:chExt cx="613" cy="71"/>
                </a:xfrm>
              </p:grpSpPr>
              <p:sp>
                <p:nvSpPr>
                  <p:cNvPr id="798"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9"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2" name="Group 258"/>
                <p:cNvGrpSpPr>
                  <a:grpSpLocks/>
                </p:cNvGrpSpPr>
                <p:nvPr/>
              </p:nvGrpSpPr>
              <p:grpSpPr bwMode="auto">
                <a:xfrm>
                  <a:off x="405701" y="2805115"/>
                  <a:ext cx="78727" cy="64059"/>
                  <a:chOff x="3172" y="10844"/>
                  <a:chExt cx="515" cy="71"/>
                </a:xfrm>
              </p:grpSpPr>
              <p:sp>
                <p:nvSpPr>
                  <p:cNvPr id="796"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7"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3" name="Group 261"/>
                <p:cNvGrpSpPr>
                  <a:grpSpLocks/>
                </p:cNvGrpSpPr>
                <p:nvPr/>
              </p:nvGrpSpPr>
              <p:grpSpPr bwMode="auto">
                <a:xfrm>
                  <a:off x="202999" y="2741056"/>
                  <a:ext cx="80103" cy="64059"/>
                  <a:chOff x="1846" y="11084"/>
                  <a:chExt cx="524" cy="71"/>
                </a:xfrm>
              </p:grpSpPr>
              <p:sp>
                <p:nvSpPr>
                  <p:cNvPr id="794"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5"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4" name="Group 264"/>
                <p:cNvGrpSpPr>
                  <a:grpSpLocks/>
                </p:cNvGrpSpPr>
                <p:nvPr/>
              </p:nvGrpSpPr>
              <p:grpSpPr bwMode="auto">
                <a:xfrm>
                  <a:off x="239688" y="2957592"/>
                  <a:ext cx="80103" cy="64059"/>
                  <a:chOff x="2086" y="11324"/>
                  <a:chExt cx="524" cy="71"/>
                </a:xfrm>
              </p:grpSpPr>
              <p:sp>
                <p:nvSpPr>
                  <p:cNvPr id="792"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3"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0" name="Rectangle 269"/>
                <p:cNvSpPr>
                  <a:spLocks noChangeArrowheads="1"/>
                </p:cNvSpPr>
                <p:nvPr/>
              </p:nvSpPr>
              <p:spPr bwMode="auto">
                <a:xfrm>
                  <a:off x="305879" y="2741056"/>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61" name="Rectangle 270"/>
                <p:cNvSpPr>
                  <a:spLocks noChangeArrowheads="1"/>
                </p:cNvSpPr>
                <p:nvPr/>
              </p:nvSpPr>
              <p:spPr bwMode="auto">
                <a:xfrm>
                  <a:off x="485499" y="2805115"/>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5" name="Group 272"/>
                <p:cNvGrpSpPr>
                  <a:grpSpLocks/>
                </p:cNvGrpSpPr>
                <p:nvPr/>
              </p:nvGrpSpPr>
              <p:grpSpPr bwMode="auto">
                <a:xfrm>
                  <a:off x="326975" y="2893533"/>
                  <a:ext cx="78727" cy="64059"/>
                  <a:chOff x="3172" y="10844"/>
                  <a:chExt cx="515" cy="71"/>
                </a:xfrm>
              </p:grpSpPr>
              <p:sp>
                <p:nvSpPr>
                  <p:cNvPr id="790"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1"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6" name="Group 275"/>
                <p:cNvGrpSpPr>
                  <a:grpSpLocks/>
                </p:cNvGrpSpPr>
                <p:nvPr/>
              </p:nvGrpSpPr>
              <p:grpSpPr bwMode="auto">
                <a:xfrm>
                  <a:off x="152400" y="2869173"/>
                  <a:ext cx="80103" cy="64059"/>
                  <a:chOff x="1633" y="11977"/>
                  <a:chExt cx="524" cy="71"/>
                </a:xfrm>
              </p:grpSpPr>
              <p:sp>
                <p:nvSpPr>
                  <p:cNvPr id="788"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9"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4" name="Rectangle 280"/>
                <p:cNvSpPr>
                  <a:spLocks noChangeArrowheads="1"/>
                </p:cNvSpPr>
                <p:nvPr/>
              </p:nvSpPr>
              <p:spPr bwMode="auto">
                <a:xfrm>
                  <a:off x="418542" y="29575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7" name="Group 281"/>
                <p:cNvGrpSpPr>
                  <a:grpSpLocks/>
                </p:cNvGrpSpPr>
                <p:nvPr/>
              </p:nvGrpSpPr>
              <p:grpSpPr bwMode="auto">
                <a:xfrm>
                  <a:off x="417167" y="3351865"/>
                  <a:ext cx="93708" cy="64059"/>
                  <a:chOff x="3256" y="11013"/>
                  <a:chExt cx="613" cy="71"/>
                </a:xfrm>
              </p:grpSpPr>
              <p:sp>
                <p:nvSpPr>
                  <p:cNvPr id="786"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7"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6" name="Rectangle 284"/>
                <p:cNvSpPr>
                  <a:spLocks noChangeArrowheads="1"/>
                </p:cNvSpPr>
                <p:nvPr/>
              </p:nvSpPr>
              <p:spPr bwMode="auto">
                <a:xfrm>
                  <a:off x="198719" y="3108263"/>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8" name="Group 285"/>
                <p:cNvGrpSpPr>
                  <a:grpSpLocks/>
                </p:cNvGrpSpPr>
                <p:nvPr/>
              </p:nvGrpSpPr>
              <p:grpSpPr bwMode="auto">
                <a:xfrm>
                  <a:off x="417167" y="3108263"/>
                  <a:ext cx="93708" cy="64059"/>
                  <a:chOff x="3256" y="10743"/>
                  <a:chExt cx="613" cy="71"/>
                </a:xfrm>
              </p:grpSpPr>
              <p:sp>
                <p:nvSpPr>
                  <p:cNvPr id="784"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5"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9" name="Group 288"/>
                <p:cNvGrpSpPr>
                  <a:grpSpLocks/>
                </p:cNvGrpSpPr>
                <p:nvPr/>
              </p:nvGrpSpPr>
              <p:grpSpPr bwMode="auto">
                <a:xfrm>
                  <a:off x="164935" y="3199389"/>
                  <a:ext cx="80103" cy="64059"/>
                  <a:chOff x="1606" y="10844"/>
                  <a:chExt cx="524" cy="71"/>
                </a:xfrm>
              </p:grpSpPr>
              <p:sp>
                <p:nvSpPr>
                  <p:cNvPr id="782"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3"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0" name="Group 294"/>
                <p:cNvGrpSpPr>
                  <a:grpSpLocks/>
                </p:cNvGrpSpPr>
                <p:nvPr/>
              </p:nvGrpSpPr>
              <p:grpSpPr bwMode="auto">
                <a:xfrm>
                  <a:off x="201623" y="3415924"/>
                  <a:ext cx="80103" cy="64059"/>
                  <a:chOff x="1846" y="11084"/>
                  <a:chExt cx="524" cy="71"/>
                </a:xfrm>
              </p:grpSpPr>
              <p:sp>
                <p:nvSpPr>
                  <p:cNvPr id="78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0" name="Rectangle 300"/>
                <p:cNvSpPr>
                  <a:spLocks noChangeArrowheads="1"/>
                </p:cNvSpPr>
                <p:nvPr/>
              </p:nvSpPr>
              <p:spPr bwMode="auto">
                <a:xfrm>
                  <a:off x="284325"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1" name="Rectangle 301"/>
                <p:cNvSpPr>
                  <a:spLocks noChangeArrowheads="1"/>
                </p:cNvSpPr>
                <p:nvPr/>
              </p:nvSpPr>
              <p:spPr bwMode="auto">
                <a:xfrm>
                  <a:off x="499104"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2" name="Rectangle 302"/>
                <p:cNvSpPr>
                  <a:spLocks noChangeArrowheads="1"/>
                </p:cNvSpPr>
                <p:nvPr/>
              </p:nvSpPr>
              <p:spPr bwMode="auto">
                <a:xfrm>
                  <a:off x="304503" y="341592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3" name="Rectangle 303"/>
                <p:cNvSpPr>
                  <a:spLocks noChangeArrowheads="1"/>
                </p:cNvSpPr>
                <p:nvPr/>
              </p:nvSpPr>
              <p:spPr bwMode="auto">
                <a:xfrm>
                  <a:off x="1010446" y="3287808"/>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4" name="Rectangle 304"/>
                <p:cNvSpPr>
                  <a:spLocks noChangeArrowheads="1"/>
                </p:cNvSpPr>
                <p:nvPr/>
              </p:nvSpPr>
              <p:spPr bwMode="auto">
                <a:xfrm>
                  <a:off x="207127" y="32878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1" name="Group 308"/>
                <p:cNvGrpSpPr>
                  <a:grpSpLocks/>
                </p:cNvGrpSpPr>
                <p:nvPr/>
              </p:nvGrpSpPr>
              <p:grpSpPr bwMode="auto">
                <a:xfrm>
                  <a:off x="815081" y="3351865"/>
                  <a:ext cx="80103" cy="64059"/>
                  <a:chOff x="1633" y="11977"/>
                  <a:chExt cx="524" cy="71"/>
                </a:xfrm>
              </p:grpSpPr>
              <p:sp>
                <p:nvSpPr>
                  <p:cNvPr id="778"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9"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6" name="Rectangle 311"/>
                <p:cNvSpPr>
                  <a:spLocks noChangeArrowheads="1"/>
                </p:cNvSpPr>
                <p:nvPr/>
              </p:nvSpPr>
              <p:spPr bwMode="auto">
                <a:xfrm>
                  <a:off x="285853" y="3287808"/>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7" name="Rectangle 312"/>
                <p:cNvSpPr>
                  <a:spLocks noChangeArrowheads="1"/>
                </p:cNvSpPr>
                <p:nvPr/>
              </p:nvSpPr>
              <p:spPr bwMode="auto">
                <a:xfrm>
                  <a:off x="405396" y="322374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34" name="Rectangle 313"/>
              <p:cNvSpPr>
                <a:spLocks noChangeArrowheads="1"/>
              </p:cNvSpPr>
              <p:nvPr/>
            </p:nvSpPr>
            <p:spPr bwMode="auto">
              <a:xfrm>
                <a:off x="326975" y="213024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5" name="Rectangle 8"/>
              <p:cNvSpPr>
                <a:spLocks noChangeArrowheads="1"/>
              </p:cNvSpPr>
              <p:nvPr/>
            </p:nvSpPr>
            <p:spPr bwMode="auto">
              <a:xfrm>
                <a:off x="475868" y="1515608"/>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6" name="Rectangle 9"/>
              <p:cNvSpPr>
                <a:spLocks noChangeArrowheads="1"/>
              </p:cNvSpPr>
              <p:nvPr/>
            </p:nvSpPr>
            <p:spPr bwMode="auto">
              <a:xfrm>
                <a:off x="741552" y="157335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7" name="Rectangle 10"/>
              <p:cNvSpPr>
                <a:spLocks noChangeArrowheads="1"/>
              </p:cNvSpPr>
              <p:nvPr/>
            </p:nvSpPr>
            <p:spPr bwMode="auto">
              <a:xfrm>
                <a:off x="1228588" y="1761014"/>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2" name="Group 11"/>
              <p:cNvGrpSpPr>
                <a:grpSpLocks/>
              </p:cNvGrpSpPr>
              <p:nvPr/>
            </p:nvGrpSpPr>
            <p:grpSpPr bwMode="auto">
              <a:xfrm>
                <a:off x="1311748" y="1788080"/>
                <a:ext cx="136052" cy="64059"/>
                <a:chOff x="8966" y="10643"/>
                <a:chExt cx="890" cy="71"/>
              </a:xfrm>
            </p:grpSpPr>
            <p:sp>
              <p:nvSpPr>
                <p:cNvPr id="723"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4"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3" name="Group 14"/>
              <p:cNvGrpSpPr>
                <a:grpSpLocks/>
              </p:cNvGrpSpPr>
              <p:nvPr/>
            </p:nvGrpSpPr>
            <p:grpSpPr bwMode="auto">
              <a:xfrm>
                <a:off x="710214" y="1878303"/>
                <a:ext cx="93708" cy="64059"/>
                <a:chOff x="5031" y="10743"/>
                <a:chExt cx="613" cy="71"/>
              </a:xfrm>
            </p:grpSpPr>
            <p:sp>
              <p:nvSpPr>
                <p:cNvPr id="721"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2"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0" name="Rectangle 17"/>
              <p:cNvSpPr>
                <a:spLocks noChangeArrowheads="1"/>
              </p:cNvSpPr>
              <p:nvPr/>
            </p:nvSpPr>
            <p:spPr bwMode="auto">
              <a:xfrm>
                <a:off x="566977" y="2121906"/>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4" name="Group 18"/>
              <p:cNvGrpSpPr>
                <a:grpSpLocks/>
              </p:cNvGrpSpPr>
              <p:nvPr/>
            </p:nvGrpSpPr>
            <p:grpSpPr bwMode="auto">
              <a:xfrm>
                <a:off x="1010446" y="1695152"/>
                <a:ext cx="93708" cy="65863"/>
                <a:chOff x="7502" y="10743"/>
                <a:chExt cx="613" cy="73"/>
              </a:xfrm>
            </p:grpSpPr>
            <p:sp>
              <p:nvSpPr>
                <p:cNvPr id="719"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0"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2" name="Rectangle 24"/>
              <p:cNvSpPr>
                <a:spLocks noChangeArrowheads="1"/>
              </p:cNvSpPr>
              <p:nvPr/>
            </p:nvSpPr>
            <p:spPr bwMode="auto">
              <a:xfrm>
                <a:off x="1361124" y="1878303"/>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5" name="Group 25"/>
              <p:cNvGrpSpPr>
                <a:grpSpLocks/>
              </p:cNvGrpSpPr>
              <p:nvPr/>
            </p:nvGrpSpPr>
            <p:grpSpPr bwMode="auto">
              <a:xfrm>
                <a:off x="710214" y="2121906"/>
                <a:ext cx="93708" cy="64059"/>
                <a:chOff x="5140" y="10844"/>
                <a:chExt cx="613" cy="71"/>
              </a:xfrm>
            </p:grpSpPr>
            <p:sp>
              <p:nvSpPr>
                <p:cNvPr id="717"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8"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4" name="Group 28"/>
              <p:cNvGrpSpPr>
                <a:grpSpLocks/>
              </p:cNvGrpSpPr>
              <p:nvPr/>
            </p:nvGrpSpPr>
            <p:grpSpPr bwMode="auto">
              <a:xfrm>
                <a:off x="887540" y="1969429"/>
                <a:ext cx="111135" cy="64059"/>
                <a:chOff x="6191" y="10844"/>
                <a:chExt cx="727" cy="71"/>
              </a:xfrm>
            </p:grpSpPr>
            <p:sp>
              <p:nvSpPr>
                <p:cNvPr id="715"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6"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5" name="Group 31"/>
              <p:cNvGrpSpPr>
                <a:grpSpLocks/>
              </p:cNvGrpSpPr>
              <p:nvPr/>
            </p:nvGrpSpPr>
            <p:grpSpPr bwMode="auto">
              <a:xfrm>
                <a:off x="1076943" y="1969429"/>
                <a:ext cx="93708" cy="64059"/>
                <a:chOff x="7430" y="10844"/>
                <a:chExt cx="613" cy="71"/>
              </a:xfrm>
            </p:grpSpPr>
            <p:sp>
              <p:nvSpPr>
                <p:cNvPr id="713"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4"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6" name="Rectangle 34"/>
              <p:cNvSpPr>
                <a:spLocks noChangeArrowheads="1"/>
              </p:cNvSpPr>
              <p:nvPr/>
            </p:nvSpPr>
            <p:spPr bwMode="auto">
              <a:xfrm>
                <a:off x="1361124" y="1969429"/>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7" name="Rectangle 35"/>
              <p:cNvSpPr>
                <a:spLocks noChangeArrowheads="1"/>
              </p:cNvSpPr>
              <p:nvPr/>
            </p:nvSpPr>
            <p:spPr bwMode="auto">
              <a:xfrm>
                <a:off x="616506" y="1969429"/>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8" name="Rectangle 36"/>
              <p:cNvSpPr>
                <a:spLocks noChangeArrowheads="1"/>
              </p:cNvSpPr>
              <p:nvPr/>
            </p:nvSpPr>
            <p:spPr bwMode="auto">
              <a:xfrm>
                <a:off x="504760" y="15092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6" name="Group 37"/>
              <p:cNvGrpSpPr>
                <a:grpSpLocks/>
              </p:cNvGrpSpPr>
              <p:nvPr/>
            </p:nvGrpSpPr>
            <p:grpSpPr bwMode="auto">
              <a:xfrm>
                <a:off x="1206269" y="1969429"/>
                <a:ext cx="116027" cy="64059"/>
                <a:chOff x="8276" y="10844"/>
                <a:chExt cx="759" cy="71"/>
              </a:xfrm>
            </p:grpSpPr>
            <p:sp>
              <p:nvSpPr>
                <p:cNvPr id="711"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2"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0" name="Rectangle 41"/>
              <p:cNvSpPr>
                <a:spLocks noChangeArrowheads="1"/>
              </p:cNvSpPr>
              <p:nvPr/>
            </p:nvSpPr>
            <p:spPr bwMode="auto">
              <a:xfrm>
                <a:off x="840151" y="2121906"/>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1" name="Rectangle 42"/>
              <p:cNvSpPr>
                <a:spLocks noChangeArrowheads="1"/>
              </p:cNvSpPr>
              <p:nvPr/>
            </p:nvSpPr>
            <p:spPr bwMode="auto">
              <a:xfrm>
                <a:off x="727946" y="199379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2" name="Rectangle 43"/>
              <p:cNvSpPr>
                <a:spLocks noChangeArrowheads="1"/>
              </p:cNvSpPr>
              <p:nvPr/>
            </p:nvSpPr>
            <p:spPr bwMode="auto">
              <a:xfrm>
                <a:off x="784813" y="199379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8" name="Group 48"/>
              <p:cNvGrpSpPr>
                <a:grpSpLocks/>
              </p:cNvGrpSpPr>
              <p:nvPr/>
            </p:nvGrpSpPr>
            <p:grpSpPr bwMode="auto">
              <a:xfrm>
                <a:off x="1254423" y="2094839"/>
                <a:ext cx="136052" cy="64059"/>
                <a:chOff x="8966" y="10643"/>
                <a:chExt cx="890" cy="71"/>
              </a:xfrm>
            </p:grpSpPr>
            <p:sp>
              <p:nvSpPr>
                <p:cNvPr id="709"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0"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9" name="Group 54"/>
              <p:cNvGrpSpPr>
                <a:grpSpLocks/>
              </p:cNvGrpSpPr>
              <p:nvPr/>
            </p:nvGrpSpPr>
            <p:grpSpPr bwMode="auto">
              <a:xfrm>
                <a:off x="878674" y="1573350"/>
                <a:ext cx="93708" cy="64059"/>
                <a:chOff x="5031" y="10743"/>
                <a:chExt cx="613" cy="71"/>
              </a:xfrm>
            </p:grpSpPr>
            <p:sp>
              <p:nvSpPr>
                <p:cNvPr id="707"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8"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0" name="Group 65"/>
              <p:cNvGrpSpPr>
                <a:grpSpLocks/>
              </p:cNvGrpSpPr>
              <p:nvPr/>
            </p:nvGrpSpPr>
            <p:grpSpPr bwMode="auto">
              <a:xfrm>
                <a:off x="953426" y="2057847"/>
                <a:ext cx="80103" cy="64059"/>
                <a:chOff x="1393" y="11737"/>
                <a:chExt cx="524" cy="71"/>
              </a:xfrm>
            </p:grpSpPr>
            <p:sp>
              <p:nvSpPr>
                <p:cNvPr id="705"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6"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1" name="Group 68"/>
              <p:cNvGrpSpPr>
                <a:grpSpLocks/>
              </p:cNvGrpSpPr>
              <p:nvPr/>
            </p:nvGrpSpPr>
            <p:grpSpPr bwMode="auto">
              <a:xfrm>
                <a:off x="829298" y="1825072"/>
                <a:ext cx="93708" cy="64059"/>
                <a:chOff x="5140" y="10844"/>
                <a:chExt cx="613" cy="71"/>
              </a:xfrm>
            </p:grpSpPr>
            <p:sp>
              <p:nvSpPr>
                <p:cNvPr id="703"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4"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2" name="Group 74"/>
              <p:cNvGrpSpPr>
                <a:grpSpLocks/>
              </p:cNvGrpSpPr>
              <p:nvPr/>
            </p:nvGrpSpPr>
            <p:grpSpPr bwMode="auto">
              <a:xfrm>
                <a:off x="1104154" y="2094839"/>
                <a:ext cx="93708" cy="64059"/>
                <a:chOff x="7430" y="10844"/>
                <a:chExt cx="613" cy="71"/>
              </a:xfrm>
            </p:grpSpPr>
            <p:sp>
              <p:nvSpPr>
                <p:cNvPr id="701"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2"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8" name="Rectangle 221"/>
              <p:cNvSpPr>
                <a:spLocks noChangeArrowheads="1"/>
              </p:cNvSpPr>
              <p:nvPr/>
            </p:nvSpPr>
            <p:spPr bwMode="auto">
              <a:xfrm>
                <a:off x="1326831" y="1539321"/>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48" name="Group 248"/>
              <p:cNvGrpSpPr>
                <a:grpSpLocks/>
              </p:cNvGrpSpPr>
              <p:nvPr/>
            </p:nvGrpSpPr>
            <p:grpSpPr bwMode="auto">
              <a:xfrm>
                <a:off x="418542" y="1881011"/>
                <a:ext cx="93708" cy="64059"/>
                <a:chOff x="3256" y="11013"/>
                <a:chExt cx="613" cy="71"/>
              </a:xfrm>
            </p:grpSpPr>
            <p:sp>
              <p:nvSpPr>
                <p:cNvPr id="699"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0"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0" name="Rectangle 251"/>
              <p:cNvSpPr>
                <a:spLocks noChangeArrowheads="1"/>
              </p:cNvSpPr>
              <p:nvPr/>
            </p:nvSpPr>
            <p:spPr bwMode="auto">
              <a:xfrm>
                <a:off x="200095" y="16374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49" name="Group 252"/>
              <p:cNvGrpSpPr>
                <a:grpSpLocks/>
              </p:cNvGrpSpPr>
              <p:nvPr/>
            </p:nvGrpSpPr>
            <p:grpSpPr bwMode="auto">
              <a:xfrm>
                <a:off x="418542" y="1637408"/>
                <a:ext cx="93708" cy="64059"/>
                <a:chOff x="3256" y="10743"/>
                <a:chExt cx="613" cy="71"/>
              </a:xfrm>
            </p:grpSpPr>
            <p:sp>
              <p:nvSpPr>
                <p:cNvPr id="697"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8"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3" name="Group 255"/>
              <p:cNvGrpSpPr>
                <a:grpSpLocks/>
              </p:cNvGrpSpPr>
              <p:nvPr/>
            </p:nvGrpSpPr>
            <p:grpSpPr bwMode="auto">
              <a:xfrm>
                <a:off x="166311" y="1728534"/>
                <a:ext cx="80103" cy="64059"/>
                <a:chOff x="1606" y="10844"/>
                <a:chExt cx="524" cy="71"/>
              </a:xfrm>
            </p:grpSpPr>
            <p:sp>
              <p:nvSpPr>
                <p:cNvPr id="695"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6"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5" name="Group 258"/>
              <p:cNvGrpSpPr>
                <a:grpSpLocks/>
              </p:cNvGrpSpPr>
              <p:nvPr/>
            </p:nvGrpSpPr>
            <p:grpSpPr bwMode="auto">
              <a:xfrm>
                <a:off x="405701" y="2009127"/>
                <a:ext cx="78727" cy="64059"/>
                <a:chOff x="3172" y="10844"/>
                <a:chExt cx="515" cy="71"/>
              </a:xfrm>
            </p:grpSpPr>
            <p:sp>
              <p:nvSpPr>
                <p:cNvPr id="693"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4"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6" name="Group 261"/>
              <p:cNvGrpSpPr>
                <a:grpSpLocks/>
              </p:cNvGrpSpPr>
              <p:nvPr/>
            </p:nvGrpSpPr>
            <p:grpSpPr bwMode="auto">
              <a:xfrm>
                <a:off x="202999" y="1945069"/>
                <a:ext cx="80103" cy="64059"/>
                <a:chOff x="1846" y="11084"/>
                <a:chExt cx="524" cy="71"/>
              </a:xfrm>
            </p:grpSpPr>
            <p:sp>
              <p:nvSpPr>
                <p:cNvPr id="691"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2"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7" name="Group 264"/>
              <p:cNvGrpSpPr>
                <a:grpSpLocks/>
              </p:cNvGrpSpPr>
              <p:nvPr/>
            </p:nvGrpSpPr>
            <p:grpSpPr bwMode="auto">
              <a:xfrm>
                <a:off x="239688" y="2161604"/>
                <a:ext cx="80103" cy="64059"/>
                <a:chOff x="2086" y="11324"/>
                <a:chExt cx="524" cy="71"/>
              </a:xfrm>
            </p:grpSpPr>
            <p:sp>
              <p:nvSpPr>
                <p:cNvPr id="689"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0"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6" name="Rectangle 267"/>
              <p:cNvSpPr>
                <a:spLocks noChangeArrowheads="1"/>
              </p:cNvSpPr>
              <p:nvPr/>
            </p:nvSpPr>
            <p:spPr bwMode="auto">
              <a:xfrm>
                <a:off x="285701"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7" name="Rectangle 268"/>
              <p:cNvSpPr>
                <a:spLocks noChangeArrowheads="1"/>
              </p:cNvSpPr>
              <p:nvPr/>
            </p:nvSpPr>
            <p:spPr bwMode="auto">
              <a:xfrm>
                <a:off x="500480"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8" name="Rectangle 269"/>
              <p:cNvSpPr>
                <a:spLocks noChangeArrowheads="1"/>
              </p:cNvSpPr>
              <p:nvPr/>
            </p:nvSpPr>
            <p:spPr bwMode="auto">
              <a:xfrm>
                <a:off x="305879" y="194506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9" name="Rectangle 270"/>
              <p:cNvSpPr>
                <a:spLocks noChangeArrowheads="1"/>
              </p:cNvSpPr>
              <p:nvPr/>
            </p:nvSpPr>
            <p:spPr bwMode="auto">
              <a:xfrm>
                <a:off x="485499" y="200912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0" name="Rectangle 271"/>
              <p:cNvSpPr>
                <a:spLocks noChangeArrowheads="1"/>
              </p:cNvSpPr>
              <p:nvPr/>
            </p:nvSpPr>
            <p:spPr bwMode="auto">
              <a:xfrm>
                <a:off x="208502" y="1816952"/>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8" name="Group 272"/>
              <p:cNvGrpSpPr>
                <a:grpSpLocks/>
              </p:cNvGrpSpPr>
              <p:nvPr/>
            </p:nvGrpSpPr>
            <p:grpSpPr bwMode="auto">
              <a:xfrm>
                <a:off x="326975" y="2097546"/>
                <a:ext cx="78727" cy="64059"/>
                <a:chOff x="3172" y="10844"/>
                <a:chExt cx="515" cy="71"/>
              </a:xfrm>
            </p:grpSpPr>
            <p:sp>
              <p:nvSpPr>
                <p:cNvPr id="687"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8"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9" name="Group 275"/>
              <p:cNvGrpSpPr>
                <a:grpSpLocks/>
              </p:cNvGrpSpPr>
              <p:nvPr/>
            </p:nvGrpSpPr>
            <p:grpSpPr bwMode="auto">
              <a:xfrm>
                <a:off x="152400" y="2073185"/>
                <a:ext cx="80103" cy="64059"/>
                <a:chOff x="1633" y="11977"/>
                <a:chExt cx="524" cy="71"/>
              </a:xfrm>
            </p:grpSpPr>
            <p:sp>
              <p:nvSpPr>
                <p:cNvPr id="685"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6"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73" name="Rectangle 278"/>
              <p:cNvSpPr>
                <a:spLocks noChangeArrowheads="1"/>
              </p:cNvSpPr>
              <p:nvPr/>
            </p:nvSpPr>
            <p:spPr bwMode="auto">
              <a:xfrm>
                <a:off x="287229" y="1816952"/>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4" name="Rectangle 279"/>
              <p:cNvSpPr>
                <a:spLocks noChangeArrowheads="1"/>
              </p:cNvSpPr>
              <p:nvPr/>
            </p:nvSpPr>
            <p:spPr bwMode="auto">
              <a:xfrm>
                <a:off x="406772" y="175289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5" name="Rectangle 280"/>
              <p:cNvSpPr>
                <a:spLocks noChangeArrowheads="1"/>
              </p:cNvSpPr>
              <p:nvPr/>
            </p:nvSpPr>
            <p:spPr bwMode="auto">
              <a:xfrm>
                <a:off x="418542" y="2161604"/>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65" name="Group 291"/>
              <p:cNvGrpSpPr>
                <a:grpSpLocks/>
              </p:cNvGrpSpPr>
              <p:nvPr/>
            </p:nvGrpSpPr>
            <p:grpSpPr bwMode="auto">
              <a:xfrm>
                <a:off x="619563" y="1398319"/>
                <a:ext cx="78727" cy="64059"/>
                <a:chOff x="3172" y="10844"/>
                <a:chExt cx="515" cy="71"/>
              </a:xfrm>
            </p:grpSpPr>
            <p:sp>
              <p:nvSpPr>
                <p:cNvPr id="683"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4"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6" name="Group 297"/>
              <p:cNvGrpSpPr>
                <a:grpSpLocks/>
              </p:cNvGrpSpPr>
              <p:nvPr/>
            </p:nvGrpSpPr>
            <p:grpSpPr bwMode="auto">
              <a:xfrm>
                <a:off x="601219" y="1728534"/>
                <a:ext cx="80103" cy="64059"/>
                <a:chOff x="2086" y="11324"/>
                <a:chExt cx="524" cy="71"/>
              </a:xfrm>
            </p:grpSpPr>
            <p:sp>
              <p:nvSpPr>
                <p:cNvPr id="681"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2"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3" name="Group 305"/>
              <p:cNvGrpSpPr>
                <a:grpSpLocks/>
              </p:cNvGrpSpPr>
              <p:nvPr/>
            </p:nvGrpSpPr>
            <p:grpSpPr bwMode="auto">
              <a:xfrm>
                <a:off x="281420" y="1445234"/>
                <a:ext cx="78727" cy="64059"/>
                <a:chOff x="3172" y="10844"/>
                <a:chExt cx="515" cy="71"/>
              </a:xfrm>
            </p:grpSpPr>
            <p:sp>
              <p:nvSpPr>
                <p:cNvPr id="679"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0"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174" name="587 Grupo"/>
            <p:cNvGrpSpPr/>
            <p:nvPr/>
          </p:nvGrpSpPr>
          <p:grpSpPr>
            <a:xfrm>
              <a:off x="-119627" y="4876800"/>
              <a:ext cx="1692827" cy="228600"/>
              <a:chOff x="-119627" y="4876800"/>
              <a:chExt cx="1692827" cy="228600"/>
            </a:xfrm>
          </p:grpSpPr>
          <p:sp>
            <p:nvSpPr>
              <p:cNvPr id="587" name="586 Rectángulo"/>
              <p:cNvSpPr/>
              <p:nvPr/>
            </p:nvSpPr>
            <p:spPr>
              <a:xfrm>
                <a:off x="0" y="4876800"/>
                <a:ext cx="15732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6" name="Group 139"/>
              <p:cNvGrpSpPr>
                <a:grpSpLocks/>
              </p:cNvGrpSpPr>
              <p:nvPr/>
            </p:nvGrpSpPr>
            <p:grpSpPr bwMode="auto">
              <a:xfrm flipH="1">
                <a:off x="817200" y="4953000"/>
                <a:ext cx="738000" cy="76200"/>
                <a:chOff x="2535" y="15338"/>
                <a:chExt cx="7838" cy="71"/>
              </a:xfrm>
            </p:grpSpPr>
            <p:sp>
              <p:nvSpPr>
                <p:cNvPr id="616"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7"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8"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9"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0"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1"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2"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3"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7" name="Group 139"/>
              <p:cNvGrpSpPr>
                <a:grpSpLocks/>
              </p:cNvGrpSpPr>
              <p:nvPr/>
            </p:nvGrpSpPr>
            <p:grpSpPr bwMode="auto">
              <a:xfrm>
                <a:off x="304800" y="4953000"/>
                <a:ext cx="677115" cy="63328"/>
                <a:chOff x="2535" y="15338"/>
                <a:chExt cx="7838" cy="71"/>
              </a:xfrm>
            </p:grpSpPr>
            <p:sp>
              <p:nvSpPr>
                <p:cNvPr id="608"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9"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0"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1"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2"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3"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4"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5"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9" name="Group 139"/>
              <p:cNvGrpSpPr>
                <a:grpSpLocks/>
              </p:cNvGrpSpPr>
              <p:nvPr/>
            </p:nvGrpSpPr>
            <p:grpSpPr bwMode="auto">
              <a:xfrm flipH="1">
                <a:off x="-119627" y="4953000"/>
                <a:ext cx="805427" cy="76200"/>
                <a:chOff x="2535" y="15338"/>
                <a:chExt cx="7838" cy="71"/>
              </a:xfrm>
            </p:grpSpPr>
            <p:sp>
              <p:nvSpPr>
                <p:cNvPr id="60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0" name="Group 139"/>
              <p:cNvGrpSpPr>
                <a:grpSpLocks/>
              </p:cNvGrpSpPr>
              <p:nvPr/>
            </p:nvGrpSpPr>
            <p:grpSpPr bwMode="auto">
              <a:xfrm flipH="1">
                <a:off x="685800" y="4953000"/>
                <a:ext cx="563799" cy="76200"/>
                <a:chOff x="2535" y="15338"/>
                <a:chExt cx="7838" cy="71"/>
              </a:xfrm>
            </p:grpSpPr>
            <p:sp>
              <p:nvSpPr>
                <p:cNvPr id="59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181" name="588 Grupo"/>
            <p:cNvGrpSpPr/>
            <p:nvPr/>
          </p:nvGrpSpPr>
          <p:grpSpPr>
            <a:xfrm>
              <a:off x="-76200" y="3505200"/>
              <a:ext cx="1603826" cy="990600"/>
              <a:chOff x="-76200" y="3505200"/>
              <a:chExt cx="1603826" cy="990600"/>
            </a:xfrm>
          </p:grpSpPr>
          <p:grpSp>
            <p:nvGrpSpPr>
              <p:cNvPr id="185" name="Group 139"/>
              <p:cNvGrpSpPr>
                <a:grpSpLocks/>
              </p:cNvGrpSpPr>
              <p:nvPr/>
            </p:nvGrpSpPr>
            <p:grpSpPr bwMode="auto">
              <a:xfrm flipH="1">
                <a:off x="-36639" y="3899072"/>
                <a:ext cx="758368" cy="63328"/>
                <a:chOff x="2535" y="15338"/>
                <a:chExt cx="7838" cy="71"/>
              </a:xfrm>
            </p:grpSpPr>
            <p:sp>
              <p:nvSpPr>
                <p:cNvPr id="57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9" name="Group 139"/>
              <p:cNvGrpSpPr>
                <a:grpSpLocks/>
              </p:cNvGrpSpPr>
              <p:nvPr/>
            </p:nvGrpSpPr>
            <p:grpSpPr bwMode="auto">
              <a:xfrm>
                <a:off x="-76200" y="4114800"/>
                <a:ext cx="677115" cy="63328"/>
                <a:chOff x="2535" y="15338"/>
                <a:chExt cx="7838" cy="71"/>
              </a:xfrm>
            </p:grpSpPr>
            <p:sp>
              <p:nvSpPr>
                <p:cNvPr id="57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1" name="Group 139"/>
              <p:cNvGrpSpPr>
                <a:grpSpLocks/>
              </p:cNvGrpSpPr>
              <p:nvPr/>
            </p:nvGrpSpPr>
            <p:grpSpPr bwMode="auto">
              <a:xfrm flipH="1">
                <a:off x="-43427" y="4419600"/>
                <a:ext cx="805427" cy="76200"/>
                <a:chOff x="2535" y="15338"/>
                <a:chExt cx="7838" cy="71"/>
              </a:xfrm>
            </p:grpSpPr>
            <p:sp>
              <p:nvSpPr>
                <p:cNvPr id="56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2" name="Group 139"/>
              <p:cNvGrpSpPr>
                <a:grpSpLocks/>
              </p:cNvGrpSpPr>
              <p:nvPr/>
            </p:nvGrpSpPr>
            <p:grpSpPr bwMode="auto">
              <a:xfrm flipH="1">
                <a:off x="198201" y="3733800"/>
                <a:ext cx="563799" cy="76200"/>
                <a:chOff x="2535" y="15338"/>
                <a:chExt cx="7838" cy="71"/>
              </a:xfrm>
            </p:grpSpPr>
            <p:sp>
              <p:nvSpPr>
                <p:cNvPr id="55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3" name="Group 139"/>
              <p:cNvGrpSpPr>
                <a:grpSpLocks/>
              </p:cNvGrpSpPr>
              <p:nvPr/>
            </p:nvGrpSpPr>
            <p:grpSpPr bwMode="auto">
              <a:xfrm>
                <a:off x="990600" y="3810000"/>
                <a:ext cx="537026" cy="76200"/>
                <a:chOff x="2535" y="15338"/>
                <a:chExt cx="7838" cy="71"/>
              </a:xfrm>
            </p:grpSpPr>
            <p:sp>
              <p:nvSpPr>
                <p:cNvPr id="54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0"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1"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3"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4"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5" name="Group 139"/>
              <p:cNvGrpSpPr>
                <a:grpSpLocks/>
              </p:cNvGrpSpPr>
              <p:nvPr/>
            </p:nvGrpSpPr>
            <p:grpSpPr bwMode="auto">
              <a:xfrm flipH="1">
                <a:off x="908441" y="3962400"/>
                <a:ext cx="615559" cy="63328"/>
                <a:chOff x="2535" y="15338"/>
                <a:chExt cx="7838" cy="71"/>
              </a:xfrm>
            </p:grpSpPr>
            <p:sp>
              <p:nvSpPr>
                <p:cNvPr id="53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6" name="Group 139"/>
              <p:cNvGrpSpPr>
                <a:grpSpLocks/>
              </p:cNvGrpSpPr>
              <p:nvPr/>
            </p:nvGrpSpPr>
            <p:grpSpPr bwMode="auto">
              <a:xfrm>
                <a:off x="838200" y="4191000"/>
                <a:ext cx="685800" cy="76200"/>
                <a:chOff x="2535" y="15338"/>
                <a:chExt cx="7838" cy="71"/>
              </a:xfrm>
            </p:grpSpPr>
            <p:sp>
              <p:nvSpPr>
                <p:cNvPr id="53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8" name="Group 139"/>
              <p:cNvGrpSpPr>
                <a:grpSpLocks/>
              </p:cNvGrpSpPr>
              <p:nvPr/>
            </p:nvGrpSpPr>
            <p:grpSpPr bwMode="auto">
              <a:xfrm>
                <a:off x="838200" y="3505200"/>
                <a:ext cx="512545" cy="76200"/>
                <a:chOff x="2535" y="15338"/>
                <a:chExt cx="7838" cy="71"/>
              </a:xfrm>
            </p:grpSpPr>
            <p:sp>
              <p:nvSpPr>
                <p:cNvPr id="52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18" name="Arc 16"/>
              <p:cNvSpPr>
                <a:spLocks/>
              </p:cNvSpPr>
              <p:nvPr/>
            </p:nvSpPr>
            <p:spPr bwMode="auto">
              <a:xfrm rot="10800000" flipV="1">
                <a:off x="762000" y="35814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Arc 17"/>
              <p:cNvSpPr>
                <a:spLocks/>
              </p:cNvSpPr>
              <p:nvPr/>
            </p:nvSpPr>
            <p:spPr bwMode="auto">
              <a:xfrm rot="3563054" flipV="1">
                <a:off x="709100" y="392153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Arc 17"/>
              <p:cNvSpPr>
                <a:spLocks/>
              </p:cNvSpPr>
              <p:nvPr/>
            </p:nvSpPr>
            <p:spPr bwMode="auto">
              <a:xfrm rot="3563054" flipV="1">
                <a:off x="785301" y="377336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Arc 16"/>
              <p:cNvSpPr>
                <a:spLocks/>
              </p:cNvSpPr>
              <p:nvPr/>
            </p:nvSpPr>
            <p:spPr bwMode="auto">
              <a:xfrm rot="10800000" flipV="1">
                <a:off x="762000" y="42672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Arc 17"/>
              <p:cNvSpPr>
                <a:spLocks/>
              </p:cNvSpPr>
              <p:nvPr/>
            </p:nvSpPr>
            <p:spPr bwMode="auto">
              <a:xfrm rot="3563054" flipV="1">
                <a:off x="649599" y="4116622"/>
                <a:ext cx="181999" cy="196734"/>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9" name="586 Grupo"/>
            <p:cNvGrpSpPr/>
            <p:nvPr/>
          </p:nvGrpSpPr>
          <p:grpSpPr>
            <a:xfrm>
              <a:off x="-119627" y="5486400"/>
              <a:ext cx="1415027" cy="533400"/>
              <a:chOff x="-119627" y="5486400"/>
              <a:chExt cx="1415027" cy="533400"/>
            </a:xfrm>
          </p:grpSpPr>
          <p:grpSp>
            <p:nvGrpSpPr>
              <p:cNvPr id="200" name="Group 139"/>
              <p:cNvGrpSpPr>
                <a:grpSpLocks/>
              </p:cNvGrpSpPr>
              <p:nvPr/>
            </p:nvGrpSpPr>
            <p:grpSpPr bwMode="auto">
              <a:xfrm flipH="1">
                <a:off x="-119627" y="5486400"/>
                <a:ext cx="805427" cy="76200"/>
                <a:chOff x="2535" y="15338"/>
                <a:chExt cx="7838" cy="71"/>
              </a:xfrm>
            </p:grpSpPr>
            <p:sp>
              <p:nvSpPr>
                <p:cNvPr id="50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01" name="Group 139"/>
              <p:cNvGrpSpPr>
                <a:grpSpLocks/>
              </p:cNvGrpSpPr>
              <p:nvPr/>
            </p:nvGrpSpPr>
            <p:grpSpPr bwMode="auto">
              <a:xfrm flipH="1">
                <a:off x="-119627" y="5638800"/>
                <a:ext cx="805427" cy="76200"/>
                <a:chOff x="2535" y="15338"/>
                <a:chExt cx="7838" cy="71"/>
              </a:xfrm>
            </p:grpSpPr>
            <p:sp>
              <p:nvSpPr>
                <p:cNvPr id="49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03" name="Group 139"/>
              <p:cNvGrpSpPr>
                <a:grpSpLocks/>
              </p:cNvGrpSpPr>
              <p:nvPr/>
            </p:nvGrpSpPr>
            <p:grpSpPr bwMode="auto">
              <a:xfrm flipH="1">
                <a:off x="731601" y="5638800"/>
                <a:ext cx="563799" cy="76200"/>
                <a:chOff x="2535" y="15338"/>
                <a:chExt cx="7838" cy="71"/>
              </a:xfrm>
            </p:grpSpPr>
            <p:sp>
              <p:nvSpPr>
                <p:cNvPr id="48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8"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09" name="Group 139"/>
              <p:cNvGrpSpPr>
                <a:grpSpLocks/>
              </p:cNvGrpSpPr>
              <p:nvPr/>
            </p:nvGrpSpPr>
            <p:grpSpPr bwMode="auto">
              <a:xfrm flipH="1">
                <a:off x="731601" y="5486400"/>
                <a:ext cx="563799" cy="76200"/>
                <a:chOff x="2535" y="15338"/>
                <a:chExt cx="7838" cy="71"/>
              </a:xfrm>
            </p:grpSpPr>
            <p:sp>
              <p:nvSpPr>
                <p:cNvPr id="47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17" name="Group 139"/>
              <p:cNvGrpSpPr>
                <a:grpSpLocks/>
              </p:cNvGrpSpPr>
              <p:nvPr/>
            </p:nvGrpSpPr>
            <p:grpSpPr bwMode="auto">
              <a:xfrm flipH="1">
                <a:off x="731601" y="5791200"/>
                <a:ext cx="563799" cy="76200"/>
                <a:chOff x="2535" y="15338"/>
                <a:chExt cx="7838" cy="71"/>
              </a:xfrm>
            </p:grpSpPr>
            <p:sp>
              <p:nvSpPr>
                <p:cNvPr id="47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18" name="Group 139"/>
              <p:cNvGrpSpPr>
                <a:grpSpLocks/>
              </p:cNvGrpSpPr>
              <p:nvPr/>
            </p:nvGrpSpPr>
            <p:grpSpPr bwMode="auto">
              <a:xfrm flipH="1">
                <a:off x="731601" y="5943600"/>
                <a:ext cx="563799" cy="76200"/>
                <a:chOff x="2535" y="15338"/>
                <a:chExt cx="7838" cy="71"/>
              </a:xfrm>
            </p:grpSpPr>
            <p:sp>
              <p:nvSpPr>
                <p:cNvPr id="46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grpSp>
        <p:nvGrpSpPr>
          <p:cNvPr id="219" name="858 Grupo"/>
          <p:cNvGrpSpPr/>
          <p:nvPr/>
        </p:nvGrpSpPr>
        <p:grpSpPr>
          <a:xfrm>
            <a:off x="2971800" y="4170784"/>
            <a:ext cx="5272608" cy="914400"/>
            <a:chOff x="2971800" y="4221088"/>
            <a:chExt cx="5272608" cy="914400"/>
          </a:xfrm>
        </p:grpSpPr>
        <p:grpSp>
          <p:nvGrpSpPr>
            <p:cNvPr id="221" name="856 Grupo"/>
            <p:cNvGrpSpPr/>
            <p:nvPr/>
          </p:nvGrpSpPr>
          <p:grpSpPr>
            <a:xfrm>
              <a:off x="2971800" y="4221088"/>
              <a:ext cx="4876800" cy="914400"/>
              <a:chOff x="2971800" y="4221088"/>
              <a:chExt cx="4876800" cy="914400"/>
            </a:xfrm>
          </p:grpSpPr>
          <p:sp>
            <p:nvSpPr>
              <p:cNvPr id="489" name="488 Rectángulo redondeado"/>
              <p:cNvSpPr/>
              <p:nvPr/>
            </p:nvSpPr>
            <p:spPr>
              <a:xfrm>
                <a:off x="2971800" y="4221088"/>
                <a:ext cx="304800" cy="914400"/>
              </a:xfrm>
              <a:prstGeom prst="roundRect">
                <a:avLst/>
              </a:prstGeom>
              <a:solidFill>
                <a:srgbClr val="FF33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489 Rectángulo redondeado"/>
              <p:cNvSpPr/>
              <p:nvPr/>
            </p:nvSpPr>
            <p:spPr>
              <a:xfrm>
                <a:off x="4038600" y="4221088"/>
                <a:ext cx="304800" cy="914400"/>
              </a:xfrm>
              <a:prstGeom prst="roundRect">
                <a:avLst/>
              </a:prstGeom>
              <a:solidFill>
                <a:srgbClr val="FF33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490 Rectángulo redondeado"/>
              <p:cNvSpPr/>
              <p:nvPr/>
            </p:nvSpPr>
            <p:spPr>
              <a:xfrm>
                <a:off x="5181600" y="4221088"/>
                <a:ext cx="304800" cy="914400"/>
              </a:xfrm>
              <a:prstGeom prst="roundRect">
                <a:avLst/>
              </a:prstGeom>
              <a:solidFill>
                <a:srgbClr val="FF33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491 Rectángulo redondeado"/>
              <p:cNvSpPr/>
              <p:nvPr/>
            </p:nvSpPr>
            <p:spPr>
              <a:xfrm>
                <a:off x="6096000" y="4221088"/>
                <a:ext cx="304800" cy="914400"/>
              </a:xfrm>
              <a:prstGeom prst="roundRect">
                <a:avLst/>
              </a:prstGeom>
              <a:solidFill>
                <a:srgbClr val="FF33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492 Rectángulo redondeado"/>
              <p:cNvSpPr/>
              <p:nvPr/>
            </p:nvSpPr>
            <p:spPr>
              <a:xfrm>
                <a:off x="6858000" y="4221088"/>
                <a:ext cx="228600" cy="914400"/>
              </a:xfrm>
              <a:prstGeom prst="roundRect">
                <a:avLst/>
              </a:prstGeom>
              <a:solidFill>
                <a:srgbClr val="FF33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493 Rectángulo redondeado"/>
              <p:cNvSpPr/>
              <p:nvPr/>
            </p:nvSpPr>
            <p:spPr>
              <a:xfrm>
                <a:off x="7543800" y="4221088"/>
                <a:ext cx="304800" cy="914400"/>
              </a:xfrm>
              <a:prstGeom prst="roundRect">
                <a:avLst/>
              </a:prstGeom>
              <a:solidFill>
                <a:srgbClr val="FF33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8" name="857 Rectángulo redondeado"/>
            <p:cNvSpPr/>
            <p:nvPr/>
          </p:nvSpPr>
          <p:spPr>
            <a:xfrm>
              <a:off x="7939608" y="4221088"/>
              <a:ext cx="304800" cy="914400"/>
            </a:xfrm>
            <a:prstGeom prst="roundRect">
              <a:avLst/>
            </a:prstGeom>
            <a:solidFill>
              <a:srgbClr val="FF33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2" name="865 Grupo"/>
          <p:cNvGrpSpPr/>
          <p:nvPr/>
        </p:nvGrpSpPr>
        <p:grpSpPr>
          <a:xfrm>
            <a:off x="2895600" y="2132856"/>
            <a:ext cx="5410200" cy="504056"/>
            <a:chOff x="2895600" y="2132856"/>
            <a:chExt cx="5410200" cy="504056"/>
          </a:xfrm>
        </p:grpSpPr>
        <p:grpSp>
          <p:nvGrpSpPr>
            <p:cNvPr id="223" name="Group 177"/>
            <p:cNvGrpSpPr>
              <a:grpSpLocks/>
            </p:cNvGrpSpPr>
            <p:nvPr/>
          </p:nvGrpSpPr>
          <p:grpSpPr bwMode="auto">
            <a:xfrm>
              <a:off x="2895600" y="2286000"/>
              <a:ext cx="5410200" cy="152400"/>
              <a:chOff x="2535" y="15338"/>
              <a:chExt cx="7838" cy="71"/>
            </a:xfrm>
          </p:grpSpPr>
          <p:sp>
            <p:nvSpPr>
              <p:cNvPr id="15" name="Rectangle 178"/>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 name="Rectangle 179"/>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 name="Rectangle 180"/>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 name="Rectangle 181"/>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9" name="Rectangle 182"/>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 name="Rectangle 183"/>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 name="Rectangle 184"/>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 name="Rectangle 185"/>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863" name="862 Rectángulo"/>
            <p:cNvSpPr/>
            <p:nvPr/>
          </p:nvSpPr>
          <p:spPr>
            <a:xfrm>
              <a:off x="4211960" y="2204864"/>
              <a:ext cx="72008"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4" name="863 Rectángulo"/>
            <p:cNvSpPr/>
            <p:nvPr/>
          </p:nvSpPr>
          <p:spPr>
            <a:xfrm>
              <a:off x="5508104" y="2132856"/>
              <a:ext cx="72008"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5" name="864 Rectángulo"/>
            <p:cNvSpPr/>
            <p:nvPr/>
          </p:nvSpPr>
          <p:spPr>
            <a:xfrm>
              <a:off x="6372200" y="2276872"/>
              <a:ext cx="72008"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15 Imagen" descr="pileEdgedpieces2.jpg"/>
          <p:cNvPicPr>
            <a:picLocks noChangeAspect="1"/>
          </p:cNvPicPr>
          <p:nvPr/>
        </p:nvPicPr>
        <p:blipFill>
          <a:blip r:embed="rId3" cstate="print"/>
          <a:srcRect t="44241" r="25189" b="13730"/>
          <a:stretch>
            <a:fillRect/>
          </a:stretch>
        </p:blipFill>
        <p:spPr>
          <a:xfrm>
            <a:off x="4860032" y="5445224"/>
            <a:ext cx="2736304" cy="1368152"/>
          </a:xfrm>
          <a:prstGeom prst="rect">
            <a:avLst/>
          </a:prstGeom>
        </p:spPr>
      </p:pic>
      <p:sp>
        <p:nvSpPr>
          <p:cNvPr id="111618" name="AutoShape 2" descr="data:image/jpeg;base64,/9j/4AAQSkZJRgABAQAAAQABAAD/2wCEAAkGBxISEBUUEhQUFBUXFhwUFhcXFBQXGBQYFxQYFxUXFRUYHCggGBolHhYUIjEhJSksLi4uFx8zODMsNygtLisBCgoKDg0OGxAQGywkHx4sMiwsLCwsLCwsLCwvLCwvLCwsLCwsLCwsLCwsLCwsLCwsLCwsKywsLCw3LDcsNywsLP/AABEIAIgA8AMBIgACEQEDEQH/xAAbAAABBQEBAAAAAAAAAAAAAAAAAQIEBQYDB//EAEMQAAEEAQICBggDBwEGBwAAAAEAAgMRBBIhBTEGEyJBUXEUMmFygZGxsiMzoSQ0QlJiwfCCFUNzwtHhBxclNWOSov/EABoBAQADAQEBAAAAAAAAAAAAAAABAgMEBQb/xAAqEQACAgEDAgMJAQAAAAAAAAAAAQIRAxITITEyBSJRBBQjM0FhcYHw4f/aAAwDAQACEQMRAD8A9vtBSLAcJ4b6TkTgyPZoNgg95keN78lZKyk56aVdTfE+KVYI8RcIsjHnJk0DsuBp2zgDufMFT4OkbYIYWdW+QGMEEuGomyACK9iaGUWVfU1rnACyQAhrgeW6yedx0T408bmGORrbLSeYsXRXHhnHm42JE3SZHu1U0Hu1kDxU6HRO6r+xsyULLZPHWTY87JGOY9re1HqF14g13eFLji9IWY+LC1rXyOcDQJFinVuQPHkAE0Mndia3WLqxfhe/yTliuCZHWcSc8tLCWutp5jZuxU3pQTLkY0HJpdrdR50dvofmo080Qslxs1CFkOP8OmZ1k5yXAXbGC+/kLvn8E6PpUWQxOkYXF7SSQQL0u0ggVvanTatE7qT5VGsLgltZ3A4u3LEkD2GN+k9km7Fc+4gjZdOh2W6TGAdu5jjHfjQFfVRprqSppvgvSUmpFpFUuLaEihcZP7PL3dg/RCHwTkLC8O43G3CfE9zusIdp9Y8+W6lcG4rJDiNIjfKTI5vM9muVnfZXcGZbqZsLRaz0PSlroZH6CHx1bNXcTVh1eK4Q9MGkguic2Mmg8na+/u3CKLLbsDTh4OwINc9+SFi8LKZFn5EjvVDXE137tqvmp2P0tBIL4XMjJ0h92LHPu7vYjgyI5YtcmltI94HMgeZpZPFzYoszJf2xTSSLBa6i3cbczYr4qr6RcaOTCPwnMAcS112HbG965qVBsPMqPQkLM9MJ3DFjY00ZC1t/Af8AUJczjwxnjHbE55a1rW071jXKqv4qqiyXkS4ZpEqy+VxFmXiSkNLHx9qr3aRyIIVzwjLMsEbzzLd/MbH6JpZKmm+CytYPCdlY085ZjveXmgaNCnuII8fWW6pFIpUJw1V9jDM4HP1M8sjblfQDBu7dwc8mu87bexRZw+OXE7BL2sbTDsSQ92y9CKr8rg8ckzJnFwcyqo7Grqx8VZT9TOWHjgynoORO+ed0TmWwhrSDbiSKAB8AOaIOFTxsx5xG5zo71R12vWNH9Vu0KNbJ2UYQ8OyJnTzuicy2ENYR2nE0NhzqhzQ3hk0TYJ2xOc5l6mUdQp50mh4glbtCbjGyjJcEhndnGaWJ0Yc1x35Cw0AX47KXx5ujMxZT6uoxk9wPd9StFa5zwteKe0OHOiLFjko1clnj4oxHH2ZU8vbhkMbHEBrQaI5et334rtnQTSuxHejuYGnSWgbMDZG1fgKtbQlAU6/RFdq23fUy3VPi4hLM5rhGGOOr+E9kd/jspHQaIjGLj/G8uHlQbf6FXskbXNLXAEHYgjY+YSxRhoDWgADYACgFDlaLLHTOiE20Wqmg5Q+Lxl0EjWiyWEAe2lKtCEMyfCuDD0F+uECXt6dTBr/p5qqfwuf0eK45CwPdrjAIdu4G6HiAd916ChXU2ZPCjzxmFIyPIL4nRtLG0D3fiA1ffsnubkZGPDAyEhosh/8ACbsWTyAAJW3z8Vs0Zjfek+HMd6MHFbDG2Nt00VvzPfup3OCuz9+DJ/7EldPO3S4As7DyOy4gt00fbRUfIx8qWGPFEDm6Lt59XvF3yoWfG1vLSWo3GW2UYscDkdPOzSQ0spjyDTiC0jf20oebHlSY7IfR3gRXvRtxO2wW/CRNxkbCM90whPo0T6/Lc0keGw5/JI7He7ibZQxxj03rrbdnitBIwOBDgCDsQQKPmERxhoDWgADYAcgo1Oi7x2zGQMfBFmOka5gcA1pcKDiXP5b77UtL0diLMWIEUdN//btV+oUvIx2SCntDhzoiwuqOViOPSzshJaCVU0InFcoxROeNyBsO6yaFqkh4pI1zCXFwLg0g1RsgbbbVas+kX7s//T9wWef/ALv/AIjfvaspNpnVghFxdosc3iUhle0OLWttorvoCySp2HxI+iulfuWB1/1ab7vbsqab8+b33f2U3BiL8GVo3J1gDxPgpg7kMsIrGqRDbxmZrWvc69xqbQqidwB3KRncUlMsjWuLGsOkUBuRzJv6Ko0642Ab6nAD5hTMttTz3/MT8CBRXpOEdVUclmh4TlukgD3Vq3Bocy0867rXNsryNWs2dx4D2UmcBaRii9r1EeRJopYPUHl/YLwvEskoSSg66muNX1HnJc8iiQAAdjV2AflupGFKTqBNlpG/sIsX496gYn/K37ApWCe3J5t+0rLDmm/aXFvj/BKK02TkJloteoZjrRqTUiAdqRqTbRaAdqSFJaLQWZbKndJNJq3DXOa0WQABtsFdcCmc+FpcbIJbfjTq/wCioT+bL77vqVc9HD+B/rf9xWUH5jrzRSxqigknMhkc4n1nAbnsgOIFeHILR8OynHFa927tBJvvLb5/JZ2WLQ6Vvg51fE6v7q/xYtGIG/8AxH9Wk/3XbnSUFRxjdHYLv4tN6u8mr59ysYJNTWu7y0OPxF/3UG/wz7h+1SsP8tnuN+0LwvDZN3bNsiokWkSWi16pkLSKTbRaA7pLTbQgK/pCf2d/w+4LPOO0f/Eb9wWl4w0GCSzQ0k35bj9aVBigF8QO3bHzG9fMUsprlHXglUGE3583vn+yncPnLMKR42LesIPge5RcwAZElb7gn2Etsj6fNd9AHDn0btjifMncfBTBeYZZfDX6KfrNDGOH8JB/Uf8AdSsx+rImJ7naR5DkoWT+UP8AO8KXkfnz++5eq15rOMveAvJxm+zU0eQJpELqjB/pv9Fz6OurHB8C4/radEy468RfxItfPeLJKcfyzXGLA2jX9LPsCk4Q7Uh9rR8m/wDdcGy6n6j/ACt/Uaj9V3w3esPB1/MLDAo+9Pn+omXYSbRaLQvXMgtFoTSgHITUIByS0iEBlT+bL77vqVc9HPyB7zj/APpVWVXpEunle/nQ1fUfqrjghHUsrw387NrKHczrzS+GjMsfqMh8Xu+4haLhBL8Rg7ywt+oWaxzs/wB5/wB5Wi4NJpw2nwYT8i4r0PaF5DjH6x1V/wBNfGqU+JulrW+DQPkK/soBb+FX9N/Gr+qmxv1NafFoPzFr5/w2vMa5TpaLTEWvVMh9otMtKhKO1pCktFoCBx4/s7/h9wVBqI6sj+dv3BX3H/3d/wAPuCoHcme+37gspdUdns/YzvO78eX3z+my7xn/ANPm/wBf1Ciy/ny++5SI/wD2+byf9VOPvJzfKX6KnJ/KH+d4Uub86f33KJk/lD/PBS5vzpvfK9Z9TgLjgB/Zvi5d4fVHl/ZR+A/u3xcu8TuxfdXNfN+Lr4if5Nsf1GYnL4N+wKRh+vJ5t+0qPiitu/S37RyXfE9aQ+1o+TTaxwJ+9P8AvoWl2ktCZaLXsGDHWltMtFoQLqRqTbRaAdaLTbRaEmXv8WX33fVXHR4/gi/53fcVS/72X33fUq46Pn8L/W77isoPzM7c/wAtfoz2Pyf7zvvKvuGfuQ9x3/MqDGPZf7zvvK0HCG3iNA72uHzLgvQ9o7P70OIkH8s+4ftXbEP4bPcb9oUQzt0EXvWmu+6qqUuFtMaDzDQD5gAFfP8AhsWrtG2VnTUjUkQvVMBbQUiS0BISWmIQmiHxwE4763qj8ARaogL6sDe3ivgQtTa5R4zGm2tAPiFWUbZtjzaItGem2nlvbtE/A8j5KQ0Vw+X2h5HlauZsdj/WaDW26jcc/dpfcKmEakJ5tUFEzGSfwv8APEKXMfxpvfcomT+V/niFKl/Om99y9JvkwLro6fwB7zvqpnozLvSL/wA7lA6PH8Ae876qyJXDmSc3fqTYksLXesLTmAAUNgE20LOldix1pbTEWpA4uTbQhCAtFoRaALS2ktNJQGdyIyyWTVtbi4e0E923NXHBYS2IWKJJdXmbUq0rSqqKXJtPM5Rox2N6r/ed95Wi4Ef2ePyP3FZ7H5P9533lX/A/3ePyP3FdufsRiWG13W/j3/NFpqLXISPtJabaLQgW0WkQgO5KbaLSEoTYto1JAvNOJ8ezo8riM8c8XUYvVRiNzHEdvdxHaFEA7uo8x4ID0y0yeMOaWu3BBB8ivNf/ADHmc6XTG3Sx75xbST6HHGC1539aR7hR8L8FddFukWXJmCDIMD9eK3LHVBw6jW7aN7iTq2PrbckBcx8E3Ac8FoN8qJrcD2ea6ZXCbe5zHAavWBF0fEUsMenuWxsjZAwZJnZjtgELycfXrcJHOD/xwWMsBtWdl0HFuKS5WHG58cLtE072FhaJmRPDWa26+zqB2F9k7m1puy9QeiYeOI2BgNgd57yTdrsAsNwfpfMMLMyMrSZMb18dsbo3QuokMc8uOsHs9oeBVB0j6U54x8mB74S92NFK18LXDq/SHhnU+sbcdWzr+Co3fLB6u1wPIg+RB+iVVPRrhIxMWOAaLY2ndW0taXfxHSSTZKs7UEDrSFyS0iAdqRqTUIB1pCkQgBCE2WQNa5x5NBcfIAk18kA5LS8yHT3KY2OaQQGPIx55442B2uARAdW6V5NO1E8qHJJJ07zoNfXshe/0eCSNrGubokyH6WNeSTYo3t4ISb+fhcbnEmxq3cAQA49/kprWgAAbAbD4LI4XF+I+g5EjoWvnY4iAaOq64UO06IuJaQdXZuzSz7+nOXI2OPFLJ5XROnc9uM8A9rSyHqy/sb3by6vYpcmwen2i1hejnE8uTNzpZ5G9Tjtax0LQTTxF1jgx11Y3BNb7cqVYem+Z1bZHHHDcjFmyY2ta4uxhHWgyOvt6r8BRCgHpgcDyINc9xt5pVlv/AA54QcbAjD9JklAmkc0EFxeA4aySdT6qz3rT2hApSJCUiA72ktNQT8fZ4+AQHHiOdHBE6WV2mNg1OdWwA79vNQhwTEk6x/UsPpDR1pLd5W0C3WPkvL5Zn5eC5skuS7Nnmjx5o3CQRwNkm5NjrTs1vPnXNTIBlvyBix5GXHG/iEjWyFzi9sMMAEnacK0lzgAOVhCT0uPhUDXPcImansETzpHaY0U1h9gHcufDej+NjscyCCOJsnrhra12Ko+OxO3tXm8GflelNDZMr0iLLLTETIYo8KFvOSxpeXgXr52dlGw25ZZC6TIzBqwZ8mYB7wBbvwY2itj5boD0lnRHBbC6EYsIjc4OczRs5zdgSedjf5pzui+ERGDjRVG1zGdnZrXg6mj2Gz815nmZ+aY2xSSZQnbiwHDbFrHXTPvrHSECnVtYdsFLy+LZjZs10T5ciRmOSxzDM1mM4AMkjMBGlzrDnBw3QHpGDwTGhhdDFDGyJ3rMDRT72Ood+y4YvRjDjjMcePE1mtshaGbFzDbHHxo8l5y3IynF0eJkZbseaXGiZM90jn9aXash8ZeLDQ0bj1Qdk7BOWJInRzZT9XEJ2xRve8t6mJjies/m1v0UTsOQQHrfmkK8a4XxLKkgnlkzXwSOi0SAjIeGyvf2S5hbphIALaaO8L0boRMX4EL3MljLmlxbNI6R435l7+0Qe4FAX6CkRaEBaLTSUWgHWi020WgHKJBxKJ80sLHXJEGmQUeyH3os1W4BWU6c5xbk4sUsk0OLI2QyvhD9TnigyMvYCWDclZrHhlGT6RG+dhl4k2IDU7SYMaMh7pQRbrDSN/FCT0KHotgsEgZjQgSipAGgaxd0fZ7Au83BMZ/Wa4Y3da1rJLbetrPUafLuXmsE+U3Fxp8ifKEWVM70hwc+8aAFzo2M0jU3UbBf3UAmxTZj42tkly2RMx8rIHaeJXxF4bitkfzLqB9qA9HHRzE9H9G9Hj6i9XV6ezqvn52ueV0VwZGxsfiwubENMYMY7I50B4WvOZcniEEb3Ry5EknoELpS7U8MdK+tTGcrYy+W+26M3PlZBkGHJyfRjJH6P1xm15JY1xyGRyga4w7UwD28kB6ljcMhjkklZGxsktdY4DeTTdavHmVDx+i+FG2RrMaJrZRpkpvrjnRPgvO+K5+U5742nMinayBuBCHSO1F4uWSZ9VJWwOvlXtUojLnyIXekZLOu4hMymOcGMx4WVIar+IjYnl3ID1JoqgByFAeFCgEp/wA2+a8U/wBpZpx8dj5Zo4XsmeyR75w7UZaiD3sBe4taBTTQOorT9H8iX/axjfLLkhsQGoGWJsDmNDXNmiI0P1myDz2QHoVotCEIOqEIQBqRqQhABem60IQBrRqQhAFoLkiEAaihCEAlotKhAJaQlCEAIQhAAKLSoQCWi0IQBaLSoQCWi0IQBqKLQhACEIQH/9k="/>
          <p:cNvSpPr>
            <a:spLocks noChangeAspect="1" noChangeArrowheads="1"/>
          </p:cNvSpPr>
          <p:nvPr/>
        </p:nvSpPr>
        <p:spPr bwMode="auto">
          <a:xfrm>
            <a:off x="155575" y="-776288"/>
            <a:ext cx="2857500" cy="16192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1620" name="AutoShape 4" descr="data:image/jpeg;base64,/9j/4AAQSkZJRgABAQAAAQABAAD/2wCEAAkGBxISEBUUEhQUFBUXFhwUFhcXFBQXGBQYFxQYFxUXFRUYHCggGBolHhYUIjEhJSksLi4uFx8zODMsNygtLisBCgoKDg0OGxAQGywkHx4sMiwsLCwsLCwsLCwvLCwvLCwsLCwsLCwsLCwsLCwsLCwsLCwsKywsLCw3LDcsNywsLP/AABEIAIgA8AMBIgACEQEDEQH/xAAbAAABBQEBAAAAAAAAAAAAAAAAAQIEBQYDB//EAEMQAAEEAQICBggDBwEGBwAAAAEAAgMRBBIhBTEGEyJBUXEUMmFygZGxsiMzoSQ0QlJiwfCCFUNzwtHhBxclNWOSov/EABoBAQADAQEBAAAAAAAAAAAAAAABAgMEBQb/xAAqEQACAgEDAgMJAQAAAAAAAAAAAQIRAxITITEyBSJRBBQjM0FhcYHw4f/aAAwDAQACEQMRAD8A9vtBSLAcJ4b6TkTgyPZoNgg95keN78lZKyk56aVdTfE+KVYI8RcIsjHnJk0DsuBp2zgDufMFT4OkbYIYWdW+QGMEEuGomyACK9iaGUWVfU1rnACyQAhrgeW6yedx0T408bmGORrbLSeYsXRXHhnHm42JE3SZHu1U0Hu1kDxU6HRO6r+xsyULLZPHWTY87JGOY9re1HqF14g13eFLji9IWY+LC1rXyOcDQJFinVuQPHkAE0Mndia3WLqxfhe/yTliuCZHWcSc8tLCWutp5jZuxU3pQTLkY0HJpdrdR50dvofmo080Qslxs1CFkOP8OmZ1k5yXAXbGC+/kLvn8E6PpUWQxOkYXF7SSQQL0u0ggVvanTatE7qT5VGsLgltZ3A4u3LEkD2GN+k9km7Fc+4gjZdOh2W6TGAdu5jjHfjQFfVRprqSppvgvSUmpFpFUuLaEihcZP7PL3dg/RCHwTkLC8O43G3CfE9zusIdp9Y8+W6lcG4rJDiNIjfKTI5vM9muVnfZXcGZbqZsLRaz0PSlroZH6CHx1bNXcTVh1eK4Q9MGkguic2Mmg8na+/u3CKLLbsDTh4OwINc9+SFi8LKZFn5EjvVDXE137tqvmp2P0tBIL4XMjJ0h92LHPu7vYjgyI5YtcmltI94HMgeZpZPFzYoszJf2xTSSLBa6i3cbczYr4qr6RcaOTCPwnMAcS112HbG965qVBsPMqPQkLM9MJ3DFjY00ZC1t/Af8AUJczjwxnjHbE55a1rW071jXKqv4qqiyXkS4ZpEqy+VxFmXiSkNLHx9qr3aRyIIVzwjLMsEbzzLd/MbH6JpZKmm+CytYPCdlY085ZjveXmgaNCnuII8fWW6pFIpUJw1V9jDM4HP1M8sjblfQDBu7dwc8mu87bexRZw+OXE7BL2sbTDsSQ92y9CKr8rg8ckzJnFwcyqo7Grqx8VZT9TOWHjgynoORO+ed0TmWwhrSDbiSKAB8AOaIOFTxsx5xG5zo71R12vWNH9Vu0KNbJ2UYQ8OyJnTzuicy2ENYR2nE0NhzqhzQ3hk0TYJ2xOc5l6mUdQp50mh4glbtCbjGyjJcEhndnGaWJ0Yc1x35Cw0AX47KXx5ujMxZT6uoxk9wPd9StFa5zwteKe0OHOiLFjko1clnj4oxHH2ZU8vbhkMbHEBrQaI5et334rtnQTSuxHejuYGnSWgbMDZG1fgKtbQlAU6/RFdq23fUy3VPi4hLM5rhGGOOr+E9kd/jspHQaIjGLj/G8uHlQbf6FXskbXNLXAEHYgjY+YSxRhoDWgADYACgFDlaLLHTOiE20Wqmg5Q+Lxl0EjWiyWEAe2lKtCEMyfCuDD0F+uECXt6dTBr/p5qqfwuf0eK45CwPdrjAIdu4G6HiAd916ChXU2ZPCjzxmFIyPIL4nRtLG0D3fiA1ffsnubkZGPDAyEhosh/8ACbsWTyAAJW3z8Vs0Zjfek+HMd6MHFbDG2Nt00VvzPfup3OCuz9+DJ/7EldPO3S4As7DyOy4gt00fbRUfIx8qWGPFEDm6Lt59XvF3yoWfG1vLSWo3GW2UYscDkdPOzSQ0spjyDTiC0jf20oebHlSY7IfR3gRXvRtxO2wW/CRNxkbCM90whPo0T6/Lc0keGw5/JI7He7ibZQxxj03rrbdnitBIwOBDgCDsQQKPmERxhoDWgADYAcgo1Oi7x2zGQMfBFmOka5gcA1pcKDiXP5b77UtL0diLMWIEUdN//btV+oUvIx2SCntDhzoiwuqOViOPSzshJaCVU0InFcoxROeNyBsO6yaFqkh4pI1zCXFwLg0g1RsgbbbVas+kX7s//T9wWef/ALv/AIjfvaspNpnVghFxdosc3iUhle0OLWttorvoCySp2HxI+iulfuWB1/1ab7vbsqab8+b33f2U3BiL8GVo3J1gDxPgpg7kMsIrGqRDbxmZrWvc69xqbQqidwB3KRncUlMsjWuLGsOkUBuRzJv6Ko0642Ab6nAD5hTMttTz3/MT8CBRXpOEdVUclmh4TlukgD3Vq3Bocy0867rXNsryNWs2dx4D2UmcBaRii9r1EeRJopYPUHl/YLwvEskoSSg66muNX1HnJc8iiQAAdjV2AflupGFKTqBNlpG/sIsX496gYn/K37ApWCe3J5t+0rLDmm/aXFvj/BKK02TkJloteoZjrRqTUiAdqRqTbRaAdqSFJaLQWZbKndJNJq3DXOa0WQABtsFdcCmc+FpcbIJbfjTq/wCioT+bL77vqVc9HD+B/rf9xWUH5jrzRSxqigknMhkc4n1nAbnsgOIFeHILR8OynHFa927tBJvvLb5/JZ2WLQ6Vvg51fE6v7q/xYtGIG/8AxH9Wk/3XbnSUFRxjdHYLv4tN6u8mr59ysYJNTWu7y0OPxF/3UG/wz7h+1SsP8tnuN+0LwvDZN3bNsiokWkSWi16pkLSKTbRaA7pLTbQgK/pCf2d/w+4LPOO0f/Eb9wWl4w0GCSzQ0k35bj9aVBigF8QO3bHzG9fMUsprlHXglUGE3583vn+yncPnLMKR42LesIPge5RcwAZElb7gn2Etsj6fNd9AHDn0btjifMncfBTBeYZZfDX6KfrNDGOH8JB/Uf8AdSsx+rImJ7naR5DkoWT+UP8AO8KXkfnz++5eq15rOMveAvJxm+zU0eQJpELqjB/pv9Fz6OurHB8C4/radEy468RfxItfPeLJKcfyzXGLA2jX9LPsCk4Q7Uh9rR8m/wDdcGy6n6j/ACt/Uaj9V3w3esPB1/MLDAo+9Pn+omXYSbRaLQvXMgtFoTSgHITUIByS0iEBlT+bL77vqVc9HPyB7zj/APpVWVXpEunle/nQ1fUfqrjghHUsrw387NrKHczrzS+GjMsfqMh8Xu+4haLhBL8Rg7ywt+oWaxzs/wB5/wB5Wi4NJpw2nwYT8i4r0PaF5DjH6x1V/wBNfGqU+JulrW+DQPkK/soBb+FX9N/Gr+qmxv1NafFoPzFr5/w2vMa5TpaLTEWvVMh9otMtKhKO1pCktFoCBx4/s7/h9wVBqI6sj+dv3BX3H/3d/wAPuCoHcme+37gspdUdns/YzvO78eX3z+my7xn/ANPm/wBf1Ciy/ny++5SI/wD2+byf9VOPvJzfKX6KnJ/KH+d4Uub86f33KJk/lD/PBS5vzpvfK9Z9TgLjgB/Zvi5d4fVHl/ZR+A/u3xcu8TuxfdXNfN+Lr4if5Nsf1GYnL4N+wKRh+vJ5t+0qPiitu/S37RyXfE9aQ+1o+TTaxwJ+9P8AvoWl2ktCZaLXsGDHWltMtFoQLqRqTbRaAdaLTbRaEmXv8WX33fVXHR4/gi/53fcVS/72X33fUq46Pn8L/W77isoPzM7c/wAtfoz2Pyf7zvvKvuGfuQ9x3/MqDGPZf7zvvK0HCG3iNA72uHzLgvQ9o7P70OIkH8s+4ftXbEP4bPcb9oUQzt0EXvWmu+6qqUuFtMaDzDQD5gAFfP8AhsWrtG2VnTUjUkQvVMBbQUiS0BISWmIQmiHxwE4763qj8ARaogL6sDe3ivgQtTa5R4zGm2tAPiFWUbZtjzaItGem2nlvbtE/A8j5KQ0Vw+X2h5HlauZsdj/WaDW26jcc/dpfcKmEakJ5tUFEzGSfwv8APEKXMfxpvfcomT+V/niFKl/Om99y9JvkwLro6fwB7zvqpnozLvSL/wA7lA6PH8Ae876qyJXDmSc3fqTYksLXesLTmAAUNgE20LOldix1pbTEWpA4uTbQhCAtFoRaALS2ktNJQGdyIyyWTVtbi4e0E923NXHBYS2IWKJJdXmbUq0rSqqKXJtPM5Rox2N6r/ed95Wi4Ef2ePyP3FZ7H5P9533lX/A/3ePyP3FdufsRiWG13W/j3/NFpqLXISPtJabaLQgW0WkQgO5KbaLSEoTYto1JAvNOJ8ezo8riM8c8XUYvVRiNzHEdvdxHaFEA7uo8x4ID0y0yeMOaWu3BBB8ivNf/ADHmc6XTG3Sx75xbST6HHGC1539aR7hR8L8FddFukWXJmCDIMD9eK3LHVBw6jW7aN7iTq2PrbckBcx8E3Ac8FoN8qJrcD2ea6ZXCbe5zHAavWBF0fEUsMenuWxsjZAwZJnZjtgELycfXrcJHOD/xwWMsBtWdl0HFuKS5WHG58cLtE072FhaJmRPDWa26+zqB2F9k7m1puy9QeiYeOI2BgNgd57yTdrsAsNwfpfMMLMyMrSZMb18dsbo3QuokMc8uOsHs9oeBVB0j6U54x8mB74S92NFK18LXDq/SHhnU+sbcdWzr+Co3fLB6u1wPIg+RB+iVVPRrhIxMWOAaLY2ndW0taXfxHSSTZKs7UEDrSFyS0iAdqRqTUIB1pCkQgBCE2WQNa5x5NBcfIAk18kA5LS8yHT3KY2OaQQGPIx55442B2uARAdW6V5NO1E8qHJJJ07zoNfXshe/0eCSNrGubokyH6WNeSTYo3t4ISb+fhcbnEmxq3cAQA49/kprWgAAbAbD4LI4XF+I+g5EjoWvnY4iAaOq64UO06IuJaQdXZuzSz7+nOXI2OPFLJ5XROnc9uM8A9rSyHqy/sb3by6vYpcmwen2i1hejnE8uTNzpZ5G9Tjtax0LQTTxF1jgx11Y3BNb7cqVYem+Z1bZHHHDcjFmyY2ta4uxhHWgyOvt6r8BRCgHpgcDyINc9xt5pVlv/AA54QcbAjD9JklAmkc0EFxeA4aySdT6qz3rT2hApSJCUiA72ktNQT8fZ4+AQHHiOdHBE6WV2mNg1OdWwA79vNQhwTEk6x/UsPpDR1pLd5W0C3WPkvL5Zn5eC5skuS7Nnmjx5o3CQRwNkm5NjrTs1vPnXNTIBlvyBix5GXHG/iEjWyFzi9sMMAEnacK0lzgAOVhCT0uPhUDXPcImansETzpHaY0U1h9gHcufDej+NjscyCCOJsnrhra12Ko+OxO3tXm8GflelNDZMr0iLLLTETIYo8KFvOSxpeXgXr52dlGw25ZZC6TIzBqwZ8mYB7wBbvwY2itj5boD0lnRHBbC6EYsIjc4OczRs5zdgSedjf5pzui+ERGDjRVG1zGdnZrXg6mj2Gz815nmZ+aY2xSSZQnbiwHDbFrHXTPvrHSECnVtYdsFLy+LZjZs10T5ciRmOSxzDM1mM4AMkjMBGlzrDnBw3QHpGDwTGhhdDFDGyJ3rMDRT72Ood+y4YvRjDjjMcePE1mtshaGbFzDbHHxo8l5y3IynF0eJkZbseaXGiZM90jn9aXash8ZeLDQ0bj1Qdk7BOWJInRzZT9XEJ2xRve8t6mJjies/m1v0UTsOQQHrfmkK8a4XxLKkgnlkzXwSOi0SAjIeGyvf2S5hbphIALaaO8L0boRMX4EL3MljLmlxbNI6R435l7+0Qe4FAX6CkRaEBaLTSUWgHWi020WgHKJBxKJ80sLHXJEGmQUeyH3os1W4BWU6c5xbk4sUsk0OLI2QyvhD9TnigyMvYCWDclZrHhlGT6RG+dhl4k2IDU7SYMaMh7pQRbrDSN/FCT0KHotgsEgZjQgSipAGgaxd0fZ7Au83BMZ/Wa4Y3da1rJLbetrPUafLuXmsE+U3Fxp8ifKEWVM70hwc+8aAFzo2M0jU3UbBf3UAmxTZj42tkly2RMx8rIHaeJXxF4bitkfzLqB9qA9HHRzE9H9G9Hj6i9XV6ezqvn52ueV0VwZGxsfiwubENMYMY7I50B4WvOZcniEEb3Ry5EknoELpS7U8MdK+tTGcrYy+W+26M3PlZBkGHJyfRjJH6P1xm15JY1xyGRyga4w7UwD28kB6ljcMhjkklZGxsktdY4DeTTdavHmVDx+i+FG2RrMaJrZRpkpvrjnRPgvO+K5+U5742nMinayBuBCHSO1F4uWSZ9VJWwOvlXtUojLnyIXekZLOu4hMymOcGMx4WVIar+IjYnl3ID1JoqgByFAeFCgEp/wA2+a8U/wBpZpx8dj5Zo4XsmeyR75w7UZaiD3sBe4taBTTQOorT9H8iX/axjfLLkhsQGoGWJsDmNDXNmiI0P1myDz2QHoVotCEIOqEIQBqRqQhABem60IQBrRqQhAFoLkiEAaihCEAlotKhAJaQlCEAIQhAAKLSoQCWi0IQBaLSoQCWi0IQBqKLQhACEIQH/9k="/>
          <p:cNvSpPr>
            <a:spLocks noChangeAspect="1" noChangeArrowheads="1"/>
          </p:cNvSpPr>
          <p:nvPr/>
        </p:nvSpPr>
        <p:spPr bwMode="auto">
          <a:xfrm>
            <a:off x="155575" y="-776288"/>
            <a:ext cx="2857500" cy="16192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2" name="22 Grupo"/>
          <p:cNvGrpSpPr/>
          <p:nvPr/>
        </p:nvGrpSpPr>
        <p:grpSpPr>
          <a:xfrm>
            <a:off x="683568" y="228600"/>
            <a:ext cx="8460432" cy="752128"/>
            <a:chOff x="228600" y="228600"/>
            <a:chExt cx="8915400" cy="753480"/>
          </a:xfrm>
        </p:grpSpPr>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8" name="CustomShape 3"/>
            <p:cNvSpPr/>
            <p:nvPr/>
          </p:nvSpPr>
          <p:spPr>
            <a:xfrm>
              <a:off x="158052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000" dirty="0" smtClean="0">
                  <a:solidFill>
                    <a:srgbClr val="FFFFFF"/>
                  </a:solidFill>
                  <a:latin typeface="Arial"/>
                </a:rPr>
                <a:t>Bioinformatics: </a:t>
              </a:r>
              <a:r>
                <a:rPr lang="en-US" sz="2000" dirty="0" smtClean="0">
                  <a:solidFill>
                    <a:schemeClr val="bg1"/>
                  </a:solidFill>
                </a:rPr>
                <a:t>Solving </a:t>
              </a:r>
              <a:r>
                <a:rPr lang="en-US" sz="2000" dirty="0" smtClean="0">
                  <a:solidFill>
                    <a:schemeClr val="bg1"/>
                  </a:solidFill>
                </a:rPr>
                <a:t>complex </a:t>
              </a:r>
              <a:r>
                <a:rPr lang="en-US" sz="2000" dirty="0" smtClean="0">
                  <a:solidFill>
                    <a:schemeClr val="bg1"/>
                  </a:solidFill>
                </a:rPr>
                <a:t>genetic puzzles</a:t>
              </a:r>
            </a:p>
            <a:p>
              <a:pPr>
                <a:lnSpc>
                  <a:spcPct val="100000"/>
                </a:lnSpc>
              </a:pPr>
              <a:endParaRPr dirty="0"/>
            </a:p>
          </p:txBody>
        </p:sp>
      </p:grpSp>
      <p:pic>
        <p:nvPicPr>
          <p:cNvPr id="361" name="4 Imagen" descr="warhol-marilynCover.jpg"/>
          <p:cNvPicPr/>
          <p:nvPr/>
        </p:nvPicPr>
        <p:blipFill>
          <a:blip r:embed="rId4" cstate="print"/>
          <a:srcRect l="33365"/>
          <a:stretch>
            <a:fillRect/>
          </a:stretch>
        </p:blipFill>
        <p:spPr>
          <a:xfrm>
            <a:off x="1331640" y="1707521"/>
            <a:ext cx="4017480" cy="4025735"/>
          </a:xfrm>
          <a:prstGeom prst="rect">
            <a:avLst/>
          </a:prstGeom>
        </p:spPr>
      </p:pic>
      <p:pic>
        <p:nvPicPr>
          <p:cNvPr id="364" name="66 Imagen" descr="puzzleEye.jpg"/>
          <p:cNvPicPr/>
          <p:nvPr/>
        </p:nvPicPr>
        <p:blipFill>
          <a:blip r:embed="rId5" cstate="print"/>
          <a:stretch>
            <a:fillRect/>
          </a:stretch>
        </p:blipFill>
        <p:spPr>
          <a:xfrm rot="20860950">
            <a:off x="5220284" y="5378265"/>
            <a:ext cx="416111" cy="378988"/>
          </a:xfrm>
          <a:prstGeom prst="rect">
            <a:avLst/>
          </a:prstGeom>
        </p:spPr>
      </p:pic>
      <p:sp>
        <p:nvSpPr>
          <p:cNvPr id="10" name="9 Rectángulo"/>
          <p:cNvSpPr/>
          <p:nvPr/>
        </p:nvSpPr>
        <p:spPr>
          <a:xfrm>
            <a:off x="5364088" y="1700808"/>
            <a:ext cx="2016224" cy="2016224"/>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10 CuadroTexto"/>
          <p:cNvSpPr txBox="1"/>
          <p:nvPr/>
        </p:nvSpPr>
        <p:spPr>
          <a:xfrm>
            <a:off x="5220072" y="1988840"/>
            <a:ext cx="2160240" cy="1569660"/>
          </a:xfrm>
          <a:prstGeom prst="rect">
            <a:avLst/>
          </a:prstGeom>
          <a:noFill/>
        </p:spPr>
        <p:txBody>
          <a:bodyPr wrap="square" rtlCol="0">
            <a:spAutoFit/>
          </a:bodyPr>
          <a:lstStyle/>
          <a:p>
            <a:pPr algn="ctr"/>
            <a:r>
              <a:rPr lang="en-US" sz="9600" dirty="0" smtClean="0">
                <a:latin typeface="Century" pitchFamily="18" charset="0"/>
              </a:rPr>
              <a:t>…?</a:t>
            </a:r>
            <a:endParaRPr lang="en-US" sz="9600" dirty="0">
              <a:latin typeface="Century"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Phasing</a:t>
            </a:r>
            <a:endParaRPr dirty="0"/>
          </a:p>
        </p:txBody>
      </p:sp>
      <p:grpSp>
        <p:nvGrpSpPr>
          <p:cNvPr id="3" name="87 Grupo"/>
          <p:cNvGrpSpPr/>
          <p:nvPr/>
        </p:nvGrpSpPr>
        <p:grpSpPr>
          <a:xfrm>
            <a:off x="152400" y="939617"/>
            <a:ext cx="1295400" cy="5232583"/>
            <a:chOff x="152400" y="939617"/>
            <a:chExt cx="1295400" cy="5232583"/>
          </a:xfrm>
        </p:grpSpPr>
        <p:sp>
          <p:nvSpPr>
            <p:cNvPr id="89" name="Rectangle 8"/>
            <p:cNvSpPr>
              <a:spLocks noChangeArrowheads="1"/>
            </p:cNvSpPr>
            <p:nvPr/>
          </p:nvSpPr>
          <p:spPr bwMode="auto">
            <a:xfrm>
              <a:off x="475868" y="3467967"/>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 name="Rectangle 9"/>
            <p:cNvSpPr>
              <a:spLocks noChangeArrowheads="1"/>
            </p:cNvSpPr>
            <p:nvPr/>
          </p:nvSpPr>
          <p:spPr bwMode="auto">
            <a:xfrm>
              <a:off x="741552" y="3601612"/>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 name="Rectangle 10"/>
            <p:cNvSpPr>
              <a:spLocks noChangeArrowheads="1"/>
            </p:cNvSpPr>
            <p:nvPr/>
          </p:nvSpPr>
          <p:spPr bwMode="auto">
            <a:xfrm>
              <a:off x="1228588" y="4035959"/>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 name="Group 11"/>
            <p:cNvGrpSpPr>
              <a:grpSpLocks/>
            </p:cNvGrpSpPr>
            <p:nvPr/>
          </p:nvGrpSpPr>
          <p:grpSpPr bwMode="auto">
            <a:xfrm>
              <a:off x="1311748" y="4098605"/>
              <a:ext cx="136052" cy="148264"/>
              <a:chOff x="8966" y="10643"/>
              <a:chExt cx="890" cy="71"/>
            </a:xfrm>
          </p:grpSpPr>
          <p:sp>
            <p:nvSpPr>
              <p:cNvPr id="421"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2"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 name="Group 14"/>
            <p:cNvGrpSpPr>
              <a:grpSpLocks/>
            </p:cNvGrpSpPr>
            <p:nvPr/>
          </p:nvGrpSpPr>
          <p:grpSpPr bwMode="auto">
            <a:xfrm>
              <a:off x="710214" y="4307425"/>
              <a:ext cx="93708" cy="148264"/>
              <a:chOff x="5031" y="10743"/>
              <a:chExt cx="613" cy="71"/>
            </a:xfrm>
          </p:grpSpPr>
          <p:sp>
            <p:nvSpPr>
              <p:cNvPr id="419"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0"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4" name="Rectangle 17"/>
            <p:cNvSpPr>
              <a:spLocks noChangeArrowheads="1"/>
            </p:cNvSpPr>
            <p:nvPr/>
          </p:nvSpPr>
          <p:spPr bwMode="auto">
            <a:xfrm>
              <a:off x="566977" y="487124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 name="Group 18"/>
            <p:cNvGrpSpPr>
              <a:grpSpLocks/>
            </p:cNvGrpSpPr>
            <p:nvPr/>
          </p:nvGrpSpPr>
          <p:grpSpPr bwMode="auto">
            <a:xfrm>
              <a:off x="1010446" y="3883522"/>
              <a:ext cx="93708" cy="152440"/>
              <a:chOff x="7502" y="10743"/>
              <a:chExt cx="613" cy="73"/>
            </a:xfrm>
          </p:grpSpPr>
          <p:sp>
            <p:nvSpPr>
              <p:cNvPr id="417"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8"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 name="Group 21"/>
            <p:cNvGrpSpPr>
              <a:grpSpLocks/>
            </p:cNvGrpSpPr>
            <p:nvPr/>
          </p:nvGrpSpPr>
          <p:grpSpPr bwMode="auto">
            <a:xfrm>
              <a:off x="1104154" y="5163594"/>
              <a:ext cx="93708" cy="152440"/>
              <a:chOff x="8491" y="10743"/>
              <a:chExt cx="613" cy="73"/>
            </a:xfrm>
          </p:grpSpPr>
          <p:sp>
            <p:nvSpPr>
              <p:cNvPr id="415"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6"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7" name="Rectangle 24"/>
            <p:cNvSpPr>
              <a:spLocks noChangeArrowheads="1"/>
            </p:cNvSpPr>
            <p:nvPr/>
          </p:nvSpPr>
          <p:spPr bwMode="auto">
            <a:xfrm>
              <a:off x="1361124" y="430742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 name="Group 25"/>
            <p:cNvGrpSpPr>
              <a:grpSpLocks/>
            </p:cNvGrpSpPr>
            <p:nvPr/>
          </p:nvGrpSpPr>
          <p:grpSpPr bwMode="auto">
            <a:xfrm>
              <a:off x="710214" y="4871244"/>
              <a:ext cx="93708" cy="148264"/>
              <a:chOff x="5140" y="10844"/>
              <a:chExt cx="613" cy="71"/>
            </a:xfrm>
          </p:grpSpPr>
          <p:sp>
            <p:nvSpPr>
              <p:cNvPr id="413"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4"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 name="Group 28"/>
            <p:cNvGrpSpPr>
              <a:grpSpLocks/>
            </p:cNvGrpSpPr>
            <p:nvPr/>
          </p:nvGrpSpPr>
          <p:grpSpPr bwMode="auto">
            <a:xfrm>
              <a:off x="887540" y="4518336"/>
              <a:ext cx="111135" cy="148264"/>
              <a:chOff x="6191" y="10844"/>
              <a:chExt cx="727" cy="71"/>
            </a:xfrm>
          </p:grpSpPr>
          <p:sp>
            <p:nvSpPr>
              <p:cNvPr id="411"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2"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 name="Group 31"/>
            <p:cNvGrpSpPr>
              <a:grpSpLocks/>
            </p:cNvGrpSpPr>
            <p:nvPr/>
          </p:nvGrpSpPr>
          <p:grpSpPr bwMode="auto">
            <a:xfrm>
              <a:off x="1076943" y="4518336"/>
              <a:ext cx="93708" cy="148264"/>
              <a:chOff x="7430" y="10844"/>
              <a:chExt cx="613" cy="71"/>
            </a:xfrm>
          </p:grpSpPr>
          <p:sp>
            <p:nvSpPr>
              <p:cNvPr id="409"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0"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1" name="Rectangle 34"/>
            <p:cNvSpPr>
              <a:spLocks noChangeArrowheads="1"/>
            </p:cNvSpPr>
            <p:nvPr/>
          </p:nvSpPr>
          <p:spPr bwMode="auto">
            <a:xfrm>
              <a:off x="1361124" y="451833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2" name="Rectangle 35"/>
            <p:cNvSpPr>
              <a:spLocks noChangeArrowheads="1"/>
            </p:cNvSpPr>
            <p:nvPr/>
          </p:nvSpPr>
          <p:spPr bwMode="auto">
            <a:xfrm>
              <a:off x="616506" y="45183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 name="Rectangle 36"/>
            <p:cNvSpPr>
              <a:spLocks noChangeArrowheads="1"/>
            </p:cNvSpPr>
            <p:nvPr/>
          </p:nvSpPr>
          <p:spPr bwMode="auto">
            <a:xfrm>
              <a:off x="504760" y="345334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0" name="Group 37"/>
            <p:cNvGrpSpPr>
              <a:grpSpLocks/>
            </p:cNvGrpSpPr>
            <p:nvPr/>
          </p:nvGrpSpPr>
          <p:grpSpPr bwMode="auto">
            <a:xfrm>
              <a:off x="1206269" y="4518336"/>
              <a:ext cx="116027" cy="148264"/>
              <a:chOff x="8276" y="10844"/>
              <a:chExt cx="759" cy="71"/>
            </a:xfrm>
          </p:grpSpPr>
          <p:sp>
            <p:nvSpPr>
              <p:cNvPr id="407"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8"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5" name="Rectangle 41"/>
            <p:cNvSpPr>
              <a:spLocks noChangeArrowheads="1"/>
            </p:cNvSpPr>
            <p:nvPr/>
          </p:nvSpPr>
          <p:spPr bwMode="auto">
            <a:xfrm>
              <a:off x="840151" y="4871244"/>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 name="Rectangle 42"/>
            <p:cNvSpPr>
              <a:spLocks noChangeArrowheads="1"/>
            </p:cNvSpPr>
            <p:nvPr/>
          </p:nvSpPr>
          <p:spPr bwMode="auto">
            <a:xfrm>
              <a:off x="727946" y="457471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 name="Rectangle 43"/>
            <p:cNvSpPr>
              <a:spLocks noChangeArrowheads="1"/>
            </p:cNvSpPr>
            <p:nvPr/>
          </p:nvSpPr>
          <p:spPr bwMode="auto">
            <a:xfrm>
              <a:off x="784813" y="457471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5" name="Group 44"/>
            <p:cNvGrpSpPr>
              <a:grpSpLocks/>
            </p:cNvGrpSpPr>
            <p:nvPr/>
          </p:nvGrpSpPr>
          <p:grpSpPr bwMode="auto">
            <a:xfrm>
              <a:off x="866292" y="5019506"/>
              <a:ext cx="93708" cy="148264"/>
              <a:chOff x="7359" y="10643"/>
              <a:chExt cx="613" cy="71"/>
            </a:xfrm>
          </p:grpSpPr>
          <p:sp>
            <p:nvSpPr>
              <p:cNvPr id="405"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6"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9" name="Rectangle 47"/>
            <p:cNvSpPr>
              <a:spLocks noChangeArrowheads="1"/>
            </p:cNvSpPr>
            <p:nvPr/>
          </p:nvSpPr>
          <p:spPr bwMode="auto">
            <a:xfrm>
              <a:off x="1214066" y="5015330"/>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6" name="Group 48"/>
            <p:cNvGrpSpPr>
              <a:grpSpLocks/>
            </p:cNvGrpSpPr>
            <p:nvPr/>
          </p:nvGrpSpPr>
          <p:grpSpPr bwMode="auto">
            <a:xfrm>
              <a:off x="1254423" y="4808598"/>
              <a:ext cx="136052" cy="148264"/>
              <a:chOff x="8966" y="10643"/>
              <a:chExt cx="890" cy="71"/>
            </a:xfrm>
          </p:grpSpPr>
          <p:sp>
            <p:nvSpPr>
              <p:cNvPr id="403"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4"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8" name="Group 51"/>
            <p:cNvGrpSpPr>
              <a:grpSpLocks/>
            </p:cNvGrpSpPr>
            <p:nvPr/>
          </p:nvGrpSpPr>
          <p:grpSpPr bwMode="auto">
            <a:xfrm>
              <a:off x="716023" y="5167770"/>
              <a:ext cx="93708" cy="148264"/>
              <a:chOff x="3256" y="10743"/>
              <a:chExt cx="613" cy="71"/>
            </a:xfrm>
          </p:grpSpPr>
          <p:sp>
            <p:nvSpPr>
              <p:cNvPr id="401"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2"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9" name="Group 54"/>
            <p:cNvGrpSpPr>
              <a:grpSpLocks/>
            </p:cNvGrpSpPr>
            <p:nvPr/>
          </p:nvGrpSpPr>
          <p:grpSpPr bwMode="auto">
            <a:xfrm>
              <a:off x="878674" y="3601612"/>
              <a:ext cx="93708" cy="148264"/>
              <a:chOff x="5031" y="10743"/>
              <a:chExt cx="613" cy="71"/>
            </a:xfrm>
          </p:grpSpPr>
          <p:sp>
            <p:nvSpPr>
              <p:cNvPr id="399"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0"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3" name="Rectangle 57"/>
            <p:cNvSpPr>
              <a:spLocks noChangeArrowheads="1"/>
            </p:cNvSpPr>
            <p:nvPr/>
          </p:nvSpPr>
          <p:spPr bwMode="auto">
            <a:xfrm>
              <a:off x="619563" y="516777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0" name="Group 58"/>
            <p:cNvGrpSpPr>
              <a:grpSpLocks/>
            </p:cNvGrpSpPr>
            <p:nvPr/>
          </p:nvGrpSpPr>
          <p:grpSpPr bwMode="auto">
            <a:xfrm>
              <a:off x="987210" y="5019506"/>
              <a:ext cx="93708" cy="152440"/>
              <a:chOff x="7502" y="10743"/>
              <a:chExt cx="613" cy="73"/>
            </a:xfrm>
          </p:grpSpPr>
          <p:sp>
            <p:nvSpPr>
              <p:cNvPr id="397"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8"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1" name="Group 61"/>
            <p:cNvGrpSpPr>
              <a:grpSpLocks/>
            </p:cNvGrpSpPr>
            <p:nvPr/>
          </p:nvGrpSpPr>
          <p:grpSpPr bwMode="auto">
            <a:xfrm>
              <a:off x="1160715" y="5520678"/>
              <a:ext cx="93708" cy="152440"/>
              <a:chOff x="8491" y="10743"/>
              <a:chExt cx="613" cy="73"/>
            </a:xfrm>
          </p:grpSpPr>
          <p:sp>
            <p:nvSpPr>
              <p:cNvPr id="395"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6"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6" name="Rectangle 64"/>
            <p:cNvSpPr>
              <a:spLocks noChangeArrowheads="1"/>
            </p:cNvSpPr>
            <p:nvPr/>
          </p:nvSpPr>
          <p:spPr bwMode="auto">
            <a:xfrm>
              <a:off x="1289735" y="5224153"/>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36" name="Group 65"/>
            <p:cNvGrpSpPr>
              <a:grpSpLocks/>
            </p:cNvGrpSpPr>
            <p:nvPr/>
          </p:nvGrpSpPr>
          <p:grpSpPr bwMode="auto">
            <a:xfrm>
              <a:off x="953426" y="4722980"/>
              <a:ext cx="80103" cy="148264"/>
              <a:chOff x="1393" y="11737"/>
              <a:chExt cx="524" cy="71"/>
            </a:xfrm>
          </p:grpSpPr>
          <p:sp>
            <p:nvSpPr>
              <p:cNvPr id="393"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4"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0" name="Group 68"/>
            <p:cNvGrpSpPr>
              <a:grpSpLocks/>
            </p:cNvGrpSpPr>
            <p:nvPr/>
          </p:nvGrpSpPr>
          <p:grpSpPr bwMode="auto">
            <a:xfrm>
              <a:off x="829298" y="4184223"/>
              <a:ext cx="93708" cy="148264"/>
              <a:chOff x="5140" y="10844"/>
              <a:chExt cx="613" cy="71"/>
            </a:xfrm>
          </p:grpSpPr>
          <p:sp>
            <p:nvSpPr>
              <p:cNvPr id="391"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2"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2" name="Group 71"/>
            <p:cNvGrpSpPr>
              <a:grpSpLocks/>
            </p:cNvGrpSpPr>
            <p:nvPr/>
          </p:nvGrpSpPr>
          <p:grpSpPr bwMode="auto">
            <a:xfrm>
              <a:off x="833119" y="5316031"/>
              <a:ext cx="111135" cy="148264"/>
              <a:chOff x="6191" y="10844"/>
              <a:chExt cx="727" cy="71"/>
            </a:xfrm>
          </p:grpSpPr>
          <p:sp>
            <p:nvSpPr>
              <p:cNvPr id="389"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0"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3" name="Group 74"/>
            <p:cNvGrpSpPr>
              <a:grpSpLocks/>
            </p:cNvGrpSpPr>
            <p:nvPr/>
          </p:nvGrpSpPr>
          <p:grpSpPr bwMode="auto">
            <a:xfrm>
              <a:off x="1104154" y="4808598"/>
              <a:ext cx="93708" cy="148264"/>
              <a:chOff x="7430" y="10844"/>
              <a:chExt cx="613" cy="71"/>
            </a:xfrm>
          </p:grpSpPr>
          <p:sp>
            <p:nvSpPr>
              <p:cNvPr id="387"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8"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1" name="Rectangle 77"/>
            <p:cNvSpPr>
              <a:spLocks noChangeArrowheads="1"/>
            </p:cNvSpPr>
            <p:nvPr/>
          </p:nvSpPr>
          <p:spPr bwMode="auto">
            <a:xfrm>
              <a:off x="1275212" y="552485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5" name="Group 78"/>
            <p:cNvGrpSpPr>
              <a:grpSpLocks/>
            </p:cNvGrpSpPr>
            <p:nvPr/>
          </p:nvGrpSpPr>
          <p:grpSpPr bwMode="auto">
            <a:xfrm>
              <a:off x="1367697" y="5372414"/>
              <a:ext cx="80103" cy="148264"/>
              <a:chOff x="1873" y="12217"/>
              <a:chExt cx="524" cy="71"/>
            </a:xfrm>
          </p:grpSpPr>
          <p:sp>
            <p:nvSpPr>
              <p:cNvPr id="385"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6"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3" name="Rectangle 81"/>
            <p:cNvSpPr>
              <a:spLocks noChangeArrowheads="1"/>
            </p:cNvSpPr>
            <p:nvPr/>
          </p:nvSpPr>
          <p:spPr bwMode="auto">
            <a:xfrm>
              <a:off x="689729" y="552067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 name="Rectangle 82"/>
            <p:cNvSpPr>
              <a:spLocks noChangeArrowheads="1"/>
            </p:cNvSpPr>
            <p:nvPr/>
          </p:nvSpPr>
          <p:spPr bwMode="auto">
            <a:xfrm>
              <a:off x="566977" y="552067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6" name="Group 83"/>
            <p:cNvGrpSpPr>
              <a:grpSpLocks/>
            </p:cNvGrpSpPr>
            <p:nvPr/>
          </p:nvGrpSpPr>
          <p:grpSpPr bwMode="auto">
            <a:xfrm>
              <a:off x="964891" y="5316031"/>
              <a:ext cx="116027" cy="148264"/>
              <a:chOff x="8276" y="10844"/>
              <a:chExt cx="759" cy="71"/>
            </a:xfrm>
          </p:grpSpPr>
          <p:sp>
            <p:nvSpPr>
              <p:cNvPr id="383"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4"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8" name="Group 204"/>
            <p:cNvGrpSpPr>
              <a:grpSpLocks/>
            </p:cNvGrpSpPr>
            <p:nvPr/>
          </p:nvGrpSpPr>
          <p:grpSpPr bwMode="auto">
            <a:xfrm>
              <a:off x="152400" y="1069833"/>
              <a:ext cx="1261158" cy="377967"/>
              <a:chOff x="2535" y="15338"/>
              <a:chExt cx="7838" cy="181"/>
            </a:xfrm>
          </p:grpSpPr>
          <p:sp>
            <p:nvSpPr>
              <p:cNvPr id="375" name="Rectangle 205"/>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6" name="Rectangle 206"/>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7" name="Rectangle 207"/>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8" name="Rectangle 208"/>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9" name="Rectangle 209"/>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0" name="Rectangle 210"/>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1" name="Rectangle 211"/>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2" name="Rectangle 212"/>
              <p:cNvSpPr>
                <a:spLocks noChangeArrowheads="1"/>
              </p:cNvSpPr>
              <p:nvPr/>
            </p:nvSpPr>
            <p:spPr bwMode="auto">
              <a:xfrm>
                <a:off x="9744" y="15338"/>
                <a:ext cx="526" cy="18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7" name="Rectangle 215"/>
            <p:cNvSpPr>
              <a:spLocks noChangeArrowheads="1"/>
            </p:cNvSpPr>
            <p:nvPr/>
          </p:nvSpPr>
          <p:spPr bwMode="auto">
            <a:xfrm>
              <a:off x="186190"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 name="Rectangle 216"/>
            <p:cNvSpPr>
              <a:spLocks noChangeArrowheads="1"/>
            </p:cNvSpPr>
            <p:nvPr/>
          </p:nvSpPr>
          <p:spPr bwMode="auto">
            <a:xfrm>
              <a:off x="448944" y="2895600"/>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 name="Rectangle 217"/>
            <p:cNvSpPr>
              <a:spLocks noChangeArrowheads="1"/>
            </p:cNvSpPr>
            <p:nvPr/>
          </p:nvSpPr>
          <p:spPr bwMode="auto">
            <a:xfrm>
              <a:off x="707355"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0" name="Rectangle 218"/>
            <p:cNvSpPr>
              <a:spLocks noChangeArrowheads="1"/>
            </p:cNvSpPr>
            <p:nvPr/>
          </p:nvSpPr>
          <p:spPr bwMode="auto">
            <a:xfrm>
              <a:off x="894324" y="2895600"/>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1" name="Rectangle 219"/>
            <p:cNvSpPr>
              <a:spLocks noChangeArrowheads="1"/>
            </p:cNvSpPr>
            <p:nvPr/>
          </p:nvSpPr>
          <p:spPr bwMode="auto">
            <a:xfrm>
              <a:off x="1099314" y="2895600"/>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2" name="Rectangle 220"/>
            <p:cNvSpPr>
              <a:spLocks noChangeArrowheads="1"/>
            </p:cNvSpPr>
            <p:nvPr/>
          </p:nvSpPr>
          <p:spPr bwMode="auto">
            <a:xfrm>
              <a:off x="1255551" y="2895600"/>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 name="Rectangle 221"/>
            <p:cNvSpPr>
              <a:spLocks noChangeArrowheads="1"/>
            </p:cNvSpPr>
            <p:nvPr/>
          </p:nvSpPr>
          <p:spPr bwMode="auto">
            <a:xfrm>
              <a:off x="1326831" y="2680514"/>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9" name="Group 222"/>
            <p:cNvGrpSpPr>
              <a:grpSpLocks/>
            </p:cNvGrpSpPr>
            <p:nvPr/>
          </p:nvGrpSpPr>
          <p:grpSpPr bwMode="auto">
            <a:xfrm>
              <a:off x="186184" y="2781931"/>
              <a:ext cx="1210865" cy="148263"/>
              <a:chOff x="2745" y="15338"/>
              <a:chExt cx="7525" cy="71"/>
            </a:xfrm>
          </p:grpSpPr>
          <p:sp>
            <p:nvSpPr>
              <p:cNvPr id="368"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9"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0"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1"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2"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3"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4"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0" name="Group 245"/>
            <p:cNvGrpSpPr>
              <a:grpSpLocks/>
            </p:cNvGrpSpPr>
            <p:nvPr/>
          </p:nvGrpSpPr>
          <p:grpSpPr bwMode="auto">
            <a:xfrm>
              <a:off x="878674" y="3054500"/>
              <a:ext cx="93708" cy="148264"/>
              <a:chOff x="7359" y="10643"/>
              <a:chExt cx="613" cy="71"/>
            </a:xfrm>
          </p:grpSpPr>
          <p:sp>
            <p:nvSpPr>
              <p:cNvPr id="366"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7"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2" name="Group 248"/>
            <p:cNvGrpSpPr>
              <a:grpSpLocks/>
            </p:cNvGrpSpPr>
            <p:nvPr/>
          </p:nvGrpSpPr>
          <p:grpSpPr bwMode="auto">
            <a:xfrm>
              <a:off x="418542" y="4313692"/>
              <a:ext cx="93708" cy="148264"/>
              <a:chOff x="3256" y="11013"/>
              <a:chExt cx="613" cy="71"/>
            </a:xfrm>
          </p:grpSpPr>
          <p:sp>
            <p:nvSpPr>
              <p:cNvPr id="364"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5"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7" name="Rectangle 251"/>
            <p:cNvSpPr>
              <a:spLocks noChangeArrowheads="1"/>
            </p:cNvSpPr>
            <p:nvPr/>
          </p:nvSpPr>
          <p:spPr bwMode="auto">
            <a:xfrm>
              <a:off x="200095" y="3749873"/>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5" name="Group 252"/>
            <p:cNvGrpSpPr>
              <a:grpSpLocks/>
            </p:cNvGrpSpPr>
            <p:nvPr/>
          </p:nvGrpSpPr>
          <p:grpSpPr bwMode="auto">
            <a:xfrm>
              <a:off x="418542" y="3749873"/>
              <a:ext cx="93708" cy="148264"/>
              <a:chOff x="3256" y="10743"/>
              <a:chExt cx="613" cy="71"/>
            </a:xfrm>
          </p:grpSpPr>
          <p:sp>
            <p:nvSpPr>
              <p:cNvPr id="362"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3"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6" name="Group 255"/>
            <p:cNvGrpSpPr>
              <a:grpSpLocks/>
            </p:cNvGrpSpPr>
            <p:nvPr/>
          </p:nvGrpSpPr>
          <p:grpSpPr bwMode="auto">
            <a:xfrm>
              <a:off x="166311" y="3960784"/>
              <a:ext cx="80103" cy="148264"/>
              <a:chOff x="1606" y="10844"/>
              <a:chExt cx="524" cy="71"/>
            </a:xfrm>
          </p:grpSpPr>
          <p:sp>
            <p:nvSpPr>
              <p:cNvPr id="360"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1"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7" name="Group 258"/>
            <p:cNvGrpSpPr>
              <a:grpSpLocks/>
            </p:cNvGrpSpPr>
            <p:nvPr/>
          </p:nvGrpSpPr>
          <p:grpSpPr bwMode="auto">
            <a:xfrm>
              <a:off x="405701" y="4610218"/>
              <a:ext cx="78727" cy="148264"/>
              <a:chOff x="3172" y="10844"/>
              <a:chExt cx="515" cy="71"/>
            </a:xfrm>
          </p:grpSpPr>
          <p:sp>
            <p:nvSpPr>
              <p:cNvPr id="358"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9"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8" name="Group 261"/>
            <p:cNvGrpSpPr>
              <a:grpSpLocks/>
            </p:cNvGrpSpPr>
            <p:nvPr/>
          </p:nvGrpSpPr>
          <p:grpSpPr bwMode="auto">
            <a:xfrm>
              <a:off x="202999" y="4461954"/>
              <a:ext cx="80103" cy="148264"/>
              <a:chOff x="1846" y="11084"/>
              <a:chExt cx="524" cy="71"/>
            </a:xfrm>
          </p:grpSpPr>
          <p:sp>
            <p:nvSpPr>
              <p:cNvPr id="356"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7"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9" name="Group 264"/>
            <p:cNvGrpSpPr>
              <a:grpSpLocks/>
            </p:cNvGrpSpPr>
            <p:nvPr/>
          </p:nvGrpSpPr>
          <p:grpSpPr bwMode="auto">
            <a:xfrm>
              <a:off x="239688" y="4963126"/>
              <a:ext cx="80103" cy="148264"/>
              <a:chOff x="2086" y="11324"/>
              <a:chExt cx="524" cy="71"/>
            </a:xfrm>
          </p:grpSpPr>
          <p:sp>
            <p:nvSpPr>
              <p:cNvPr id="354"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5"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43" name="Rectangle 267"/>
            <p:cNvSpPr>
              <a:spLocks noChangeArrowheads="1"/>
            </p:cNvSpPr>
            <p:nvPr/>
          </p:nvSpPr>
          <p:spPr bwMode="auto">
            <a:xfrm>
              <a:off x="285701"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4" name="Rectangle 268"/>
            <p:cNvSpPr>
              <a:spLocks noChangeArrowheads="1"/>
            </p:cNvSpPr>
            <p:nvPr/>
          </p:nvSpPr>
          <p:spPr bwMode="auto">
            <a:xfrm>
              <a:off x="500480"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5" name="Rectangle 269"/>
            <p:cNvSpPr>
              <a:spLocks noChangeArrowheads="1"/>
            </p:cNvSpPr>
            <p:nvPr/>
          </p:nvSpPr>
          <p:spPr bwMode="auto">
            <a:xfrm>
              <a:off x="305879" y="446195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6" name="Rectangle 270"/>
            <p:cNvSpPr>
              <a:spLocks noChangeArrowheads="1"/>
            </p:cNvSpPr>
            <p:nvPr/>
          </p:nvSpPr>
          <p:spPr bwMode="auto">
            <a:xfrm>
              <a:off x="485499" y="461021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7" name="Rectangle 271"/>
            <p:cNvSpPr>
              <a:spLocks noChangeArrowheads="1"/>
            </p:cNvSpPr>
            <p:nvPr/>
          </p:nvSpPr>
          <p:spPr bwMode="auto">
            <a:xfrm>
              <a:off x="208502" y="416542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2" name="Group 272"/>
            <p:cNvGrpSpPr>
              <a:grpSpLocks/>
            </p:cNvGrpSpPr>
            <p:nvPr/>
          </p:nvGrpSpPr>
          <p:grpSpPr bwMode="auto">
            <a:xfrm>
              <a:off x="326975" y="4814862"/>
              <a:ext cx="78727" cy="148264"/>
              <a:chOff x="3172" y="10844"/>
              <a:chExt cx="515" cy="71"/>
            </a:xfrm>
          </p:grpSpPr>
          <p:sp>
            <p:nvSpPr>
              <p:cNvPr id="352"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3"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3" name="Group 275"/>
            <p:cNvGrpSpPr>
              <a:grpSpLocks/>
            </p:cNvGrpSpPr>
            <p:nvPr/>
          </p:nvGrpSpPr>
          <p:grpSpPr bwMode="auto">
            <a:xfrm>
              <a:off x="152400" y="4758479"/>
              <a:ext cx="80103" cy="148264"/>
              <a:chOff x="1633" y="11977"/>
              <a:chExt cx="524" cy="71"/>
            </a:xfrm>
          </p:grpSpPr>
          <p:sp>
            <p:nvSpPr>
              <p:cNvPr id="350"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1"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50" name="Rectangle 278"/>
            <p:cNvSpPr>
              <a:spLocks noChangeArrowheads="1"/>
            </p:cNvSpPr>
            <p:nvPr/>
          </p:nvSpPr>
          <p:spPr bwMode="auto">
            <a:xfrm>
              <a:off x="287229" y="416542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1" name="Rectangle 279"/>
            <p:cNvSpPr>
              <a:spLocks noChangeArrowheads="1"/>
            </p:cNvSpPr>
            <p:nvPr/>
          </p:nvSpPr>
          <p:spPr bwMode="auto">
            <a:xfrm>
              <a:off x="406772" y="4017167"/>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2" name="Rectangle 280"/>
            <p:cNvSpPr>
              <a:spLocks noChangeArrowheads="1"/>
            </p:cNvSpPr>
            <p:nvPr/>
          </p:nvSpPr>
          <p:spPr bwMode="auto">
            <a:xfrm>
              <a:off x="418542" y="496312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5" name="Group 281"/>
            <p:cNvGrpSpPr>
              <a:grpSpLocks/>
            </p:cNvGrpSpPr>
            <p:nvPr/>
          </p:nvGrpSpPr>
          <p:grpSpPr bwMode="auto">
            <a:xfrm>
              <a:off x="417167" y="5875671"/>
              <a:ext cx="93708" cy="148264"/>
              <a:chOff x="3256" y="11013"/>
              <a:chExt cx="613" cy="71"/>
            </a:xfrm>
          </p:grpSpPr>
          <p:sp>
            <p:nvSpPr>
              <p:cNvPr id="348"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9"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54" name="Rectangle 284"/>
            <p:cNvSpPr>
              <a:spLocks noChangeArrowheads="1"/>
            </p:cNvSpPr>
            <p:nvPr/>
          </p:nvSpPr>
          <p:spPr bwMode="auto">
            <a:xfrm>
              <a:off x="198719" y="531185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7" name="Group 285"/>
            <p:cNvGrpSpPr>
              <a:grpSpLocks/>
            </p:cNvGrpSpPr>
            <p:nvPr/>
          </p:nvGrpSpPr>
          <p:grpSpPr bwMode="auto">
            <a:xfrm>
              <a:off x="417167" y="5311855"/>
              <a:ext cx="93708" cy="148264"/>
              <a:chOff x="3256" y="10743"/>
              <a:chExt cx="613" cy="71"/>
            </a:xfrm>
          </p:grpSpPr>
          <p:sp>
            <p:nvSpPr>
              <p:cNvPr id="346"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7"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8" name="Group 288"/>
            <p:cNvGrpSpPr>
              <a:grpSpLocks/>
            </p:cNvGrpSpPr>
            <p:nvPr/>
          </p:nvGrpSpPr>
          <p:grpSpPr bwMode="auto">
            <a:xfrm>
              <a:off x="164935" y="5522766"/>
              <a:ext cx="80103" cy="148264"/>
              <a:chOff x="1606" y="10844"/>
              <a:chExt cx="524" cy="71"/>
            </a:xfrm>
          </p:grpSpPr>
          <p:sp>
            <p:nvSpPr>
              <p:cNvPr id="344"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5"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9" name="Group 291"/>
            <p:cNvGrpSpPr>
              <a:grpSpLocks/>
            </p:cNvGrpSpPr>
            <p:nvPr/>
          </p:nvGrpSpPr>
          <p:grpSpPr bwMode="auto">
            <a:xfrm>
              <a:off x="619563" y="3196501"/>
              <a:ext cx="78727" cy="148264"/>
              <a:chOff x="3172" y="10844"/>
              <a:chExt cx="515" cy="71"/>
            </a:xfrm>
          </p:grpSpPr>
          <p:sp>
            <p:nvSpPr>
              <p:cNvPr id="342"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3"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5" name="Group 294"/>
            <p:cNvGrpSpPr>
              <a:grpSpLocks/>
            </p:cNvGrpSpPr>
            <p:nvPr/>
          </p:nvGrpSpPr>
          <p:grpSpPr bwMode="auto">
            <a:xfrm>
              <a:off x="201623" y="6023936"/>
              <a:ext cx="80103" cy="148264"/>
              <a:chOff x="1846" y="11084"/>
              <a:chExt cx="524" cy="71"/>
            </a:xfrm>
          </p:grpSpPr>
          <p:sp>
            <p:nvSpPr>
              <p:cNvPr id="34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2" name="Group 297"/>
            <p:cNvGrpSpPr>
              <a:grpSpLocks/>
            </p:cNvGrpSpPr>
            <p:nvPr/>
          </p:nvGrpSpPr>
          <p:grpSpPr bwMode="auto">
            <a:xfrm>
              <a:off x="601219" y="3960784"/>
              <a:ext cx="80103" cy="148264"/>
              <a:chOff x="2086" y="11324"/>
              <a:chExt cx="524" cy="71"/>
            </a:xfrm>
          </p:grpSpPr>
          <p:sp>
            <p:nvSpPr>
              <p:cNvPr id="338"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9"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60" name="Rectangle 300"/>
            <p:cNvSpPr>
              <a:spLocks noChangeArrowheads="1"/>
            </p:cNvSpPr>
            <p:nvPr/>
          </p:nvSpPr>
          <p:spPr bwMode="auto">
            <a:xfrm>
              <a:off x="284325"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1" name="Rectangle 301"/>
            <p:cNvSpPr>
              <a:spLocks noChangeArrowheads="1"/>
            </p:cNvSpPr>
            <p:nvPr/>
          </p:nvSpPr>
          <p:spPr bwMode="auto">
            <a:xfrm>
              <a:off x="499104"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2" name="Rectangle 302"/>
            <p:cNvSpPr>
              <a:spLocks noChangeArrowheads="1"/>
            </p:cNvSpPr>
            <p:nvPr/>
          </p:nvSpPr>
          <p:spPr bwMode="auto">
            <a:xfrm>
              <a:off x="304503" y="602393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3" name="Rectangle 303"/>
            <p:cNvSpPr>
              <a:spLocks noChangeArrowheads="1"/>
            </p:cNvSpPr>
            <p:nvPr/>
          </p:nvSpPr>
          <p:spPr bwMode="auto">
            <a:xfrm>
              <a:off x="1010446" y="5727410"/>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4" name="Rectangle 304"/>
            <p:cNvSpPr>
              <a:spLocks noChangeArrowheads="1"/>
            </p:cNvSpPr>
            <p:nvPr/>
          </p:nvSpPr>
          <p:spPr bwMode="auto">
            <a:xfrm>
              <a:off x="207127" y="5727410"/>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3" name="Group 305"/>
            <p:cNvGrpSpPr>
              <a:grpSpLocks/>
            </p:cNvGrpSpPr>
            <p:nvPr/>
          </p:nvGrpSpPr>
          <p:grpSpPr bwMode="auto">
            <a:xfrm>
              <a:off x="281420" y="3305086"/>
              <a:ext cx="78727" cy="148264"/>
              <a:chOff x="3172" y="10844"/>
              <a:chExt cx="515" cy="71"/>
            </a:xfrm>
          </p:grpSpPr>
          <p:sp>
            <p:nvSpPr>
              <p:cNvPr id="336"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7"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4" name="Group 308"/>
            <p:cNvGrpSpPr>
              <a:grpSpLocks/>
            </p:cNvGrpSpPr>
            <p:nvPr/>
          </p:nvGrpSpPr>
          <p:grpSpPr bwMode="auto">
            <a:xfrm>
              <a:off x="815081" y="5875671"/>
              <a:ext cx="80103" cy="148264"/>
              <a:chOff x="1633" y="11977"/>
              <a:chExt cx="524" cy="71"/>
            </a:xfrm>
          </p:grpSpPr>
          <p:sp>
            <p:nvSpPr>
              <p:cNvPr id="334"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5"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67" name="Rectangle 311"/>
            <p:cNvSpPr>
              <a:spLocks noChangeArrowheads="1"/>
            </p:cNvSpPr>
            <p:nvPr/>
          </p:nvSpPr>
          <p:spPr bwMode="auto">
            <a:xfrm>
              <a:off x="285853" y="572741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8" name="Rectangle 312"/>
            <p:cNvSpPr>
              <a:spLocks noChangeArrowheads="1"/>
            </p:cNvSpPr>
            <p:nvPr/>
          </p:nvSpPr>
          <p:spPr bwMode="auto">
            <a:xfrm>
              <a:off x="405396" y="557914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9" name="Rectangle 313"/>
            <p:cNvSpPr>
              <a:spLocks noChangeArrowheads="1"/>
            </p:cNvSpPr>
            <p:nvPr/>
          </p:nvSpPr>
          <p:spPr bwMode="auto">
            <a:xfrm>
              <a:off x="326975" y="30482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0" name="Rectangle 8"/>
            <p:cNvSpPr>
              <a:spLocks noChangeArrowheads="1"/>
            </p:cNvSpPr>
            <p:nvPr/>
          </p:nvSpPr>
          <p:spPr bwMode="auto">
            <a:xfrm>
              <a:off x="475868" y="1625653"/>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1" name="Rectangle 9"/>
            <p:cNvSpPr>
              <a:spLocks noChangeArrowheads="1"/>
            </p:cNvSpPr>
            <p:nvPr/>
          </p:nvSpPr>
          <p:spPr bwMode="auto">
            <a:xfrm>
              <a:off x="741552" y="175929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2" name="Rectangle 10"/>
            <p:cNvSpPr>
              <a:spLocks noChangeArrowheads="1"/>
            </p:cNvSpPr>
            <p:nvPr/>
          </p:nvSpPr>
          <p:spPr bwMode="auto">
            <a:xfrm>
              <a:off x="1228588" y="2193645"/>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8" name="Group 11"/>
            <p:cNvGrpSpPr>
              <a:grpSpLocks/>
            </p:cNvGrpSpPr>
            <p:nvPr/>
          </p:nvGrpSpPr>
          <p:grpSpPr bwMode="auto">
            <a:xfrm>
              <a:off x="1311748" y="2256291"/>
              <a:ext cx="136052" cy="148264"/>
              <a:chOff x="8966" y="10643"/>
              <a:chExt cx="890" cy="71"/>
            </a:xfrm>
          </p:grpSpPr>
          <p:sp>
            <p:nvSpPr>
              <p:cNvPr id="332"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3"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9" name="Group 14"/>
            <p:cNvGrpSpPr>
              <a:grpSpLocks/>
            </p:cNvGrpSpPr>
            <p:nvPr/>
          </p:nvGrpSpPr>
          <p:grpSpPr bwMode="auto">
            <a:xfrm>
              <a:off x="710214" y="2465111"/>
              <a:ext cx="93708" cy="148264"/>
              <a:chOff x="5031" y="10743"/>
              <a:chExt cx="613" cy="71"/>
            </a:xfrm>
          </p:grpSpPr>
          <p:sp>
            <p:nvSpPr>
              <p:cNvPr id="3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75" name="Rectangle 17"/>
            <p:cNvSpPr>
              <a:spLocks noChangeArrowheads="1"/>
            </p:cNvSpPr>
            <p:nvPr/>
          </p:nvSpPr>
          <p:spPr bwMode="auto">
            <a:xfrm>
              <a:off x="566977" y="302893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0" name="Group 18"/>
            <p:cNvGrpSpPr>
              <a:grpSpLocks/>
            </p:cNvGrpSpPr>
            <p:nvPr/>
          </p:nvGrpSpPr>
          <p:grpSpPr bwMode="auto">
            <a:xfrm>
              <a:off x="1010446" y="2041208"/>
              <a:ext cx="93708" cy="152440"/>
              <a:chOff x="7502" y="10743"/>
              <a:chExt cx="613" cy="73"/>
            </a:xfrm>
          </p:grpSpPr>
          <p:sp>
            <p:nvSpPr>
              <p:cNvPr id="328"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9"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1" name="Group 21"/>
            <p:cNvGrpSpPr>
              <a:grpSpLocks/>
            </p:cNvGrpSpPr>
            <p:nvPr/>
          </p:nvGrpSpPr>
          <p:grpSpPr bwMode="auto">
            <a:xfrm>
              <a:off x="1104154" y="3321280"/>
              <a:ext cx="93708" cy="152440"/>
              <a:chOff x="8491" y="10743"/>
              <a:chExt cx="613" cy="73"/>
            </a:xfrm>
          </p:grpSpPr>
          <p:sp>
            <p:nvSpPr>
              <p:cNvPr id="326"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7"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78" name="Rectangle 24"/>
            <p:cNvSpPr>
              <a:spLocks noChangeArrowheads="1"/>
            </p:cNvSpPr>
            <p:nvPr/>
          </p:nvSpPr>
          <p:spPr bwMode="auto">
            <a:xfrm>
              <a:off x="1361124" y="2465111"/>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4" name="Group 25"/>
            <p:cNvGrpSpPr>
              <a:grpSpLocks/>
            </p:cNvGrpSpPr>
            <p:nvPr/>
          </p:nvGrpSpPr>
          <p:grpSpPr bwMode="auto">
            <a:xfrm>
              <a:off x="710214" y="3028930"/>
              <a:ext cx="93708" cy="148264"/>
              <a:chOff x="5140" y="10844"/>
              <a:chExt cx="613" cy="71"/>
            </a:xfrm>
          </p:grpSpPr>
          <p:sp>
            <p:nvSpPr>
              <p:cNvPr id="324"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5"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5" name="Group 28"/>
            <p:cNvGrpSpPr>
              <a:grpSpLocks/>
            </p:cNvGrpSpPr>
            <p:nvPr/>
          </p:nvGrpSpPr>
          <p:grpSpPr bwMode="auto">
            <a:xfrm>
              <a:off x="887540" y="2676022"/>
              <a:ext cx="111135" cy="148264"/>
              <a:chOff x="6191" y="10844"/>
              <a:chExt cx="727" cy="71"/>
            </a:xfrm>
          </p:grpSpPr>
          <p:sp>
            <p:nvSpPr>
              <p:cNvPr id="322"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3"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6" name="Group 31"/>
            <p:cNvGrpSpPr>
              <a:grpSpLocks/>
            </p:cNvGrpSpPr>
            <p:nvPr/>
          </p:nvGrpSpPr>
          <p:grpSpPr bwMode="auto">
            <a:xfrm>
              <a:off x="1076943" y="2676022"/>
              <a:ext cx="93708" cy="148264"/>
              <a:chOff x="7430" y="10844"/>
              <a:chExt cx="613" cy="71"/>
            </a:xfrm>
          </p:grpSpPr>
          <p:sp>
            <p:nvSpPr>
              <p:cNvPr id="320"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1"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82" name="Rectangle 34"/>
            <p:cNvSpPr>
              <a:spLocks noChangeArrowheads="1"/>
            </p:cNvSpPr>
            <p:nvPr/>
          </p:nvSpPr>
          <p:spPr bwMode="auto">
            <a:xfrm>
              <a:off x="1361124" y="2676022"/>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3" name="Rectangle 35"/>
            <p:cNvSpPr>
              <a:spLocks noChangeArrowheads="1"/>
            </p:cNvSpPr>
            <p:nvPr/>
          </p:nvSpPr>
          <p:spPr bwMode="auto">
            <a:xfrm>
              <a:off x="616506" y="26760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4" name="Rectangle 36"/>
            <p:cNvSpPr>
              <a:spLocks noChangeArrowheads="1"/>
            </p:cNvSpPr>
            <p:nvPr/>
          </p:nvSpPr>
          <p:spPr bwMode="auto">
            <a:xfrm>
              <a:off x="504760" y="161103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7" name="Group 37"/>
            <p:cNvGrpSpPr>
              <a:grpSpLocks/>
            </p:cNvGrpSpPr>
            <p:nvPr/>
          </p:nvGrpSpPr>
          <p:grpSpPr bwMode="auto">
            <a:xfrm>
              <a:off x="1206269" y="2676022"/>
              <a:ext cx="116027" cy="148264"/>
              <a:chOff x="8276" y="10844"/>
              <a:chExt cx="759" cy="71"/>
            </a:xfrm>
          </p:grpSpPr>
          <p:sp>
            <p:nvSpPr>
              <p:cNvPr id="318"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9"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86" name="Rectangle 41"/>
            <p:cNvSpPr>
              <a:spLocks noChangeArrowheads="1"/>
            </p:cNvSpPr>
            <p:nvPr/>
          </p:nvSpPr>
          <p:spPr bwMode="auto">
            <a:xfrm>
              <a:off x="840151" y="3028930"/>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7" name="Rectangle 42"/>
            <p:cNvSpPr>
              <a:spLocks noChangeArrowheads="1"/>
            </p:cNvSpPr>
            <p:nvPr/>
          </p:nvSpPr>
          <p:spPr bwMode="auto">
            <a:xfrm>
              <a:off x="727946" y="273240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8" name="Rectangle 43"/>
            <p:cNvSpPr>
              <a:spLocks noChangeArrowheads="1"/>
            </p:cNvSpPr>
            <p:nvPr/>
          </p:nvSpPr>
          <p:spPr bwMode="auto">
            <a:xfrm>
              <a:off x="784813" y="273240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0" name="Group 44"/>
            <p:cNvGrpSpPr>
              <a:grpSpLocks/>
            </p:cNvGrpSpPr>
            <p:nvPr/>
          </p:nvGrpSpPr>
          <p:grpSpPr bwMode="auto">
            <a:xfrm>
              <a:off x="866292" y="3177192"/>
              <a:ext cx="93708" cy="148264"/>
              <a:chOff x="7359" y="10643"/>
              <a:chExt cx="613" cy="71"/>
            </a:xfrm>
          </p:grpSpPr>
          <p:sp>
            <p:nvSpPr>
              <p:cNvPr id="316"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7"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0" name="Rectangle 47"/>
            <p:cNvSpPr>
              <a:spLocks noChangeArrowheads="1"/>
            </p:cNvSpPr>
            <p:nvPr/>
          </p:nvSpPr>
          <p:spPr bwMode="auto">
            <a:xfrm>
              <a:off x="1214066" y="3173016"/>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1" name="Group 48"/>
            <p:cNvGrpSpPr>
              <a:grpSpLocks/>
            </p:cNvGrpSpPr>
            <p:nvPr/>
          </p:nvGrpSpPr>
          <p:grpSpPr bwMode="auto">
            <a:xfrm>
              <a:off x="1254423" y="2966284"/>
              <a:ext cx="136052" cy="148264"/>
              <a:chOff x="8966" y="10643"/>
              <a:chExt cx="890" cy="71"/>
            </a:xfrm>
          </p:grpSpPr>
          <p:sp>
            <p:nvSpPr>
              <p:cNvPr id="314"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5"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2" name="Group 51"/>
            <p:cNvGrpSpPr>
              <a:grpSpLocks/>
            </p:cNvGrpSpPr>
            <p:nvPr/>
          </p:nvGrpSpPr>
          <p:grpSpPr bwMode="auto">
            <a:xfrm>
              <a:off x="716023" y="3325456"/>
              <a:ext cx="93708" cy="148264"/>
              <a:chOff x="3256" y="10743"/>
              <a:chExt cx="613" cy="71"/>
            </a:xfrm>
          </p:grpSpPr>
          <p:sp>
            <p:nvSpPr>
              <p:cNvPr id="312"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3"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3" name="Group 54"/>
            <p:cNvGrpSpPr>
              <a:grpSpLocks/>
            </p:cNvGrpSpPr>
            <p:nvPr/>
          </p:nvGrpSpPr>
          <p:grpSpPr bwMode="auto">
            <a:xfrm>
              <a:off x="878674" y="1759298"/>
              <a:ext cx="93708" cy="148264"/>
              <a:chOff x="5031" y="10743"/>
              <a:chExt cx="613" cy="71"/>
            </a:xfrm>
          </p:grpSpPr>
          <p:sp>
            <p:nvSpPr>
              <p:cNvPr id="310"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1"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4" name="Rectangle 57"/>
            <p:cNvSpPr>
              <a:spLocks noChangeArrowheads="1"/>
            </p:cNvSpPr>
            <p:nvPr/>
          </p:nvSpPr>
          <p:spPr bwMode="auto">
            <a:xfrm>
              <a:off x="619563" y="332545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5" name="Group 58"/>
            <p:cNvGrpSpPr>
              <a:grpSpLocks/>
            </p:cNvGrpSpPr>
            <p:nvPr/>
          </p:nvGrpSpPr>
          <p:grpSpPr bwMode="auto">
            <a:xfrm>
              <a:off x="987210" y="3177192"/>
              <a:ext cx="93708" cy="152440"/>
              <a:chOff x="7502" y="10743"/>
              <a:chExt cx="613" cy="73"/>
            </a:xfrm>
          </p:grpSpPr>
          <p:sp>
            <p:nvSpPr>
              <p:cNvPr id="308"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9"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6" name="Group 61"/>
            <p:cNvGrpSpPr>
              <a:grpSpLocks/>
            </p:cNvGrpSpPr>
            <p:nvPr/>
          </p:nvGrpSpPr>
          <p:grpSpPr bwMode="auto">
            <a:xfrm>
              <a:off x="1160715" y="3678364"/>
              <a:ext cx="93708" cy="152440"/>
              <a:chOff x="8491" y="10743"/>
              <a:chExt cx="613" cy="73"/>
            </a:xfrm>
          </p:grpSpPr>
          <p:sp>
            <p:nvSpPr>
              <p:cNvPr id="306"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7"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7" name="Rectangle 64"/>
            <p:cNvSpPr>
              <a:spLocks noChangeArrowheads="1"/>
            </p:cNvSpPr>
            <p:nvPr/>
          </p:nvSpPr>
          <p:spPr bwMode="auto">
            <a:xfrm>
              <a:off x="1289735" y="338183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0" name="Group 65"/>
            <p:cNvGrpSpPr>
              <a:grpSpLocks/>
            </p:cNvGrpSpPr>
            <p:nvPr/>
          </p:nvGrpSpPr>
          <p:grpSpPr bwMode="auto">
            <a:xfrm>
              <a:off x="953426" y="2880666"/>
              <a:ext cx="80103" cy="148264"/>
              <a:chOff x="1393" y="11737"/>
              <a:chExt cx="524" cy="71"/>
            </a:xfrm>
          </p:grpSpPr>
          <p:sp>
            <p:nvSpPr>
              <p:cNvPr id="304"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5"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1" name="Group 68"/>
            <p:cNvGrpSpPr>
              <a:grpSpLocks/>
            </p:cNvGrpSpPr>
            <p:nvPr/>
          </p:nvGrpSpPr>
          <p:grpSpPr bwMode="auto">
            <a:xfrm>
              <a:off x="829298" y="2341909"/>
              <a:ext cx="93708" cy="148264"/>
              <a:chOff x="5140" y="10844"/>
              <a:chExt cx="613" cy="71"/>
            </a:xfrm>
          </p:grpSpPr>
          <p:sp>
            <p:nvSpPr>
              <p:cNvPr id="302"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3"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2" name="Group 71"/>
            <p:cNvGrpSpPr>
              <a:grpSpLocks/>
            </p:cNvGrpSpPr>
            <p:nvPr/>
          </p:nvGrpSpPr>
          <p:grpSpPr bwMode="auto">
            <a:xfrm>
              <a:off x="833119" y="3473717"/>
              <a:ext cx="111135" cy="148264"/>
              <a:chOff x="6191" y="10844"/>
              <a:chExt cx="727" cy="71"/>
            </a:xfrm>
          </p:grpSpPr>
          <p:sp>
            <p:nvSpPr>
              <p:cNvPr id="300"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1"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3" name="Group 74"/>
            <p:cNvGrpSpPr>
              <a:grpSpLocks/>
            </p:cNvGrpSpPr>
            <p:nvPr/>
          </p:nvGrpSpPr>
          <p:grpSpPr bwMode="auto">
            <a:xfrm>
              <a:off x="1104154" y="2966284"/>
              <a:ext cx="93708" cy="148264"/>
              <a:chOff x="7430" y="10844"/>
              <a:chExt cx="613" cy="71"/>
            </a:xfrm>
          </p:grpSpPr>
          <p:sp>
            <p:nvSpPr>
              <p:cNvPr id="298"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9"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02" name="Rectangle 77"/>
            <p:cNvSpPr>
              <a:spLocks noChangeArrowheads="1"/>
            </p:cNvSpPr>
            <p:nvPr/>
          </p:nvSpPr>
          <p:spPr bwMode="auto">
            <a:xfrm>
              <a:off x="1275212" y="368254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8" name="Group 78"/>
            <p:cNvGrpSpPr>
              <a:grpSpLocks/>
            </p:cNvGrpSpPr>
            <p:nvPr/>
          </p:nvGrpSpPr>
          <p:grpSpPr bwMode="auto">
            <a:xfrm>
              <a:off x="1367697" y="3530100"/>
              <a:ext cx="80103" cy="148264"/>
              <a:chOff x="1873" y="12217"/>
              <a:chExt cx="524" cy="71"/>
            </a:xfrm>
          </p:grpSpPr>
          <p:sp>
            <p:nvSpPr>
              <p:cNvPr id="296"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7"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07" name="Rectangle 81"/>
            <p:cNvSpPr>
              <a:spLocks noChangeArrowheads="1"/>
            </p:cNvSpPr>
            <p:nvPr/>
          </p:nvSpPr>
          <p:spPr bwMode="auto">
            <a:xfrm>
              <a:off x="689729" y="367836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08" name="Rectangle 82"/>
            <p:cNvSpPr>
              <a:spLocks noChangeArrowheads="1"/>
            </p:cNvSpPr>
            <p:nvPr/>
          </p:nvSpPr>
          <p:spPr bwMode="auto">
            <a:xfrm>
              <a:off x="566977" y="367836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0" name="Group 83"/>
            <p:cNvGrpSpPr>
              <a:grpSpLocks/>
            </p:cNvGrpSpPr>
            <p:nvPr/>
          </p:nvGrpSpPr>
          <p:grpSpPr bwMode="auto">
            <a:xfrm>
              <a:off x="964891" y="3473717"/>
              <a:ext cx="116027" cy="148264"/>
              <a:chOff x="8276" y="10844"/>
              <a:chExt cx="759" cy="71"/>
            </a:xfrm>
          </p:grpSpPr>
          <p:sp>
            <p:nvSpPr>
              <p:cNvPr id="294"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5"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10" name="Rectangle 215"/>
            <p:cNvSpPr>
              <a:spLocks noChangeArrowheads="1"/>
            </p:cNvSpPr>
            <p:nvPr/>
          </p:nvSpPr>
          <p:spPr bwMode="auto">
            <a:xfrm>
              <a:off x="186190"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1" name="Rectangle 216"/>
            <p:cNvSpPr>
              <a:spLocks noChangeArrowheads="1"/>
            </p:cNvSpPr>
            <p:nvPr/>
          </p:nvSpPr>
          <p:spPr bwMode="auto">
            <a:xfrm>
              <a:off x="448944" y="1053286"/>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2" name="Rectangle 217"/>
            <p:cNvSpPr>
              <a:spLocks noChangeArrowheads="1"/>
            </p:cNvSpPr>
            <p:nvPr/>
          </p:nvSpPr>
          <p:spPr bwMode="auto">
            <a:xfrm>
              <a:off x="707355"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3" name="Rectangle 218"/>
            <p:cNvSpPr>
              <a:spLocks noChangeArrowheads="1"/>
            </p:cNvSpPr>
            <p:nvPr/>
          </p:nvSpPr>
          <p:spPr bwMode="auto">
            <a:xfrm>
              <a:off x="894324" y="1053286"/>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4" name="Rectangle 219"/>
            <p:cNvSpPr>
              <a:spLocks noChangeArrowheads="1"/>
            </p:cNvSpPr>
            <p:nvPr/>
          </p:nvSpPr>
          <p:spPr bwMode="auto">
            <a:xfrm>
              <a:off x="1099314" y="1053286"/>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5" name="Rectangle 220"/>
            <p:cNvSpPr>
              <a:spLocks noChangeArrowheads="1"/>
            </p:cNvSpPr>
            <p:nvPr/>
          </p:nvSpPr>
          <p:spPr bwMode="auto">
            <a:xfrm>
              <a:off x="1255551" y="1053286"/>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6" name="Rectangle 221"/>
            <p:cNvSpPr>
              <a:spLocks noChangeArrowheads="1"/>
            </p:cNvSpPr>
            <p:nvPr/>
          </p:nvSpPr>
          <p:spPr bwMode="auto">
            <a:xfrm>
              <a:off x="1326831" y="1680537"/>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1" name="Group 222"/>
            <p:cNvGrpSpPr>
              <a:grpSpLocks/>
            </p:cNvGrpSpPr>
            <p:nvPr/>
          </p:nvGrpSpPr>
          <p:grpSpPr bwMode="auto">
            <a:xfrm>
              <a:off x="186184" y="939617"/>
              <a:ext cx="1210865" cy="148263"/>
              <a:chOff x="2745" y="15338"/>
              <a:chExt cx="7525" cy="71"/>
            </a:xfrm>
          </p:grpSpPr>
          <p:sp>
            <p:nvSpPr>
              <p:cNvPr id="287"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8"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9"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0"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1"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2"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3"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 name="Group 245"/>
            <p:cNvGrpSpPr>
              <a:grpSpLocks/>
            </p:cNvGrpSpPr>
            <p:nvPr/>
          </p:nvGrpSpPr>
          <p:grpSpPr bwMode="auto">
            <a:xfrm>
              <a:off x="878674" y="1212186"/>
              <a:ext cx="93708" cy="148264"/>
              <a:chOff x="7359" y="10643"/>
              <a:chExt cx="613" cy="71"/>
            </a:xfrm>
          </p:grpSpPr>
          <p:sp>
            <p:nvSpPr>
              <p:cNvPr id="285"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6"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 name="Group 248"/>
            <p:cNvGrpSpPr>
              <a:grpSpLocks/>
            </p:cNvGrpSpPr>
            <p:nvPr/>
          </p:nvGrpSpPr>
          <p:grpSpPr bwMode="auto">
            <a:xfrm>
              <a:off x="418542" y="2471378"/>
              <a:ext cx="93708" cy="148264"/>
              <a:chOff x="3256" y="11013"/>
              <a:chExt cx="613" cy="71"/>
            </a:xfrm>
          </p:grpSpPr>
          <p:sp>
            <p:nvSpPr>
              <p:cNvPr id="283"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4"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0" name="Rectangle 251"/>
            <p:cNvSpPr>
              <a:spLocks noChangeArrowheads="1"/>
            </p:cNvSpPr>
            <p:nvPr/>
          </p:nvSpPr>
          <p:spPr bwMode="auto">
            <a:xfrm>
              <a:off x="200095" y="190755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0" name="Group 252"/>
            <p:cNvGrpSpPr>
              <a:grpSpLocks/>
            </p:cNvGrpSpPr>
            <p:nvPr/>
          </p:nvGrpSpPr>
          <p:grpSpPr bwMode="auto">
            <a:xfrm>
              <a:off x="418542" y="1907559"/>
              <a:ext cx="93708" cy="148264"/>
              <a:chOff x="3256" y="10743"/>
              <a:chExt cx="613" cy="71"/>
            </a:xfrm>
          </p:grpSpPr>
          <p:sp>
            <p:nvSpPr>
              <p:cNvPr id="281"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2"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 name="Group 255"/>
            <p:cNvGrpSpPr>
              <a:grpSpLocks/>
            </p:cNvGrpSpPr>
            <p:nvPr/>
          </p:nvGrpSpPr>
          <p:grpSpPr bwMode="auto">
            <a:xfrm>
              <a:off x="166311" y="2118470"/>
              <a:ext cx="80103" cy="148264"/>
              <a:chOff x="1606" y="10844"/>
              <a:chExt cx="524" cy="71"/>
            </a:xfrm>
          </p:grpSpPr>
          <p:sp>
            <p:nvSpPr>
              <p:cNvPr id="279"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0"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 name="Group 258"/>
            <p:cNvGrpSpPr>
              <a:grpSpLocks/>
            </p:cNvGrpSpPr>
            <p:nvPr/>
          </p:nvGrpSpPr>
          <p:grpSpPr bwMode="auto">
            <a:xfrm>
              <a:off x="405701" y="2767904"/>
              <a:ext cx="78727" cy="148264"/>
              <a:chOff x="3172" y="10844"/>
              <a:chExt cx="515" cy="71"/>
            </a:xfrm>
          </p:grpSpPr>
          <p:sp>
            <p:nvSpPr>
              <p:cNvPr id="277"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8"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 name="Group 261"/>
            <p:cNvGrpSpPr>
              <a:grpSpLocks/>
            </p:cNvGrpSpPr>
            <p:nvPr/>
          </p:nvGrpSpPr>
          <p:grpSpPr bwMode="auto">
            <a:xfrm>
              <a:off x="202999" y="2619640"/>
              <a:ext cx="80103" cy="148264"/>
              <a:chOff x="1846" y="11084"/>
              <a:chExt cx="524" cy="71"/>
            </a:xfrm>
          </p:grpSpPr>
          <p:sp>
            <p:nvSpPr>
              <p:cNvPr id="275"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6"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2" name="Group 264"/>
            <p:cNvGrpSpPr>
              <a:grpSpLocks/>
            </p:cNvGrpSpPr>
            <p:nvPr/>
          </p:nvGrpSpPr>
          <p:grpSpPr bwMode="auto">
            <a:xfrm>
              <a:off x="239688" y="3120812"/>
              <a:ext cx="80103" cy="148264"/>
              <a:chOff x="2086" y="11324"/>
              <a:chExt cx="524" cy="71"/>
            </a:xfrm>
          </p:grpSpPr>
          <p:sp>
            <p:nvSpPr>
              <p:cNvPr id="273"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4"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6" name="Rectangle 267"/>
            <p:cNvSpPr>
              <a:spLocks noChangeArrowheads="1"/>
            </p:cNvSpPr>
            <p:nvPr/>
          </p:nvSpPr>
          <p:spPr bwMode="auto">
            <a:xfrm>
              <a:off x="285701"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7" name="Rectangle 268"/>
            <p:cNvSpPr>
              <a:spLocks noChangeArrowheads="1"/>
            </p:cNvSpPr>
            <p:nvPr/>
          </p:nvSpPr>
          <p:spPr bwMode="auto">
            <a:xfrm>
              <a:off x="500480"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8" name="Rectangle 269"/>
            <p:cNvSpPr>
              <a:spLocks noChangeArrowheads="1"/>
            </p:cNvSpPr>
            <p:nvPr/>
          </p:nvSpPr>
          <p:spPr bwMode="auto">
            <a:xfrm>
              <a:off x="305879" y="261964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9" name="Rectangle 270"/>
            <p:cNvSpPr>
              <a:spLocks noChangeArrowheads="1"/>
            </p:cNvSpPr>
            <p:nvPr/>
          </p:nvSpPr>
          <p:spPr bwMode="auto">
            <a:xfrm>
              <a:off x="485499" y="276790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0" name="Rectangle 271"/>
            <p:cNvSpPr>
              <a:spLocks noChangeArrowheads="1"/>
            </p:cNvSpPr>
            <p:nvPr/>
          </p:nvSpPr>
          <p:spPr bwMode="auto">
            <a:xfrm>
              <a:off x="208502" y="2323114"/>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3" name="Group 272"/>
            <p:cNvGrpSpPr>
              <a:grpSpLocks/>
            </p:cNvGrpSpPr>
            <p:nvPr/>
          </p:nvGrpSpPr>
          <p:grpSpPr bwMode="auto">
            <a:xfrm>
              <a:off x="326975" y="2972548"/>
              <a:ext cx="78727" cy="148264"/>
              <a:chOff x="3172" y="10844"/>
              <a:chExt cx="515" cy="71"/>
            </a:xfrm>
          </p:grpSpPr>
          <p:sp>
            <p:nvSpPr>
              <p:cNvPr id="271"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2"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5" name="Group 275"/>
            <p:cNvGrpSpPr>
              <a:grpSpLocks/>
            </p:cNvGrpSpPr>
            <p:nvPr/>
          </p:nvGrpSpPr>
          <p:grpSpPr bwMode="auto">
            <a:xfrm>
              <a:off x="152400" y="2916165"/>
              <a:ext cx="80103" cy="148264"/>
              <a:chOff x="1633" y="11977"/>
              <a:chExt cx="524" cy="71"/>
            </a:xfrm>
          </p:grpSpPr>
          <p:sp>
            <p:nvSpPr>
              <p:cNvPr id="269"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0"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33" name="Rectangle 278"/>
            <p:cNvSpPr>
              <a:spLocks noChangeArrowheads="1"/>
            </p:cNvSpPr>
            <p:nvPr/>
          </p:nvSpPr>
          <p:spPr bwMode="auto">
            <a:xfrm>
              <a:off x="287229" y="232311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4" name="Rectangle 279"/>
            <p:cNvSpPr>
              <a:spLocks noChangeArrowheads="1"/>
            </p:cNvSpPr>
            <p:nvPr/>
          </p:nvSpPr>
          <p:spPr bwMode="auto">
            <a:xfrm>
              <a:off x="406772" y="2174853"/>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5" name="Rectangle 280"/>
            <p:cNvSpPr>
              <a:spLocks noChangeArrowheads="1"/>
            </p:cNvSpPr>
            <p:nvPr/>
          </p:nvSpPr>
          <p:spPr bwMode="auto">
            <a:xfrm>
              <a:off x="418542" y="312081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57" name="Group 281"/>
            <p:cNvGrpSpPr>
              <a:grpSpLocks/>
            </p:cNvGrpSpPr>
            <p:nvPr/>
          </p:nvGrpSpPr>
          <p:grpSpPr bwMode="auto">
            <a:xfrm>
              <a:off x="417167" y="4033357"/>
              <a:ext cx="93708" cy="148264"/>
              <a:chOff x="3256" y="11013"/>
              <a:chExt cx="613" cy="71"/>
            </a:xfrm>
          </p:grpSpPr>
          <p:sp>
            <p:nvSpPr>
              <p:cNvPr id="267"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8"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37" name="Rectangle 284"/>
            <p:cNvSpPr>
              <a:spLocks noChangeArrowheads="1"/>
            </p:cNvSpPr>
            <p:nvPr/>
          </p:nvSpPr>
          <p:spPr bwMode="auto">
            <a:xfrm>
              <a:off x="198719" y="3469541"/>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59" name="Group 285"/>
            <p:cNvGrpSpPr>
              <a:grpSpLocks/>
            </p:cNvGrpSpPr>
            <p:nvPr/>
          </p:nvGrpSpPr>
          <p:grpSpPr bwMode="auto">
            <a:xfrm>
              <a:off x="417167" y="3469541"/>
              <a:ext cx="93708" cy="148264"/>
              <a:chOff x="3256" y="10743"/>
              <a:chExt cx="613" cy="71"/>
            </a:xfrm>
          </p:grpSpPr>
          <p:sp>
            <p:nvSpPr>
              <p:cNvPr id="265"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6"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0" name="Group 288"/>
            <p:cNvGrpSpPr>
              <a:grpSpLocks/>
            </p:cNvGrpSpPr>
            <p:nvPr/>
          </p:nvGrpSpPr>
          <p:grpSpPr bwMode="auto">
            <a:xfrm>
              <a:off x="164935" y="3680452"/>
              <a:ext cx="80103" cy="148264"/>
              <a:chOff x="1606" y="10844"/>
              <a:chExt cx="524" cy="71"/>
            </a:xfrm>
          </p:grpSpPr>
          <p:sp>
            <p:nvSpPr>
              <p:cNvPr id="263"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4"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1" name="Group 291"/>
            <p:cNvGrpSpPr>
              <a:grpSpLocks/>
            </p:cNvGrpSpPr>
            <p:nvPr/>
          </p:nvGrpSpPr>
          <p:grpSpPr bwMode="auto">
            <a:xfrm>
              <a:off x="619563" y="1354187"/>
              <a:ext cx="78727" cy="148264"/>
              <a:chOff x="3172" y="10844"/>
              <a:chExt cx="515" cy="71"/>
            </a:xfrm>
          </p:grpSpPr>
          <p:sp>
            <p:nvSpPr>
              <p:cNvPr id="261"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2"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2" name="Group 294"/>
            <p:cNvGrpSpPr>
              <a:grpSpLocks/>
            </p:cNvGrpSpPr>
            <p:nvPr/>
          </p:nvGrpSpPr>
          <p:grpSpPr bwMode="auto">
            <a:xfrm>
              <a:off x="201623" y="4181622"/>
              <a:ext cx="80103" cy="148264"/>
              <a:chOff x="1846" y="11084"/>
              <a:chExt cx="524" cy="71"/>
            </a:xfrm>
          </p:grpSpPr>
          <p:sp>
            <p:nvSpPr>
              <p:cNvPr id="259"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0"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6" name="Group 297"/>
            <p:cNvGrpSpPr>
              <a:grpSpLocks/>
            </p:cNvGrpSpPr>
            <p:nvPr/>
          </p:nvGrpSpPr>
          <p:grpSpPr bwMode="auto">
            <a:xfrm>
              <a:off x="601219" y="2118470"/>
              <a:ext cx="80103" cy="148264"/>
              <a:chOff x="2086" y="11324"/>
              <a:chExt cx="524" cy="71"/>
            </a:xfrm>
          </p:grpSpPr>
          <p:sp>
            <p:nvSpPr>
              <p:cNvPr id="257"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8"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43" name="Rectangle 300"/>
            <p:cNvSpPr>
              <a:spLocks noChangeArrowheads="1"/>
            </p:cNvSpPr>
            <p:nvPr/>
          </p:nvSpPr>
          <p:spPr bwMode="auto">
            <a:xfrm>
              <a:off x="284325"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4" name="Rectangle 301"/>
            <p:cNvSpPr>
              <a:spLocks noChangeArrowheads="1"/>
            </p:cNvSpPr>
            <p:nvPr/>
          </p:nvSpPr>
          <p:spPr bwMode="auto">
            <a:xfrm>
              <a:off x="499104"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5" name="Rectangle 302"/>
            <p:cNvSpPr>
              <a:spLocks noChangeArrowheads="1"/>
            </p:cNvSpPr>
            <p:nvPr/>
          </p:nvSpPr>
          <p:spPr bwMode="auto">
            <a:xfrm>
              <a:off x="304503" y="418162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6" name="Rectangle 303"/>
            <p:cNvSpPr>
              <a:spLocks noChangeArrowheads="1"/>
            </p:cNvSpPr>
            <p:nvPr/>
          </p:nvSpPr>
          <p:spPr bwMode="auto">
            <a:xfrm>
              <a:off x="1010446" y="388509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7" name="Rectangle 304"/>
            <p:cNvSpPr>
              <a:spLocks noChangeArrowheads="1"/>
            </p:cNvSpPr>
            <p:nvPr/>
          </p:nvSpPr>
          <p:spPr bwMode="auto">
            <a:xfrm>
              <a:off x="207127" y="3885096"/>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8" name="Group 305"/>
            <p:cNvGrpSpPr>
              <a:grpSpLocks/>
            </p:cNvGrpSpPr>
            <p:nvPr/>
          </p:nvGrpSpPr>
          <p:grpSpPr bwMode="auto">
            <a:xfrm>
              <a:off x="281420" y="1462772"/>
              <a:ext cx="78727" cy="148264"/>
              <a:chOff x="3172" y="10844"/>
              <a:chExt cx="515" cy="71"/>
            </a:xfrm>
          </p:grpSpPr>
          <p:sp>
            <p:nvSpPr>
              <p:cNvPr id="255"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6"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9" name="Group 308"/>
            <p:cNvGrpSpPr>
              <a:grpSpLocks/>
            </p:cNvGrpSpPr>
            <p:nvPr/>
          </p:nvGrpSpPr>
          <p:grpSpPr bwMode="auto">
            <a:xfrm>
              <a:off x="815081" y="4033357"/>
              <a:ext cx="80103" cy="148264"/>
              <a:chOff x="1633" y="11977"/>
              <a:chExt cx="524" cy="71"/>
            </a:xfrm>
          </p:grpSpPr>
          <p:sp>
            <p:nvSpPr>
              <p:cNvPr id="253"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4"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50" name="Rectangle 311"/>
            <p:cNvSpPr>
              <a:spLocks noChangeArrowheads="1"/>
            </p:cNvSpPr>
            <p:nvPr/>
          </p:nvSpPr>
          <p:spPr bwMode="auto">
            <a:xfrm>
              <a:off x="285853" y="388509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1" name="Rectangle 312"/>
            <p:cNvSpPr>
              <a:spLocks noChangeArrowheads="1"/>
            </p:cNvSpPr>
            <p:nvPr/>
          </p:nvSpPr>
          <p:spPr bwMode="auto">
            <a:xfrm>
              <a:off x="405396" y="373683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2" name="Rectangle 313"/>
            <p:cNvSpPr>
              <a:spLocks noChangeArrowheads="1"/>
            </p:cNvSpPr>
            <p:nvPr/>
          </p:nvSpPr>
          <p:spPr bwMode="auto">
            <a:xfrm>
              <a:off x="326975" y="12059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426" name="CustomShape 1"/>
          <p:cNvSpPr/>
          <p:nvPr/>
        </p:nvSpPr>
        <p:spPr>
          <a:xfrm>
            <a:off x="-18000" y="0"/>
            <a:ext cx="1584000" cy="6885384"/>
          </a:xfrm>
          <a:prstGeom prst="rect">
            <a:avLst/>
          </a:prstGeom>
          <a:solidFill>
            <a:srgbClr val="0FA1E3"/>
          </a:solidFill>
          <a:ln w="9360">
            <a:noFill/>
          </a:ln>
        </p:spPr>
        <p:style>
          <a:lnRef idx="0">
            <a:scrgbClr r="0" g="0" b="0"/>
          </a:lnRef>
          <a:fillRef idx="0">
            <a:scrgbClr r="0" g="0" b="0"/>
          </a:fillRef>
          <a:effectRef idx="0">
            <a:scrgbClr r="0" g="0" b="0"/>
          </a:effectRef>
          <a:fontRef idx="minor"/>
        </p:style>
      </p:sp>
      <p:grpSp>
        <p:nvGrpSpPr>
          <p:cNvPr id="115" name="137 Grupo"/>
          <p:cNvGrpSpPr/>
          <p:nvPr/>
        </p:nvGrpSpPr>
        <p:grpSpPr>
          <a:xfrm>
            <a:off x="-119627" y="1398319"/>
            <a:ext cx="1692827" cy="4621481"/>
            <a:chOff x="-119627" y="1398319"/>
            <a:chExt cx="1692827" cy="4621481"/>
          </a:xfrm>
        </p:grpSpPr>
        <p:grpSp>
          <p:nvGrpSpPr>
            <p:cNvPr id="117" name="520 Grupo"/>
            <p:cNvGrpSpPr/>
            <p:nvPr/>
          </p:nvGrpSpPr>
          <p:grpSpPr>
            <a:xfrm>
              <a:off x="76200" y="1398319"/>
              <a:ext cx="1434956" cy="1794790"/>
              <a:chOff x="76200" y="1398319"/>
              <a:chExt cx="1434956" cy="1794790"/>
            </a:xfrm>
          </p:grpSpPr>
          <p:sp>
            <p:nvSpPr>
              <p:cNvPr id="624" name="Rectangle 215"/>
              <p:cNvSpPr>
                <a:spLocks noChangeArrowheads="1"/>
              </p:cNvSpPr>
              <p:nvPr/>
            </p:nvSpPr>
            <p:spPr bwMode="auto">
              <a:xfrm>
                <a:off x="186190"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5" name="Rectangle 216"/>
              <p:cNvSpPr>
                <a:spLocks noChangeArrowheads="1"/>
              </p:cNvSpPr>
              <p:nvPr/>
            </p:nvSpPr>
            <p:spPr bwMode="auto">
              <a:xfrm>
                <a:off x="448944" y="2064299"/>
                <a:ext cx="10298"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6" name="Rectangle 217"/>
              <p:cNvSpPr>
                <a:spLocks noChangeArrowheads="1"/>
              </p:cNvSpPr>
              <p:nvPr/>
            </p:nvSpPr>
            <p:spPr bwMode="auto">
              <a:xfrm>
                <a:off x="707355"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7" name="Rectangle 218"/>
              <p:cNvSpPr>
                <a:spLocks noChangeArrowheads="1"/>
              </p:cNvSpPr>
              <p:nvPr/>
            </p:nvSpPr>
            <p:spPr bwMode="auto">
              <a:xfrm>
                <a:off x="894324" y="2064299"/>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8" name="Rectangle 219"/>
              <p:cNvSpPr>
                <a:spLocks noChangeArrowheads="1"/>
              </p:cNvSpPr>
              <p:nvPr/>
            </p:nvSpPr>
            <p:spPr bwMode="auto">
              <a:xfrm>
                <a:off x="1099314" y="2064299"/>
                <a:ext cx="10459"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9" name="Rectangle 220"/>
              <p:cNvSpPr>
                <a:spLocks noChangeArrowheads="1"/>
              </p:cNvSpPr>
              <p:nvPr/>
            </p:nvSpPr>
            <p:spPr bwMode="auto">
              <a:xfrm>
                <a:off x="1255551" y="2064299"/>
                <a:ext cx="3250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0" name="Rectangle 221"/>
              <p:cNvSpPr>
                <a:spLocks noChangeArrowheads="1"/>
              </p:cNvSpPr>
              <p:nvPr/>
            </p:nvSpPr>
            <p:spPr bwMode="auto">
              <a:xfrm>
                <a:off x="1326831" y="1971370"/>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8" name="Group 222"/>
              <p:cNvGrpSpPr>
                <a:grpSpLocks/>
              </p:cNvGrpSpPr>
              <p:nvPr/>
            </p:nvGrpSpPr>
            <p:grpSpPr bwMode="auto">
              <a:xfrm>
                <a:off x="186184" y="2015188"/>
                <a:ext cx="1210865" cy="64058"/>
                <a:chOff x="2745" y="15338"/>
                <a:chExt cx="7525" cy="71"/>
              </a:xfrm>
            </p:grpSpPr>
            <p:sp>
              <p:nvSpPr>
                <p:cNvPr id="850"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1"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2"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3"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4"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5"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6"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9" name="Group 245"/>
              <p:cNvGrpSpPr>
                <a:grpSpLocks/>
              </p:cNvGrpSpPr>
              <p:nvPr/>
            </p:nvGrpSpPr>
            <p:grpSpPr bwMode="auto">
              <a:xfrm>
                <a:off x="878674" y="2132954"/>
                <a:ext cx="93708" cy="64059"/>
                <a:chOff x="7359" y="10643"/>
                <a:chExt cx="613" cy="71"/>
              </a:xfrm>
            </p:grpSpPr>
            <p:sp>
              <p:nvSpPr>
                <p:cNvPr id="848"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9"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0" name="519 Grupo"/>
              <p:cNvGrpSpPr/>
              <p:nvPr/>
            </p:nvGrpSpPr>
            <p:grpSpPr>
              <a:xfrm>
                <a:off x="76200" y="2133600"/>
                <a:ext cx="1434956" cy="1059509"/>
                <a:chOff x="76200" y="2674291"/>
                <a:chExt cx="1434956" cy="1059509"/>
              </a:xfrm>
            </p:grpSpPr>
            <p:grpSp>
              <p:nvGrpSpPr>
                <p:cNvPr id="122" name="Group 139"/>
                <p:cNvGrpSpPr>
                  <a:grpSpLocks/>
                </p:cNvGrpSpPr>
                <p:nvPr/>
              </p:nvGrpSpPr>
              <p:grpSpPr bwMode="auto">
                <a:xfrm>
                  <a:off x="76200" y="3670472"/>
                  <a:ext cx="1434956" cy="63328"/>
                  <a:chOff x="2535" y="15338"/>
                  <a:chExt cx="7838" cy="71"/>
                </a:xfrm>
              </p:grpSpPr>
              <p:sp>
                <p:nvSpPr>
                  <p:cNvPr id="84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5" name="Group 139"/>
                <p:cNvGrpSpPr>
                  <a:grpSpLocks/>
                </p:cNvGrpSpPr>
                <p:nvPr/>
              </p:nvGrpSpPr>
              <p:grpSpPr bwMode="auto">
                <a:xfrm>
                  <a:off x="76200" y="3505200"/>
                  <a:ext cx="1066800" cy="76200"/>
                  <a:chOff x="2535" y="15338"/>
                  <a:chExt cx="7838" cy="71"/>
                </a:xfrm>
              </p:grpSpPr>
              <p:sp>
                <p:nvSpPr>
                  <p:cNvPr id="83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6" name="Group 14"/>
                <p:cNvGrpSpPr>
                  <a:grpSpLocks/>
                </p:cNvGrpSpPr>
                <p:nvPr/>
              </p:nvGrpSpPr>
              <p:grpSpPr bwMode="auto">
                <a:xfrm>
                  <a:off x="710214" y="2674291"/>
                  <a:ext cx="93708" cy="64059"/>
                  <a:chOff x="5031" y="10743"/>
                  <a:chExt cx="613" cy="71"/>
                </a:xfrm>
              </p:grpSpPr>
              <p:sp>
                <p:nvSpPr>
                  <p:cNvPr id="8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28" name="Rectangle 17"/>
                <p:cNvSpPr>
                  <a:spLocks noChangeArrowheads="1"/>
                </p:cNvSpPr>
                <p:nvPr/>
              </p:nvSpPr>
              <p:spPr bwMode="auto">
                <a:xfrm>
                  <a:off x="566977" y="2917894"/>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6" name="Group 21"/>
                <p:cNvGrpSpPr>
                  <a:grpSpLocks/>
                </p:cNvGrpSpPr>
                <p:nvPr/>
              </p:nvGrpSpPr>
              <p:grpSpPr bwMode="auto">
                <a:xfrm>
                  <a:off x="1104154" y="3044206"/>
                  <a:ext cx="93708" cy="65863"/>
                  <a:chOff x="8491" y="10743"/>
                  <a:chExt cx="613" cy="73"/>
                </a:xfrm>
              </p:grpSpPr>
              <p:sp>
                <p:nvSpPr>
                  <p:cNvPr id="828"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9"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0" name="Rectangle 24"/>
                <p:cNvSpPr>
                  <a:spLocks noChangeArrowheads="1"/>
                </p:cNvSpPr>
                <p:nvPr/>
              </p:nvSpPr>
              <p:spPr bwMode="auto">
                <a:xfrm>
                  <a:off x="1361124" y="267429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7" name="Group 25"/>
                <p:cNvGrpSpPr>
                  <a:grpSpLocks/>
                </p:cNvGrpSpPr>
                <p:nvPr/>
              </p:nvGrpSpPr>
              <p:grpSpPr bwMode="auto">
                <a:xfrm>
                  <a:off x="710214" y="2917894"/>
                  <a:ext cx="93708" cy="64059"/>
                  <a:chOff x="5140" y="10844"/>
                  <a:chExt cx="613" cy="71"/>
                </a:xfrm>
              </p:grpSpPr>
              <p:sp>
                <p:nvSpPr>
                  <p:cNvPr id="826"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7"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8" name="Group 28"/>
                <p:cNvGrpSpPr>
                  <a:grpSpLocks/>
                </p:cNvGrpSpPr>
                <p:nvPr/>
              </p:nvGrpSpPr>
              <p:grpSpPr bwMode="auto">
                <a:xfrm>
                  <a:off x="887540" y="2765417"/>
                  <a:ext cx="111135" cy="64059"/>
                  <a:chOff x="6191" y="10844"/>
                  <a:chExt cx="727" cy="71"/>
                </a:xfrm>
              </p:grpSpPr>
              <p:sp>
                <p:nvSpPr>
                  <p:cNvPr id="824"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5"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9" name="Group 31"/>
                <p:cNvGrpSpPr>
                  <a:grpSpLocks/>
                </p:cNvGrpSpPr>
                <p:nvPr/>
              </p:nvGrpSpPr>
              <p:grpSpPr bwMode="auto">
                <a:xfrm>
                  <a:off x="1076943" y="2765417"/>
                  <a:ext cx="93708" cy="64059"/>
                  <a:chOff x="7430" y="10844"/>
                  <a:chExt cx="613" cy="71"/>
                </a:xfrm>
              </p:grpSpPr>
              <p:sp>
                <p:nvSpPr>
                  <p:cNvPr id="822"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3"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4" name="Rectangle 34"/>
                <p:cNvSpPr>
                  <a:spLocks noChangeArrowheads="1"/>
                </p:cNvSpPr>
                <p:nvPr/>
              </p:nvSpPr>
              <p:spPr bwMode="auto">
                <a:xfrm>
                  <a:off x="1361124" y="276541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5" name="Rectangle 35"/>
                <p:cNvSpPr>
                  <a:spLocks noChangeArrowheads="1"/>
                </p:cNvSpPr>
                <p:nvPr/>
              </p:nvSpPr>
              <p:spPr bwMode="auto">
                <a:xfrm>
                  <a:off x="616506" y="276541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0" name="Group 37"/>
                <p:cNvGrpSpPr>
                  <a:grpSpLocks/>
                </p:cNvGrpSpPr>
                <p:nvPr/>
              </p:nvGrpSpPr>
              <p:grpSpPr bwMode="auto">
                <a:xfrm>
                  <a:off x="1206269" y="2765417"/>
                  <a:ext cx="116027" cy="64059"/>
                  <a:chOff x="8276" y="10844"/>
                  <a:chExt cx="759" cy="71"/>
                </a:xfrm>
              </p:grpSpPr>
              <p:sp>
                <p:nvSpPr>
                  <p:cNvPr id="820"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1"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7" name="Rectangle 41"/>
                <p:cNvSpPr>
                  <a:spLocks noChangeArrowheads="1"/>
                </p:cNvSpPr>
                <p:nvPr/>
              </p:nvSpPr>
              <p:spPr bwMode="auto">
                <a:xfrm>
                  <a:off x="840151" y="2917894"/>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8" name="Rectangle 42"/>
                <p:cNvSpPr>
                  <a:spLocks noChangeArrowheads="1"/>
                </p:cNvSpPr>
                <p:nvPr/>
              </p:nvSpPr>
              <p:spPr bwMode="auto">
                <a:xfrm>
                  <a:off x="727946" y="2789777"/>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9" name="Rectangle 43"/>
                <p:cNvSpPr>
                  <a:spLocks noChangeArrowheads="1"/>
                </p:cNvSpPr>
                <p:nvPr/>
              </p:nvSpPr>
              <p:spPr bwMode="auto">
                <a:xfrm>
                  <a:off x="784813" y="278977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1" name="Group 44"/>
                <p:cNvGrpSpPr>
                  <a:grpSpLocks/>
                </p:cNvGrpSpPr>
                <p:nvPr/>
              </p:nvGrpSpPr>
              <p:grpSpPr bwMode="auto">
                <a:xfrm>
                  <a:off x="866292" y="2981952"/>
                  <a:ext cx="93708" cy="64059"/>
                  <a:chOff x="7359" y="10643"/>
                  <a:chExt cx="613" cy="71"/>
                </a:xfrm>
              </p:grpSpPr>
              <p:sp>
                <p:nvSpPr>
                  <p:cNvPr id="818"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9"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1" name="Rectangle 47"/>
                <p:cNvSpPr>
                  <a:spLocks noChangeArrowheads="1"/>
                </p:cNvSpPr>
                <p:nvPr/>
              </p:nvSpPr>
              <p:spPr bwMode="auto">
                <a:xfrm>
                  <a:off x="1214066" y="2980147"/>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2" name="Group 48"/>
                <p:cNvGrpSpPr>
                  <a:grpSpLocks/>
                </p:cNvGrpSpPr>
                <p:nvPr/>
              </p:nvGrpSpPr>
              <p:grpSpPr bwMode="auto">
                <a:xfrm>
                  <a:off x="1254423" y="2890827"/>
                  <a:ext cx="136052" cy="64059"/>
                  <a:chOff x="8966" y="10643"/>
                  <a:chExt cx="890" cy="71"/>
                </a:xfrm>
              </p:grpSpPr>
              <p:sp>
                <p:nvSpPr>
                  <p:cNvPr id="816"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7"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3" name="Group 51"/>
                <p:cNvGrpSpPr>
                  <a:grpSpLocks/>
                </p:cNvGrpSpPr>
                <p:nvPr/>
              </p:nvGrpSpPr>
              <p:grpSpPr bwMode="auto">
                <a:xfrm>
                  <a:off x="716023" y="3046010"/>
                  <a:ext cx="93708" cy="64059"/>
                  <a:chOff x="3256" y="10743"/>
                  <a:chExt cx="613" cy="71"/>
                </a:xfrm>
              </p:grpSpPr>
              <p:sp>
                <p:nvSpPr>
                  <p:cNvPr id="814"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5"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4" name="Rectangle 57"/>
                <p:cNvSpPr>
                  <a:spLocks noChangeArrowheads="1"/>
                </p:cNvSpPr>
                <p:nvPr/>
              </p:nvSpPr>
              <p:spPr bwMode="auto">
                <a:xfrm>
                  <a:off x="619563" y="304601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4" name="Group 58"/>
                <p:cNvGrpSpPr>
                  <a:grpSpLocks/>
                </p:cNvGrpSpPr>
                <p:nvPr/>
              </p:nvGrpSpPr>
              <p:grpSpPr bwMode="auto">
                <a:xfrm>
                  <a:off x="987210" y="2981952"/>
                  <a:ext cx="93708" cy="65863"/>
                  <a:chOff x="7502" y="10743"/>
                  <a:chExt cx="613" cy="73"/>
                </a:xfrm>
              </p:grpSpPr>
              <p:sp>
                <p:nvSpPr>
                  <p:cNvPr id="812"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3"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5" name="Group 61"/>
                <p:cNvGrpSpPr>
                  <a:grpSpLocks/>
                </p:cNvGrpSpPr>
                <p:nvPr/>
              </p:nvGrpSpPr>
              <p:grpSpPr bwMode="auto">
                <a:xfrm>
                  <a:off x="1160715" y="3198487"/>
                  <a:ext cx="93708" cy="65863"/>
                  <a:chOff x="8491" y="10743"/>
                  <a:chExt cx="613" cy="73"/>
                </a:xfrm>
              </p:grpSpPr>
              <p:sp>
                <p:nvSpPr>
                  <p:cNvPr id="810"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1"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7" name="Rectangle 64"/>
                <p:cNvSpPr>
                  <a:spLocks noChangeArrowheads="1"/>
                </p:cNvSpPr>
                <p:nvPr/>
              </p:nvSpPr>
              <p:spPr bwMode="auto">
                <a:xfrm>
                  <a:off x="1289735" y="307037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6" name="Group 65"/>
                <p:cNvGrpSpPr>
                  <a:grpSpLocks/>
                </p:cNvGrpSpPr>
                <p:nvPr/>
              </p:nvGrpSpPr>
              <p:grpSpPr bwMode="auto">
                <a:xfrm>
                  <a:off x="953426" y="2853835"/>
                  <a:ext cx="80103" cy="64059"/>
                  <a:chOff x="1393" y="11737"/>
                  <a:chExt cx="524" cy="71"/>
                </a:xfrm>
              </p:grpSpPr>
              <p:sp>
                <p:nvSpPr>
                  <p:cNvPr id="808"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9"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7" name="Group 71"/>
                <p:cNvGrpSpPr>
                  <a:grpSpLocks/>
                </p:cNvGrpSpPr>
                <p:nvPr/>
              </p:nvGrpSpPr>
              <p:grpSpPr bwMode="auto">
                <a:xfrm>
                  <a:off x="833119" y="3110068"/>
                  <a:ext cx="111135" cy="64059"/>
                  <a:chOff x="6191" y="10844"/>
                  <a:chExt cx="727" cy="71"/>
                </a:xfrm>
              </p:grpSpPr>
              <p:sp>
                <p:nvSpPr>
                  <p:cNvPr id="806"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7"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8" name="Group 74"/>
                <p:cNvGrpSpPr>
                  <a:grpSpLocks/>
                </p:cNvGrpSpPr>
                <p:nvPr/>
              </p:nvGrpSpPr>
              <p:grpSpPr bwMode="auto">
                <a:xfrm>
                  <a:off x="1104154" y="2890827"/>
                  <a:ext cx="93708" cy="64059"/>
                  <a:chOff x="7430" y="10844"/>
                  <a:chExt cx="613" cy="71"/>
                </a:xfrm>
              </p:grpSpPr>
              <p:sp>
                <p:nvSpPr>
                  <p:cNvPr id="804"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5"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1" name="Rectangle 77"/>
                <p:cNvSpPr>
                  <a:spLocks noChangeArrowheads="1"/>
                </p:cNvSpPr>
                <p:nvPr/>
              </p:nvSpPr>
              <p:spPr bwMode="auto">
                <a:xfrm>
                  <a:off x="1275212" y="3200292"/>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9" name="Group 78"/>
                <p:cNvGrpSpPr>
                  <a:grpSpLocks/>
                </p:cNvGrpSpPr>
                <p:nvPr/>
              </p:nvGrpSpPr>
              <p:grpSpPr bwMode="auto">
                <a:xfrm>
                  <a:off x="1367697" y="3134429"/>
                  <a:ext cx="80103" cy="64059"/>
                  <a:chOff x="1873" y="12217"/>
                  <a:chExt cx="524" cy="71"/>
                </a:xfrm>
              </p:grpSpPr>
              <p:sp>
                <p:nvSpPr>
                  <p:cNvPr id="802"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3"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3" name="Rectangle 81"/>
                <p:cNvSpPr>
                  <a:spLocks noChangeArrowheads="1"/>
                </p:cNvSpPr>
                <p:nvPr/>
              </p:nvSpPr>
              <p:spPr bwMode="auto">
                <a:xfrm>
                  <a:off x="689729" y="3198487"/>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54" name="Rectangle 82"/>
                <p:cNvSpPr>
                  <a:spLocks noChangeArrowheads="1"/>
                </p:cNvSpPr>
                <p:nvPr/>
              </p:nvSpPr>
              <p:spPr bwMode="auto">
                <a:xfrm>
                  <a:off x="566977" y="319848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0" name="Group 83"/>
                <p:cNvGrpSpPr>
                  <a:grpSpLocks/>
                </p:cNvGrpSpPr>
                <p:nvPr/>
              </p:nvGrpSpPr>
              <p:grpSpPr bwMode="auto">
                <a:xfrm>
                  <a:off x="964891" y="3110068"/>
                  <a:ext cx="116027" cy="64059"/>
                  <a:chOff x="8276" y="10844"/>
                  <a:chExt cx="759" cy="71"/>
                </a:xfrm>
              </p:grpSpPr>
              <p:sp>
                <p:nvSpPr>
                  <p:cNvPr id="800"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1"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1" name="Group 248"/>
                <p:cNvGrpSpPr>
                  <a:grpSpLocks/>
                </p:cNvGrpSpPr>
                <p:nvPr/>
              </p:nvGrpSpPr>
              <p:grpSpPr bwMode="auto">
                <a:xfrm>
                  <a:off x="418542" y="2676998"/>
                  <a:ext cx="93708" cy="64059"/>
                  <a:chOff x="3256" y="11013"/>
                  <a:chExt cx="613" cy="71"/>
                </a:xfrm>
              </p:grpSpPr>
              <p:sp>
                <p:nvSpPr>
                  <p:cNvPr id="798"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9"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2" name="Group 258"/>
                <p:cNvGrpSpPr>
                  <a:grpSpLocks/>
                </p:cNvGrpSpPr>
                <p:nvPr/>
              </p:nvGrpSpPr>
              <p:grpSpPr bwMode="auto">
                <a:xfrm>
                  <a:off x="405701" y="2805115"/>
                  <a:ext cx="78727" cy="64059"/>
                  <a:chOff x="3172" y="10844"/>
                  <a:chExt cx="515" cy="71"/>
                </a:xfrm>
              </p:grpSpPr>
              <p:sp>
                <p:nvSpPr>
                  <p:cNvPr id="796"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7"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3" name="Group 261"/>
                <p:cNvGrpSpPr>
                  <a:grpSpLocks/>
                </p:cNvGrpSpPr>
                <p:nvPr/>
              </p:nvGrpSpPr>
              <p:grpSpPr bwMode="auto">
                <a:xfrm>
                  <a:off x="202999" y="2741056"/>
                  <a:ext cx="80103" cy="64059"/>
                  <a:chOff x="1846" y="11084"/>
                  <a:chExt cx="524" cy="71"/>
                </a:xfrm>
              </p:grpSpPr>
              <p:sp>
                <p:nvSpPr>
                  <p:cNvPr id="794"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5"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4" name="Group 264"/>
                <p:cNvGrpSpPr>
                  <a:grpSpLocks/>
                </p:cNvGrpSpPr>
                <p:nvPr/>
              </p:nvGrpSpPr>
              <p:grpSpPr bwMode="auto">
                <a:xfrm>
                  <a:off x="239688" y="2957592"/>
                  <a:ext cx="80103" cy="64059"/>
                  <a:chOff x="2086" y="11324"/>
                  <a:chExt cx="524" cy="71"/>
                </a:xfrm>
              </p:grpSpPr>
              <p:sp>
                <p:nvSpPr>
                  <p:cNvPr id="792"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3"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0" name="Rectangle 269"/>
                <p:cNvSpPr>
                  <a:spLocks noChangeArrowheads="1"/>
                </p:cNvSpPr>
                <p:nvPr/>
              </p:nvSpPr>
              <p:spPr bwMode="auto">
                <a:xfrm>
                  <a:off x="305879" y="2741056"/>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61" name="Rectangle 270"/>
                <p:cNvSpPr>
                  <a:spLocks noChangeArrowheads="1"/>
                </p:cNvSpPr>
                <p:nvPr/>
              </p:nvSpPr>
              <p:spPr bwMode="auto">
                <a:xfrm>
                  <a:off x="485499" y="2805115"/>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5" name="Group 272"/>
                <p:cNvGrpSpPr>
                  <a:grpSpLocks/>
                </p:cNvGrpSpPr>
                <p:nvPr/>
              </p:nvGrpSpPr>
              <p:grpSpPr bwMode="auto">
                <a:xfrm>
                  <a:off x="326975" y="2893533"/>
                  <a:ext cx="78727" cy="64059"/>
                  <a:chOff x="3172" y="10844"/>
                  <a:chExt cx="515" cy="71"/>
                </a:xfrm>
              </p:grpSpPr>
              <p:sp>
                <p:nvSpPr>
                  <p:cNvPr id="790"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1"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6" name="Group 275"/>
                <p:cNvGrpSpPr>
                  <a:grpSpLocks/>
                </p:cNvGrpSpPr>
                <p:nvPr/>
              </p:nvGrpSpPr>
              <p:grpSpPr bwMode="auto">
                <a:xfrm>
                  <a:off x="152400" y="2869173"/>
                  <a:ext cx="80103" cy="64059"/>
                  <a:chOff x="1633" y="11977"/>
                  <a:chExt cx="524" cy="71"/>
                </a:xfrm>
              </p:grpSpPr>
              <p:sp>
                <p:nvSpPr>
                  <p:cNvPr id="788"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9"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4" name="Rectangle 280"/>
                <p:cNvSpPr>
                  <a:spLocks noChangeArrowheads="1"/>
                </p:cNvSpPr>
                <p:nvPr/>
              </p:nvSpPr>
              <p:spPr bwMode="auto">
                <a:xfrm>
                  <a:off x="418542" y="29575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7" name="Group 281"/>
                <p:cNvGrpSpPr>
                  <a:grpSpLocks/>
                </p:cNvGrpSpPr>
                <p:nvPr/>
              </p:nvGrpSpPr>
              <p:grpSpPr bwMode="auto">
                <a:xfrm>
                  <a:off x="417167" y="3351865"/>
                  <a:ext cx="93708" cy="64059"/>
                  <a:chOff x="3256" y="11013"/>
                  <a:chExt cx="613" cy="71"/>
                </a:xfrm>
              </p:grpSpPr>
              <p:sp>
                <p:nvSpPr>
                  <p:cNvPr id="786"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7"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6" name="Rectangle 284"/>
                <p:cNvSpPr>
                  <a:spLocks noChangeArrowheads="1"/>
                </p:cNvSpPr>
                <p:nvPr/>
              </p:nvSpPr>
              <p:spPr bwMode="auto">
                <a:xfrm>
                  <a:off x="198719" y="3108263"/>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8" name="Group 285"/>
                <p:cNvGrpSpPr>
                  <a:grpSpLocks/>
                </p:cNvGrpSpPr>
                <p:nvPr/>
              </p:nvGrpSpPr>
              <p:grpSpPr bwMode="auto">
                <a:xfrm>
                  <a:off x="417167" y="3108263"/>
                  <a:ext cx="93708" cy="64059"/>
                  <a:chOff x="3256" y="10743"/>
                  <a:chExt cx="613" cy="71"/>
                </a:xfrm>
              </p:grpSpPr>
              <p:sp>
                <p:nvSpPr>
                  <p:cNvPr id="784"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5"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9" name="Group 288"/>
                <p:cNvGrpSpPr>
                  <a:grpSpLocks/>
                </p:cNvGrpSpPr>
                <p:nvPr/>
              </p:nvGrpSpPr>
              <p:grpSpPr bwMode="auto">
                <a:xfrm>
                  <a:off x="164935" y="3199389"/>
                  <a:ext cx="80103" cy="64059"/>
                  <a:chOff x="1606" y="10844"/>
                  <a:chExt cx="524" cy="71"/>
                </a:xfrm>
              </p:grpSpPr>
              <p:sp>
                <p:nvSpPr>
                  <p:cNvPr id="782"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3"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0" name="Group 294"/>
                <p:cNvGrpSpPr>
                  <a:grpSpLocks/>
                </p:cNvGrpSpPr>
                <p:nvPr/>
              </p:nvGrpSpPr>
              <p:grpSpPr bwMode="auto">
                <a:xfrm>
                  <a:off x="201623" y="3415924"/>
                  <a:ext cx="80103" cy="64059"/>
                  <a:chOff x="1846" y="11084"/>
                  <a:chExt cx="524" cy="71"/>
                </a:xfrm>
              </p:grpSpPr>
              <p:sp>
                <p:nvSpPr>
                  <p:cNvPr id="78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0" name="Rectangle 300"/>
                <p:cNvSpPr>
                  <a:spLocks noChangeArrowheads="1"/>
                </p:cNvSpPr>
                <p:nvPr/>
              </p:nvSpPr>
              <p:spPr bwMode="auto">
                <a:xfrm>
                  <a:off x="284325"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1" name="Rectangle 301"/>
                <p:cNvSpPr>
                  <a:spLocks noChangeArrowheads="1"/>
                </p:cNvSpPr>
                <p:nvPr/>
              </p:nvSpPr>
              <p:spPr bwMode="auto">
                <a:xfrm>
                  <a:off x="499104"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2" name="Rectangle 302"/>
                <p:cNvSpPr>
                  <a:spLocks noChangeArrowheads="1"/>
                </p:cNvSpPr>
                <p:nvPr/>
              </p:nvSpPr>
              <p:spPr bwMode="auto">
                <a:xfrm>
                  <a:off x="304503" y="341592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3" name="Rectangle 303"/>
                <p:cNvSpPr>
                  <a:spLocks noChangeArrowheads="1"/>
                </p:cNvSpPr>
                <p:nvPr/>
              </p:nvSpPr>
              <p:spPr bwMode="auto">
                <a:xfrm>
                  <a:off x="1010446" y="3287808"/>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4" name="Rectangle 304"/>
                <p:cNvSpPr>
                  <a:spLocks noChangeArrowheads="1"/>
                </p:cNvSpPr>
                <p:nvPr/>
              </p:nvSpPr>
              <p:spPr bwMode="auto">
                <a:xfrm>
                  <a:off x="207127" y="32878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1" name="Group 308"/>
                <p:cNvGrpSpPr>
                  <a:grpSpLocks/>
                </p:cNvGrpSpPr>
                <p:nvPr/>
              </p:nvGrpSpPr>
              <p:grpSpPr bwMode="auto">
                <a:xfrm>
                  <a:off x="815081" y="3351865"/>
                  <a:ext cx="80103" cy="64059"/>
                  <a:chOff x="1633" y="11977"/>
                  <a:chExt cx="524" cy="71"/>
                </a:xfrm>
              </p:grpSpPr>
              <p:sp>
                <p:nvSpPr>
                  <p:cNvPr id="778"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9"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6" name="Rectangle 311"/>
                <p:cNvSpPr>
                  <a:spLocks noChangeArrowheads="1"/>
                </p:cNvSpPr>
                <p:nvPr/>
              </p:nvSpPr>
              <p:spPr bwMode="auto">
                <a:xfrm>
                  <a:off x="285853" y="3287808"/>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7" name="Rectangle 312"/>
                <p:cNvSpPr>
                  <a:spLocks noChangeArrowheads="1"/>
                </p:cNvSpPr>
                <p:nvPr/>
              </p:nvSpPr>
              <p:spPr bwMode="auto">
                <a:xfrm>
                  <a:off x="405396" y="322374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34" name="Rectangle 313"/>
              <p:cNvSpPr>
                <a:spLocks noChangeArrowheads="1"/>
              </p:cNvSpPr>
              <p:nvPr/>
            </p:nvSpPr>
            <p:spPr bwMode="auto">
              <a:xfrm>
                <a:off x="326975" y="213024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5" name="Rectangle 8"/>
              <p:cNvSpPr>
                <a:spLocks noChangeArrowheads="1"/>
              </p:cNvSpPr>
              <p:nvPr/>
            </p:nvSpPr>
            <p:spPr bwMode="auto">
              <a:xfrm>
                <a:off x="475868" y="1515608"/>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6" name="Rectangle 9"/>
              <p:cNvSpPr>
                <a:spLocks noChangeArrowheads="1"/>
              </p:cNvSpPr>
              <p:nvPr/>
            </p:nvSpPr>
            <p:spPr bwMode="auto">
              <a:xfrm>
                <a:off x="741552" y="157335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7" name="Rectangle 10"/>
              <p:cNvSpPr>
                <a:spLocks noChangeArrowheads="1"/>
              </p:cNvSpPr>
              <p:nvPr/>
            </p:nvSpPr>
            <p:spPr bwMode="auto">
              <a:xfrm>
                <a:off x="1228588" y="1761014"/>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2" name="Group 11"/>
              <p:cNvGrpSpPr>
                <a:grpSpLocks/>
              </p:cNvGrpSpPr>
              <p:nvPr/>
            </p:nvGrpSpPr>
            <p:grpSpPr bwMode="auto">
              <a:xfrm>
                <a:off x="1311748" y="1788080"/>
                <a:ext cx="136052" cy="64059"/>
                <a:chOff x="8966" y="10643"/>
                <a:chExt cx="890" cy="71"/>
              </a:xfrm>
            </p:grpSpPr>
            <p:sp>
              <p:nvSpPr>
                <p:cNvPr id="723"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4"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3" name="Group 14"/>
              <p:cNvGrpSpPr>
                <a:grpSpLocks/>
              </p:cNvGrpSpPr>
              <p:nvPr/>
            </p:nvGrpSpPr>
            <p:grpSpPr bwMode="auto">
              <a:xfrm>
                <a:off x="710214" y="1878303"/>
                <a:ext cx="93708" cy="64059"/>
                <a:chOff x="5031" y="10743"/>
                <a:chExt cx="613" cy="71"/>
              </a:xfrm>
            </p:grpSpPr>
            <p:sp>
              <p:nvSpPr>
                <p:cNvPr id="721"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2"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0" name="Rectangle 17"/>
              <p:cNvSpPr>
                <a:spLocks noChangeArrowheads="1"/>
              </p:cNvSpPr>
              <p:nvPr/>
            </p:nvSpPr>
            <p:spPr bwMode="auto">
              <a:xfrm>
                <a:off x="566977" y="2121906"/>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4" name="Group 18"/>
              <p:cNvGrpSpPr>
                <a:grpSpLocks/>
              </p:cNvGrpSpPr>
              <p:nvPr/>
            </p:nvGrpSpPr>
            <p:grpSpPr bwMode="auto">
              <a:xfrm>
                <a:off x="1010446" y="1695152"/>
                <a:ext cx="93708" cy="65863"/>
                <a:chOff x="7502" y="10743"/>
                <a:chExt cx="613" cy="73"/>
              </a:xfrm>
            </p:grpSpPr>
            <p:sp>
              <p:nvSpPr>
                <p:cNvPr id="719"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0"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2" name="Rectangle 24"/>
              <p:cNvSpPr>
                <a:spLocks noChangeArrowheads="1"/>
              </p:cNvSpPr>
              <p:nvPr/>
            </p:nvSpPr>
            <p:spPr bwMode="auto">
              <a:xfrm>
                <a:off x="1361124" y="1878303"/>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5" name="Group 25"/>
              <p:cNvGrpSpPr>
                <a:grpSpLocks/>
              </p:cNvGrpSpPr>
              <p:nvPr/>
            </p:nvGrpSpPr>
            <p:grpSpPr bwMode="auto">
              <a:xfrm>
                <a:off x="710214" y="2121906"/>
                <a:ext cx="93708" cy="64059"/>
                <a:chOff x="5140" y="10844"/>
                <a:chExt cx="613" cy="71"/>
              </a:xfrm>
            </p:grpSpPr>
            <p:sp>
              <p:nvSpPr>
                <p:cNvPr id="717"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8"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4" name="Group 28"/>
              <p:cNvGrpSpPr>
                <a:grpSpLocks/>
              </p:cNvGrpSpPr>
              <p:nvPr/>
            </p:nvGrpSpPr>
            <p:grpSpPr bwMode="auto">
              <a:xfrm>
                <a:off x="887540" y="1969429"/>
                <a:ext cx="111135" cy="64059"/>
                <a:chOff x="6191" y="10844"/>
                <a:chExt cx="727" cy="71"/>
              </a:xfrm>
            </p:grpSpPr>
            <p:sp>
              <p:nvSpPr>
                <p:cNvPr id="715"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6"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5" name="Group 31"/>
              <p:cNvGrpSpPr>
                <a:grpSpLocks/>
              </p:cNvGrpSpPr>
              <p:nvPr/>
            </p:nvGrpSpPr>
            <p:grpSpPr bwMode="auto">
              <a:xfrm>
                <a:off x="1076943" y="1969429"/>
                <a:ext cx="93708" cy="64059"/>
                <a:chOff x="7430" y="10844"/>
                <a:chExt cx="613" cy="71"/>
              </a:xfrm>
            </p:grpSpPr>
            <p:sp>
              <p:nvSpPr>
                <p:cNvPr id="713"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4"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6" name="Rectangle 34"/>
              <p:cNvSpPr>
                <a:spLocks noChangeArrowheads="1"/>
              </p:cNvSpPr>
              <p:nvPr/>
            </p:nvSpPr>
            <p:spPr bwMode="auto">
              <a:xfrm>
                <a:off x="1361124" y="1969429"/>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7" name="Rectangle 35"/>
              <p:cNvSpPr>
                <a:spLocks noChangeArrowheads="1"/>
              </p:cNvSpPr>
              <p:nvPr/>
            </p:nvSpPr>
            <p:spPr bwMode="auto">
              <a:xfrm>
                <a:off x="616506" y="1969429"/>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8" name="Rectangle 36"/>
              <p:cNvSpPr>
                <a:spLocks noChangeArrowheads="1"/>
              </p:cNvSpPr>
              <p:nvPr/>
            </p:nvSpPr>
            <p:spPr bwMode="auto">
              <a:xfrm>
                <a:off x="504760" y="15092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6" name="Group 37"/>
              <p:cNvGrpSpPr>
                <a:grpSpLocks/>
              </p:cNvGrpSpPr>
              <p:nvPr/>
            </p:nvGrpSpPr>
            <p:grpSpPr bwMode="auto">
              <a:xfrm>
                <a:off x="1206269" y="1969429"/>
                <a:ext cx="116027" cy="64059"/>
                <a:chOff x="8276" y="10844"/>
                <a:chExt cx="759" cy="71"/>
              </a:xfrm>
            </p:grpSpPr>
            <p:sp>
              <p:nvSpPr>
                <p:cNvPr id="711"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2"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0" name="Rectangle 41"/>
              <p:cNvSpPr>
                <a:spLocks noChangeArrowheads="1"/>
              </p:cNvSpPr>
              <p:nvPr/>
            </p:nvSpPr>
            <p:spPr bwMode="auto">
              <a:xfrm>
                <a:off x="840151" y="2121906"/>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1" name="Rectangle 42"/>
              <p:cNvSpPr>
                <a:spLocks noChangeArrowheads="1"/>
              </p:cNvSpPr>
              <p:nvPr/>
            </p:nvSpPr>
            <p:spPr bwMode="auto">
              <a:xfrm>
                <a:off x="727946" y="199379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2" name="Rectangle 43"/>
              <p:cNvSpPr>
                <a:spLocks noChangeArrowheads="1"/>
              </p:cNvSpPr>
              <p:nvPr/>
            </p:nvSpPr>
            <p:spPr bwMode="auto">
              <a:xfrm>
                <a:off x="784813" y="199379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8" name="Group 48"/>
              <p:cNvGrpSpPr>
                <a:grpSpLocks/>
              </p:cNvGrpSpPr>
              <p:nvPr/>
            </p:nvGrpSpPr>
            <p:grpSpPr bwMode="auto">
              <a:xfrm>
                <a:off x="1254423" y="2094839"/>
                <a:ext cx="136052" cy="64059"/>
                <a:chOff x="8966" y="10643"/>
                <a:chExt cx="890" cy="71"/>
              </a:xfrm>
            </p:grpSpPr>
            <p:sp>
              <p:nvSpPr>
                <p:cNvPr id="709"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0"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9" name="Group 54"/>
              <p:cNvGrpSpPr>
                <a:grpSpLocks/>
              </p:cNvGrpSpPr>
              <p:nvPr/>
            </p:nvGrpSpPr>
            <p:grpSpPr bwMode="auto">
              <a:xfrm>
                <a:off x="878674" y="1573350"/>
                <a:ext cx="93708" cy="64059"/>
                <a:chOff x="5031" y="10743"/>
                <a:chExt cx="613" cy="71"/>
              </a:xfrm>
            </p:grpSpPr>
            <p:sp>
              <p:nvSpPr>
                <p:cNvPr id="707"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8"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0" name="Group 65"/>
              <p:cNvGrpSpPr>
                <a:grpSpLocks/>
              </p:cNvGrpSpPr>
              <p:nvPr/>
            </p:nvGrpSpPr>
            <p:grpSpPr bwMode="auto">
              <a:xfrm>
                <a:off x="953426" y="2057847"/>
                <a:ext cx="80103" cy="64059"/>
                <a:chOff x="1393" y="11737"/>
                <a:chExt cx="524" cy="71"/>
              </a:xfrm>
            </p:grpSpPr>
            <p:sp>
              <p:nvSpPr>
                <p:cNvPr id="705"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6"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1" name="Group 68"/>
              <p:cNvGrpSpPr>
                <a:grpSpLocks/>
              </p:cNvGrpSpPr>
              <p:nvPr/>
            </p:nvGrpSpPr>
            <p:grpSpPr bwMode="auto">
              <a:xfrm>
                <a:off x="829298" y="1825072"/>
                <a:ext cx="93708" cy="64059"/>
                <a:chOff x="5140" y="10844"/>
                <a:chExt cx="613" cy="71"/>
              </a:xfrm>
            </p:grpSpPr>
            <p:sp>
              <p:nvSpPr>
                <p:cNvPr id="703"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4"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2" name="Group 74"/>
              <p:cNvGrpSpPr>
                <a:grpSpLocks/>
              </p:cNvGrpSpPr>
              <p:nvPr/>
            </p:nvGrpSpPr>
            <p:grpSpPr bwMode="auto">
              <a:xfrm>
                <a:off x="1104154" y="2094839"/>
                <a:ext cx="93708" cy="64059"/>
                <a:chOff x="7430" y="10844"/>
                <a:chExt cx="613" cy="71"/>
              </a:xfrm>
            </p:grpSpPr>
            <p:sp>
              <p:nvSpPr>
                <p:cNvPr id="701"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2"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8" name="Rectangle 221"/>
              <p:cNvSpPr>
                <a:spLocks noChangeArrowheads="1"/>
              </p:cNvSpPr>
              <p:nvPr/>
            </p:nvSpPr>
            <p:spPr bwMode="auto">
              <a:xfrm>
                <a:off x="1326831" y="1539321"/>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48" name="Group 248"/>
              <p:cNvGrpSpPr>
                <a:grpSpLocks/>
              </p:cNvGrpSpPr>
              <p:nvPr/>
            </p:nvGrpSpPr>
            <p:grpSpPr bwMode="auto">
              <a:xfrm>
                <a:off x="418542" y="1881011"/>
                <a:ext cx="93708" cy="64059"/>
                <a:chOff x="3256" y="11013"/>
                <a:chExt cx="613" cy="71"/>
              </a:xfrm>
            </p:grpSpPr>
            <p:sp>
              <p:nvSpPr>
                <p:cNvPr id="699"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0"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0" name="Rectangle 251"/>
              <p:cNvSpPr>
                <a:spLocks noChangeArrowheads="1"/>
              </p:cNvSpPr>
              <p:nvPr/>
            </p:nvSpPr>
            <p:spPr bwMode="auto">
              <a:xfrm>
                <a:off x="200095" y="16374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49" name="Group 252"/>
              <p:cNvGrpSpPr>
                <a:grpSpLocks/>
              </p:cNvGrpSpPr>
              <p:nvPr/>
            </p:nvGrpSpPr>
            <p:grpSpPr bwMode="auto">
              <a:xfrm>
                <a:off x="418542" y="1637408"/>
                <a:ext cx="93708" cy="64059"/>
                <a:chOff x="3256" y="10743"/>
                <a:chExt cx="613" cy="71"/>
              </a:xfrm>
            </p:grpSpPr>
            <p:sp>
              <p:nvSpPr>
                <p:cNvPr id="697"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8"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3" name="Group 255"/>
              <p:cNvGrpSpPr>
                <a:grpSpLocks/>
              </p:cNvGrpSpPr>
              <p:nvPr/>
            </p:nvGrpSpPr>
            <p:grpSpPr bwMode="auto">
              <a:xfrm>
                <a:off x="166311" y="1728534"/>
                <a:ext cx="80103" cy="64059"/>
                <a:chOff x="1606" y="10844"/>
                <a:chExt cx="524" cy="71"/>
              </a:xfrm>
            </p:grpSpPr>
            <p:sp>
              <p:nvSpPr>
                <p:cNvPr id="695"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6"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5" name="Group 258"/>
              <p:cNvGrpSpPr>
                <a:grpSpLocks/>
              </p:cNvGrpSpPr>
              <p:nvPr/>
            </p:nvGrpSpPr>
            <p:grpSpPr bwMode="auto">
              <a:xfrm>
                <a:off x="405701" y="2009127"/>
                <a:ext cx="78727" cy="64059"/>
                <a:chOff x="3172" y="10844"/>
                <a:chExt cx="515" cy="71"/>
              </a:xfrm>
            </p:grpSpPr>
            <p:sp>
              <p:nvSpPr>
                <p:cNvPr id="693"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4"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6" name="Group 261"/>
              <p:cNvGrpSpPr>
                <a:grpSpLocks/>
              </p:cNvGrpSpPr>
              <p:nvPr/>
            </p:nvGrpSpPr>
            <p:grpSpPr bwMode="auto">
              <a:xfrm>
                <a:off x="202999" y="1945069"/>
                <a:ext cx="80103" cy="64059"/>
                <a:chOff x="1846" y="11084"/>
                <a:chExt cx="524" cy="71"/>
              </a:xfrm>
            </p:grpSpPr>
            <p:sp>
              <p:nvSpPr>
                <p:cNvPr id="691"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2"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7" name="Group 264"/>
              <p:cNvGrpSpPr>
                <a:grpSpLocks/>
              </p:cNvGrpSpPr>
              <p:nvPr/>
            </p:nvGrpSpPr>
            <p:grpSpPr bwMode="auto">
              <a:xfrm>
                <a:off x="239688" y="2161604"/>
                <a:ext cx="80103" cy="64059"/>
                <a:chOff x="2086" y="11324"/>
                <a:chExt cx="524" cy="71"/>
              </a:xfrm>
            </p:grpSpPr>
            <p:sp>
              <p:nvSpPr>
                <p:cNvPr id="689"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0"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6" name="Rectangle 267"/>
              <p:cNvSpPr>
                <a:spLocks noChangeArrowheads="1"/>
              </p:cNvSpPr>
              <p:nvPr/>
            </p:nvSpPr>
            <p:spPr bwMode="auto">
              <a:xfrm>
                <a:off x="285701"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7" name="Rectangle 268"/>
              <p:cNvSpPr>
                <a:spLocks noChangeArrowheads="1"/>
              </p:cNvSpPr>
              <p:nvPr/>
            </p:nvSpPr>
            <p:spPr bwMode="auto">
              <a:xfrm>
                <a:off x="500480"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8" name="Rectangle 269"/>
              <p:cNvSpPr>
                <a:spLocks noChangeArrowheads="1"/>
              </p:cNvSpPr>
              <p:nvPr/>
            </p:nvSpPr>
            <p:spPr bwMode="auto">
              <a:xfrm>
                <a:off x="305879" y="194506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9" name="Rectangle 270"/>
              <p:cNvSpPr>
                <a:spLocks noChangeArrowheads="1"/>
              </p:cNvSpPr>
              <p:nvPr/>
            </p:nvSpPr>
            <p:spPr bwMode="auto">
              <a:xfrm>
                <a:off x="485499" y="200912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0" name="Rectangle 271"/>
              <p:cNvSpPr>
                <a:spLocks noChangeArrowheads="1"/>
              </p:cNvSpPr>
              <p:nvPr/>
            </p:nvSpPr>
            <p:spPr bwMode="auto">
              <a:xfrm>
                <a:off x="208502" y="1816952"/>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8" name="Group 272"/>
              <p:cNvGrpSpPr>
                <a:grpSpLocks/>
              </p:cNvGrpSpPr>
              <p:nvPr/>
            </p:nvGrpSpPr>
            <p:grpSpPr bwMode="auto">
              <a:xfrm>
                <a:off x="326975" y="2097546"/>
                <a:ext cx="78727" cy="64059"/>
                <a:chOff x="3172" y="10844"/>
                <a:chExt cx="515" cy="71"/>
              </a:xfrm>
            </p:grpSpPr>
            <p:sp>
              <p:nvSpPr>
                <p:cNvPr id="687"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8"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9" name="Group 275"/>
              <p:cNvGrpSpPr>
                <a:grpSpLocks/>
              </p:cNvGrpSpPr>
              <p:nvPr/>
            </p:nvGrpSpPr>
            <p:grpSpPr bwMode="auto">
              <a:xfrm>
                <a:off x="152400" y="2073185"/>
                <a:ext cx="80103" cy="64059"/>
                <a:chOff x="1633" y="11977"/>
                <a:chExt cx="524" cy="71"/>
              </a:xfrm>
            </p:grpSpPr>
            <p:sp>
              <p:nvSpPr>
                <p:cNvPr id="685"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6"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73" name="Rectangle 278"/>
              <p:cNvSpPr>
                <a:spLocks noChangeArrowheads="1"/>
              </p:cNvSpPr>
              <p:nvPr/>
            </p:nvSpPr>
            <p:spPr bwMode="auto">
              <a:xfrm>
                <a:off x="287229" y="1816952"/>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4" name="Rectangle 279"/>
              <p:cNvSpPr>
                <a:spLocks noChangeArrowheads="1"/>
              </p:cNvSpPr>
              <p:nvPr/>
            </p:nvSpPr>
            <p:spPr bwMode="auto">
              <a:xfrm>
                <a:off x="406772" y="175289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5" name="Rectangle 280"/>
              <p:cNvSpPr>
                <a:spLocks noChangeArrowheads="1"/>
              </p:cNvSpPr>
              <p:nvPr/>
            </p:nvSpPr>
            <p:spPr bwMode="auto">
              <a:xfrm>
                <a:off x="418542" y="2161604"/>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65" name="Group 291"/>
              <p:cNvGrpSpPr>
                <a:grpSpLocks/>
              </p:cNvGrpSpPr>
              <p:nvPr/>
            </p:nvGrpSpPr>
            <p:grpSpPr bwMode="auto">
              <a:xfrm>
                <a:off x="619563" y="1398319"/>
                <a:ext cx="78727" cy="64059"/>
                <a:chOff x="3172" y="10844"/>
                <a:chExt cx="515" cy="71"/>
              </a:xfrm>
            </p:grpSpPr>
            <p:sp>
              <p:nvSpPr>
                <p:cNvPr id="683"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4"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6" name="Group 297"/>
              <p:cNvGrpSpPr>
                <a:grpSpLocks/>
              </p:cNvGrpSpPr>
              <p:nvPr/>
            </p:nvGrpSpPr>
            <p:grpSpPr bwMode="auto">
              <a:xfrm>
                <a:off x="601219" y="1728534"/>
                <a:ext cx="80103" cy="64059"/>
                <a:chOff x="2086" y="11324"/>
                <a:chExt cx="524" cy="71"/>
              </a:xfrm>
            </p:grpSpPr>
            <p:sp>
              <p:nvSpPr>
                <p:cNvPr id="681"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2"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3" name="Group 305"/>
              <p:cNvGrpSpPr>
                <a:grpSpLocks/>
              </p:cNvGrpSpPr>
              <p:nvPr/>
            </p:nvGrpSpPr>
            <p:grpSpPr bwMode="auto">
              <a:xfrm>
                <a:off x="281420" y="1445234"/>
                <a:ext cx="78727" cy="64059"/>
                <a:chOff x="3172" y="10844"/>
                <a:chExt cx="515" cy="71"/>
              </a:xfrm>
            </p:grpSpPr>
            <p:sp>
              <p:nvSpPr>
                <p:cNvPr id="679"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0"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174" name="587 Grupo"/>
            <p:cNvGrpSpPr/>
            <p:nvPr/>
          </p:nvGrpSpPr>
          <p:grpSpPr>
            <a:xfrm>
              <a:off x="-119627" y="4876800"/>
              <a:ext cx="1692827" cy="228600"/>
              <a:chOff x="-119627" y="4876800"/>
              <a:chExt cx="1692827" cy="228600"/>
            </a:xfrm>
          </p:grpSpPr>
          <p:sp>
            <p:nvSpPr>
              <p:cNvPr id="587" name="586 Rectángulo"/>
              <p:cNvSpPr/>
              <p:nvPr/>
            </p:nvSpPr>
            <p:spPr>
              <a:xfrm>
                <a:off x="0" y="4876800"/>
                <a:ext cx="15732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6" name="Group 139"/>
              <p:cNvGrpSpPr>
                <a:grpSpLocks/>
              </p:cNvGrpSpPr>
              <p:nvPr/>
            </p:nvGrpSpPr>
            <p:grpSpPr bwMode="auto">
              <a:xfrm flipH="1">
                <a:off x="817200" y="4953000"/>
                <a:ext cx="738000" cy="76200"/>
                <a:chOff x="2535" y="15338"/>
                <a:chExt cx="7838" cy="71"/>
              </a:xfrm>
            </p:grpSpPr>
            <p:sp>
              <p:nvSpPr>
                <p:cNvPr id="616"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7"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8"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9"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0"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1"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2"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3"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7" name="Group 139"/>
              <p:cNvGrpSpPr>
                <a:grpSpLocks/>
              </p:cNvGrpSpPr>
              <p:nvPr/>
            </p:nvGrpSpPr>
            <p:grpSpPr bwMode="auto">
              <a:xfrm>
                <a:off x="304800" y="4953000"/>
                <a:ext cx="677115" cy="63328"/>
                <a:chOff x="2535" y="15338"/>
                <a:chExt cx="7838" cy="71"/>
              </a:xfrm>
            </p:grpSpPr>
            <p:sp>
              <p:nvSpPr>
                <p:cNvPr id="608"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9"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0"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1"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2"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3"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4"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5"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9" name="Group 139"/>
              <p:cNvGrpSpPr>
                <a:grpSpLocks/>
              </p:cNvGrpSpPr>
              <p:nvPr/>
            </p:nvGrpSpPr>
            <p:grpSpPr bwMode="auto">
              <a:xfrm flipH="1">
                <a:off x="-119627" y="4953000"/>
                <a:ext cx="805427" cy="76200"/>
                <a:chOff x="2535" y="15338"/>
                <a:chExt cx="7838" cy="71"/>
              </a:xfrm>
            </p:grpSpPr>
            <p:sp>
              <p:nvSpPr>
                <p:cNvPr id="60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0" name="Group 139"/>
              <p:cNvGrpSpPr>
                <a:grpSpLocks/>
              </p:cNvGrpSpPr>
              <p:nvPr/>
            </p:nvGrpSpPr>
            <p:grpSpPr bwMode="auto">
              <a:xfrm flipH="1">
                <a:off x="685800" y="4953000"/>
                <a:ext cx="563799" cy="76200"/>
                <a:chOff x="2535" y="15338"/>
                <a:chExt cx="7838" cy="71"/>
              </a:xfrm>
            </p:grpSpPr>
            <p:sp>
              <p:nvSpPr>
                <p:cNvPr id="59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181" name="588 Grupo"/>
            <p:cNvGrpSpPr/>
            <p:nvPr/>
          </p:nvGrpSpPr>
          <p:grpSpPr>
            <a:xfrm>
              <a:off x="-76200" y="3505200"/>
              <a:ext cx="1603826" cy="990600"/>
              <a:chOff x="-76200" y="3505200"/>
              <a:chExt cx="1603826" cy="990600"/>
            </a:xfrm>
          </p:grpSpPr>
          <p:grpSp>
            <p:nvGrpSpPr>
              <p:cNvPr id="185" name="Group 139"/>
              <p:cNvGrpSpPr>
                <a:grpSpLocks/>
              </p:cNvGrpSpPr>
              <p:nvPr/>
            </p:nvGrpSpPr>
            <p:grpSpPr bwMode="auto">
              <a:xfrm flipH="1">
                <a:off x="-36639" y="3899072"/>
                <a:ext cx="758368" cy="63328"/>
                <a:chOff x="2535" y="15338"/>
                <a:chExt cx="7838" cy="71"/>
              </a:xfrm>
            </p:grpSpPr>
            <p:sp>
              <p:nvSpPr>
                <p:cNvPr id="57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9" name="Group 139"/>
              <p:cNvGrpSpPr>
                <a:grpSpLocks/>
              </p:cNvGrpSpPr>
              <p:nvPr/>
            </p:nvGrpSpPr>
            <p:grpSpPr bwMode="auto">
              <a:xfrm>
                <a:off x="-76200" y="4114800"/>
                <a:ext cx="677115" cy="63328"/>
                <a:chOff x="2535" y="15338"/>
                <a:chExt cx="7838" cy="71"/>
              </a:xfrm>
            </p:grpSpPr>
            <p:sp>
              <p:nvSpPr>
                <p:cNvPr id="57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1" name="Group 139"/>
              <p:cNvGrpSpPr>
                <a:grpSpLocks/>
              </p:cNvGrpSpPr>
              <p:nvPr/>
            </p:nvGrpSpPr>
            <p:grpSpPr bwMode="auto">
              <a:xfrm flipH="1">
                <a:off x="-43427" y="4419600"/>
                <a:ext cx="805427" cy="76200"/>
                <a:chOff x="2535" y="15338"/>
                <a:chExt cx="7838" cy="71"/>
              </a:xfrm>
            </p:grpSpPr>
            <p:sp>
              <p:nvSpPr>
                <p:cNvPr id="56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2" name="Group 139"/>
              <p:cNvGrpSpPr>
                <a:grpSpLocks/>
              </p:cNvGrpSpPr>
              <p:nvPr/>
            </p:nvGrpSpPr>
            <p:grpSpPr bwMode="auto">
              <a:xfrm flipH="1">
                <a:off x="198201" y="3733800"/>
                <a:ext cx="563799" cy="76200"/>
                <a:chOff x="2535" y="15338"/>
                <a:chExt cx="7838" cy="71"/>
              </a:xfrm>
            </p:grpSpPr>
            <p:sp>
              <p:nvSpPr>
                <p:cNvPr id="55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3" name="Group 139"/>
              <p:cNvGrpSpPr>
                <a:grpSpLocks/>
              </p:cNvGrpSpPr>
              <p:nvPr/>
            </p:nvGrpSpPr>
            <p:grpSpPr bwMode="auto">
              <a:xfrm>
                <a:off x="990600" y="3810000"/>
                <a:ext cx="537026" cy="76200"/>
                <a:chOff x="2535" y="15338"/>
                <a:chExt cx="7838" cy="71"/>
              </a:xfrm>
            </p:grpSpPr>
            <p:sp>
              <p:nvSpPr>
                <p:cNvPr id="54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0"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1"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3"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4"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5" name="Group 139"/>
              <p:cNvGrpSpPr>
                <a:grpSpLocks/>
              </p:cNvGrpSpPr>
              <p:nvPr/>
            </p:nvGrpSpPr>
            <p:grpSpPr bwMode="auto">
              <a:xfrm flipH="1">
                <a:off x="908441" y="3962400"/>
                <a:ext cx="615559" cy="63328"/>
                <a:chOff x="2535" y="15338"/>
                <a:chExt cx="7838" cy="71"/>
              </a:xfrm>
            </p:grpSpPr>
            <p:sp>
              <p:nvSpPr>
                <p:cNvPr id="53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6" name="Group 139"/>
              <p:cNvGrpSpPr>
                <a:grpSpLocks/>
              </p:cNvGrpSpPr>
              <p:nvPr/>
            </p:nvGrpSpPr>
            <p:grpSpPr bwMode="auto">
              <a:xfrm>
                <a:off x="838200" y="4191000"/>
                <a:ext cx="685800" cy="76200"/>
                <a:chOff x="2535" y="15338"/>
                <a:chExt cx="7838" cy="71"/>
              </a:xfrm>
            </p:grpSpPr>
            <p:sp>
              <p:nvSpPr>
                <p:cNvPr id="53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8" name="Group 139"/>
              <p:cNvGrpSpPr>
                <a:grpSpLocks/>
              </p:cNvGrpSpPr>
              <p:nvPr/>
            </p:nvGrpSpPr>
            <p:grpSpPr bwMode="auto">
              <a:xfrm>
                <a:off x="838200" y="3505200"/>
                <a:ext cx="512545" cy="76200"/>
                <a:chOff x="2535" y="15338"/>
                <a:chExt cx="7838" cy="71"/>
              </a:xfrm>
            </p:grpSpPr>
            <p:sp>
              <p:nvSpPr>
                <p:cNvPr id="52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18" name="Arc 16"/>
              <p:cNvSpPr>
                <a:spLocks/>
              </p:cNvSpPr>
              <p:nvPr/>
            </p:nvSpPr>
            <p:spPr bwMode="auto">
              <a:xfrm rot="10800000" flipV="1">
                <a:off x="762000" y="35814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Arc 17"/>
              <p:cNvSpPr>
                <a:spLocks/>
              </p:cNvSpPr>
              <p:nvPr/>
            </p:nvSpPr>
            <p:spPr bwMode="auto">
              <a:xfrm rot="3563054" flipV="1">
                <a:off x="709100" y="392153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Arc 17"/>
              <p:cNvSpPr>
                <a:spLocks/>
              </p:cNvSpPr>
              <p:nvPr/>
            </p:nvSpPr>
            <p:spPr bwMode="auto">
              <a:xfrm rot="3563054" flipV="1">
                <a:off x="785301" y="377336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Arc 16"/>
              <p:cNvSpPr>
                <a:spLocks/>
              </p:cNvSpPr>
              <p:nvPr/>
            </p:nvSpPr>
            <p:spPr bwMode="auto">
              <a:xfrm rot="10800000" flipV="1">
                <a:off x="762000" y="42672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Arc 17"/>
              <p:cNvSpPr>
                <a:spLocks/>
              </p:cNvSpPr>
              <p:nvPr/>
            </p:nvSpPr>
            <p:spPr bwMode="auto">
              <a:xfrm rot="3563054" flipV="1">
                <a:off x="649599" y="4116622"/>
                <a:ext cx="181999" cy="196734"/>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9" name="586 Grupo"/>
            <p:cNvGrpSpPr/>
            <p:nvPr/>
          </p:nvGrpSpPr>
          <p:grpSpPr>
            <a:xfrm>
              <a:off x="-119627" y="5486400"/>
              <a:ext cx="1415027" cy="533400"/>
              <a:chOff x="-119627" y="5486400"/>
              <a:chExt cx="1415027" cy="533400"/>
            </a:xfrm>
          </p:grpSpPr>
          <p:grpSp>
            <p:nvGrpSpPr>
              <p:cNvPr id="200" name="Group 139"/>
              <p:cNvGrpSpPr>
                <a:grpSpLocks/>
              </p:cNvGrpSpPr>
              <p:nvPr/>
            </p:nvGrpSpPr>
            <p:grpSpPr bwMode="auto">
              <a:xfrm flipH="1">
                <a:off x="-119627" y="5486400"/>
                <a:ext cx="805427" cy="76200"/>
                <a:chOff x="2535" y="15338"/>
                <a:chExt cx="7838" cy="71"/>
              </a:xfrm>
            </p:grpSpPr>
            <p:sp>
              <p:nvSpPr>
                <p:cNvPr id="50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01" name="Group 139"/>
              <p:cNvGrpSpPr>
                <a:grpSpLocks/>
              </p:cNvGrpSpPr>
              <p:nvPr/>
            </p:nvGrpSpPr>
            <p:grpSpPr bwMode="auto">
              <a:xfrm flipH="1">
                <a:off x="-119627" y="5638800"/>
                <a:ext cx="805427" cy="76200"/>
                <a:chOff x="2535" y="15338"/>
                <a:chExt cx="7838" cy="71"/>
              </a:xfrm>
            </p:grpSpPr>
            <p:sp>
              <p:nvSpPr>
                <p:cNvPr id="49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03" name="Group 139"/>
              <p:cNvGrpSpPr>
                <a:grpSpLocks/>
              </p:cNvGrpSpPr>
              <p:nvPr/>
            </p:nvGrpSpPr>
            <p:grpSpPr bwMode="auto">
              <a:xfrm flipH="1">
                <a:off x="731601" y="5638800"/>
                <a:ext cx="563799" cy="76200"/>
                <a:chOff x="2535" y="15338"/>
                <a:chExt cx="7838" cy="71"/>
              </a:xfrm>
            </p:grpSpPr>
            <p:sp>
              <p:nvSpPr>
                <p:cNvPr id="48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8"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09" name="Group 139"/>
              <p:cNvGrpSpPr>
                <a:grpSpLocks/>
              </p:cNvGrpSpPr>
              <p:nvPr/>
            </p:nvGrpSpPr>
            <p:grpSpPr bwMode="auto">
              <a:xfrm flipH="1">
                <a:off x="731601" y="5486400"/>
                <a:ext cx="563799" cy="76200"/>
                <a:chOff x="2535" y="15338"/>
                <a:chExt cx="7838" cy="71"/>
              </a:xfrm>
            </p:grpSpPr>
            <p:sp>
              <p:nvSpPr>
                <p:cNvPr id="47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17" name="Group 139"/>
              <p:cNvGrpSpPr>
                <a:grpSpLocks/>
              </p:cNvGrpSpPr>
              <p:nvPr/>
            </p:nvGrpSpPr>
            <p:grpSpPr bwMode="auto">
              <a:xfrm flipH="1">
                <a:off x="731601" y="5791200"/>
                <a:ext cx="563799" cy="76200"/>
                <a:chOff x="2535" y="15338"/>
                <a:chExt cx="7838" cy="71"/>
              </a:xfrm>
            </p:grpSpPr>
            <p:sp>
              <p:nvSpPr>
                <p:cNvPr id="47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18" name="Group 139"/>
              <p:cNvGrpSpPr>
                <a:grpSpLocks/>
              </p:cNvGrpSpPr>
              <p:nvPr/>
            </p:nvGrpSpPr>
            <p:grpSpPr bwMode="auto">
              <a:xfrm flipH="1">
                <a:off x="731601" y="5943600"/>
                <a:ext cx="563799" cy="76200"/>
                <a:chOff x="2535" y="15338"/>
                <a:chExt cx="7838" cy="71"/>
              </a:xfrm>
            </p:grpSpPr>
            <p:sp>
              <p:nvSpPr>
                <p:cNvPr id="46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grpSp>
        <p:nvGrpSpPr>
          <p:cNvPr id="896" name="3 Grupo"/>
          <p:cNvGrpSpPr/>
          <p:nvPr/>
        </p:nvGrpSpPr>
        <p:grpSpPr>
          <a:xfrm>
            <a:off x="1694656" y="2172816"/>
            <a:ext cx="6405736" cy="4136504"/>
            <a:chOff x="3581400" y="1752600"/>
            <a:chExt cx="5181600" cy="3200400"/>
          </a:xfrm>
        </p:grpSpPr>
        <p:pic>
          <p:nvPicPr>
            <p:cNvPr id="897" name="896 Imagen"/>
            <p:cNvPicPr/>
            <p:nvPr/>
          </p:nvPicPr>
          <p:blipFill>
            <a:blip r:embed="rId3" cstate="print"/>
            <a:srcRect l="28495" t="24191" r="15013" b="25317"/>
            <a:stretch>
              <a:fillRect/>
            </a:stretch>
          </p:blipFill>
          <p:spPr bwMode="auto">
            <a:xfrm>
              <a:off x="3924513" y="1752600"/>
              <a:ext cx="4724400" cy="3200400"/>
            </a:xfrm>
            <a:prstGeom prst="rect">
              <a:avLst/>
            </a:prstGeom>
            <a:noFill/>
            <a:ln w="9525">
              <a:noFill/>
              <a:miter lim="800000"/>
              <a:headEnd/>
              <a:tailEnd/>
            </a:ln>
          </p:spPr>
        </p:pic>
        <p:sp>
          <p:nvSpPr>
            <p:cNvPr id="898" name="897 Rectángulo"/>
            <p:cNvSpPr/>
            <p:nvPr/>
          </p:nvSpPr>
          <p:spPr>
            <a:xfrm>
              <a:off x="3581400" y="2743200"/>
              <a:ext cx="51816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9" name="898 Rectángulo"/>
          <p:cNvSpPr/>
          <p:nvPr/>
        </p:nvSpPr>
        <p:spPr>
          <a:xfrm>
            <a:off x="4574976" y="5017152"/>
            <a:ext cx="288032" cy="18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grpSp>
        <p:nvGrpSpPr>
          <p:cNvPr id="900" name="29 Grupo"/>
          <p:cNvGrpSpPr/>
          <p:nvPr/>
        </p:nvGrpSpPr>
        <p:grpSpPr>
          <a:xfrm>
            <a:off x="2342728" y="4117032"/>
            <a:ext cx="5616624" cy="2016224"/>
            <a:chOff x="1907704" y="3140968"/>
            <a:chExt cx="5616624" cy="2016224"/>
          </a:xfrm>
        </p:grpSpPr>
        <p:cxnSp>
          <p:nvCxnSpPr>
            <p:cNvPr id="901" name="900 Conector recto"/>
            <p:cNvCxnSpPr/>
            <p:nvPr/>
          </p:nvCxnSpPr>
          <p:spPr>
            <a:xfrm>
              <a:off x="1907704" y="3212976"/>
              <a:ext cx="864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2" name="901 Conector recto"/>
            <p:cNvCxnSpPr/>
            <p:nvPr/>
          </p:nvCxnSpPr>
          <p:spPr>
            <a:xfrm>
              <a:off x="2483768" y="3284984"/>
              <a:ext cx="864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3" name="902 Conector recto"/>
            <p:cNvCxnSpPr/>
            <p:nvPr/>
          </p:nvCxnSpPr>
          <p:spPr>
            <a:xfrm>
              <a:off x="2915816" y="3356992"/>
              <a:ext cx="864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4" name="903 Conector recto"/>
            <p:cNvCxnSpPr/>
            <p:nvPr/>
          </p:nvCxnSpPr>
          <p:spPr>
            <a:xfrm>
              <a:off x="3275856" y="3789040"/>
              <a:ext cx="86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5" name="904 Conector recto"/>
            <p:cNvCxnSpPr/>
            <p:nvPr/>
          </p:nvCxnSpPr>
          <p:spPr>
            <a:xfrm>
              <a:off x="3852016" y="3861048"/>
              <a:ext cx="86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6" name="905 Conector recto"/>
            <p:cNvCxnSpPr/>
            <p:nvPr/>
          </p:nvCxnSpPr>
          <p:spPr>
            <a:xfrm>
              <a:off x="4428080" y="3789040"/>
              <a:ext cx="86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7" name="906 Conector recto"/>
            <p:cNvCxnSpPr/>
            <p:nvPr/>
          </p:nvCxnSpPr>
          <p:spPr>
            <a:xfrm>
              <a:off x="4932136" y="3861048"/>
              <a:ext cx="86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8" name="907 Conector recto"/>
            <p:cNvCxnSpPr/>
            <p:nvPr/>
          </p:nvCxnSpPr>
          <p:spPr>
            <a:xfrm>
              <a:off x="1907704" y="5085184"/>
              <a:ext cx="8640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09" name="908 Conector recto"/>
            <p:cNvCxnSpPr/>
            <p:nvPr/>
          </p:nvCxnSpPr>
          <p:spPr>
            <a:xfrm>
              <a:off x="2483768" y="5157192"/>
              <a:ext cx="8640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10" name="909 Conector recto"/>
            <p:cNvCxnSpPr/>
            <p:nvPr/>
          </p:nvCxnSpPr>
          <p:spPr>
            <a:xfrm>
              <a:off x="2915816" y="5085184"/>
              <a:ext cx="8640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11" name="910 Conector recto"/>
            <p:cNvCxnSpPr/>
            <p:nvPr/>
          </p:nvCxnSpPr>
          <p:spPr>
            <a:xfrm>
              <a:off x="5580208" y="5013176"/>
              <a:ext cx="864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12" name="911 Conector recto"/>
            <p:cNvCxnSpPr/>
            <p:nvPr/>
          </p:nvCxnSpPr>
          <p:spPr>
            <a:xfrm>
              <a:off x="6156272" y="5085184"/>
              <a:ext cx="864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13" name="912 Conector recto"/>
            <p:cNvCxnSpPr/>
            <p:nvPr/>
          </p:nvCxnSpPr>
          <p:spPr>
            <a:xfrm>
              <a:off x="6588320" y="5157192"/>
              <a:ext cx="864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14" name="913 Conector recto"/>
            <p:cNvCxnSpPr/>
            <p:nvPr/>
          </p:nvCxnSpPr>
          <p:spPr>
            <a:xfrm>
              <a:off x="5652216" y="3140968"/>
              <a:ext cx="864000"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5" name="914 Conector recto"/>
            <p:cNvCxnSpPr/>
            <p:nvPr/>
          </p:nvCxnSpPr>
          <p:spPr>
            <a:xfrm>
              <a:off x="6228280" y="3212976"/>
              <a:ext cx="864000"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6" name="915 Conector recto"/>
            <p:cNvCxnSpPr/>
            <p:nvPr/>
          </p:nvCxnSpPr>
          <p:spPr>
            <a:xfrm>
              <a:off x="6660328" y="3140968"/>
              <a:ext cx="864000"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17" name="30 Grupo"/>
          <p:cNvGrpSpPr/>
          <p:nvPr/>
        </p:nvGrpSpPr>
        <p:grpSpPr>
          <a:xfrm>
            <a:off x="3206824" y="3973016"/>
            <a:ext cx="4032448" cy="2304256"/>
            <a:chOff x="2771800" y="2996952"/>
            <a:chExt cx="4032448" cy="2304256"/>
          </a:xfrm>
        </p:grpSpPr>
        <p:cxnSp>
          <p:nvCxnSpPr>
            <p:cNvPr id="918" name="917 Conector recto"/>
            <p:cNvCxnSpPr/>
            <p:nvPr/>
          </p:nvCxnSpPr>
          <p:spPr>
            <a:xfrm>
              <a:off x="2771800" y="5301208"/>
              <a:ext cx="4032448"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19" name="918 Conector recto"/>
            <p:cNvCxnSpPr/>
            <p:nvPr/>
          </p:nvCxnSpPr>
          <p:spPr>
            <a:xfrm>
              <a:off x="2771800" y="2996952"/>
              <a:ext cx="40324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0"/>
                                        </p:tgtEl>
                                        <p:attrNameLst>
                                          <p:attrName>style.visibility</p:attrName>
                                        </p:attrNameLst>
                                      </p:cBhvr>
                                      <p:to>
                                        <p:strVal val="visible"/>
                                      </p:to>
                                    </p:set>
                                    <p:animEffect transition="in" filter="fade">
                                      <p:cBhvr>
                                        <p:cTn id="7" dur="2000"/>
                                        <p:tgtEl>
                                          <p:spTgt spid="9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7"/>
                                        </p:tgtEl>
                                        <p:attrNameLst>
                                          <p:attrName>style.visibility</p:attrName>
                                        </p:attrNameLst>
                                      </p:cBhvr>
                                      <p:to>
                                        <p:strVal val="visible"/>
                                      </p:to>
                                    </p:set>
                                    <p:animEffect transition="in" filter="fade">
                                      <p:cBhvr>
                                        <p:cTn id="12" dur="2000"/>
                                        <p:tgtEl>
                                          <p:spTgt spid="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075240" cy="562074"/>
          </a:xfrm>
        </p:spPr>
        <p:txBody>
          <a:bodyPr>
            <a:noAutofit/>
          </a:bodyPr>
          <a:lstStyle/>
          <a:p>
            <a:r>
              <a:rPr lang="en-US" sz="2000" dirty="0" smtClean="0"/>
              <a:t>1 VCF per exiting contig</a:t>
            </a:r>
            <a:br>
              <a:rPr lang="en-US" sz="2000" dirty="0" smtClean="0"/>
            </a:br>
            <a:r>
              <a:rPr lang="en-US" sz="2000" dirty="0" smtClean="0"/>
              <a:t>1 Bam file per library size</a:t>
            </a:r>
            <a:endParaRPr lang="en-US" sz="2000" dirty="0"/>
          </a:p>
        </p:txBody>
      </p:sp>
      <p:sp>
        <p:nvSpPr>
          <p:cNvPr id="10" name="9 Rectángulo"/>
          <p:cNvSpPr/>
          <p:nvPr/>
        </p:nvSpPr>
        <p:spPr>
          <a:xfrm>
            <a:off x="528023" y="836613"/>
            <a:ext cx="7698658" cy="219941"/>
          </a:xfrm>
          <a:prstGeom prst="rect">
            <a:avLst/>
          </a:prstGeom>
        </p:spPr>
        <p:txBody>
          <a:bodyPr wrap="square" lIns="95895" tIns="47947" rIns="95895" bIns="47947">
            <a:spAutoFit/>
          </a:bodyPr>
          <a:lstStyle/>
          <a:p>
            <a:pPr algn="just"/>
            <a:endParaRPr lang="en-US" sz="800" dirty="0">
              <a:latin typeface="Tahoma" pitchFamily="34" charset="0"/>
              <a:ea typeface="Tahoma" pitchFamily="34" charset="0"/>
              <a:cs typeface="Tahoma" pitchFamily="34" charset="0"/>
            </a:endParaRPr>
          </a:p>
        </p:txBody>
      </p:sp>
      <p:sp>
        <p:nvSpPr>
          <p:cNvPr id="14" name="13 CuadroTexto"/>
          <p:cNvSpPr txBox="1"/>
          <p:nvPr/>
        </p:nvSpPr>
        <p:spPr>
          <a:xfrm>
            <a:off x="1752600" y="1066800"/>
            <a:ext cx="2209800" cy="276999"/>
          </a:xfrm>
          <a:prstGeom prst="rect">
            <a:avLst/>
          </a:prstGeom>
          <a:noFill/>
        </p:spPr>
        <p:txBody>
          <a:bodyPr wrap="square" rtlCol="0">
            <a:spAutoFit/>
          </a:bodyPr>
          <a:lstStyle/>
          <a:p>
            <a:r>
              <a:rPr lang="en-US" sz="1200" dirty="0" smtClean="0">
                <a:latin typeface="Tahoma" pitchFamily="34" charset="0"/>
                <a:ea typeface="Tahoma" pitchFamily="34" charset="0"/>
                <a:cs typeface="Tahoma" pitchFamily="34" charset="0"/>
              </a:rPr>
              <a:t>Contig draft reference</a:t>
            </a:r>
            <a:endParaRPr lang="en-US" sz="1100" dirty="0">
              <a:latin typeface="Tahoma" pitchFamily="34" charset="0"/>
              <a:ea typeface="Tahoma" pitchFamily="34" charset="0"/>
              <a:cs typeface="Tahoma" pitchFamily="34" charset="0"/>
            </a:endParaRPr>
          </a:p>
        </p:txBody>
      </p:sp>
      <p:grpSp>
        <p:nvGrpSpPr>
          <p:cNvPr id="4" name="14 Grupo"/>
          <p:cNvGrpSpPr/>
          <p:nvPr/>
        </p:nvGrpSpPr>
        <p:grpSpPr>
          <a:xfrm>
            <a:off x="2154303" y="2316321"/>
            <a:ext cx="1389555" cy="1322507"/>
            <a:chOff x="2888447" y="2316321"/>
            <a:chExt cx="1389555" cy="1322507"/>
          </a:xfrm>
        </p:grpSpPr>
        <p:sp>
          <p:nvSpPr>
            <p:cNvPr id="16" name="Rectangle 88"/>
            <p:cNvSpPr>
              <a:spLocks noChangeArrowheads="1"/>
            </p:cNvSpPr>
            <p:nvPr/>
          </p:nvSpPr>
          <p:spPr bwMode="auto">
            <a:xfrm>
              <a:off x="4076898" y="2316321"/>
              <a:ext cx="40584"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 name="Rectangle 97"/>
            <p:cNvSpPr>
              <a:spLocks noChangeArrowheads="1"/>
            </p:cNvSpPr>
            <p:nvPr/>
          </p:nvSpPr>
          <p:spPr bwMode="auto">
            <a:xfrm>
              <a:off x="3035640" y="2412155"/>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 name="Group 98"/>
            <p:cNvGrpSpPr>
              <a:grpSpLocks/>
            </p:cNvGrpSpPr>
            <p:nvPr/>
          </p:nvGrpSpPr>
          <p:grpSpPr bwMode="auto">
            <a:xfrm>
              <a:off x="3901235" y="2412155"/>
              <a:ext cx="371315" cy="68042"/>
              <a:chOff x="3256" y="10743"/>
              <a:chExt cx="613" cy="71"/>
            </a:xfrm>
          </p:grpSpPr>
          <p:sp>
            <p:nvSpPr>
              <p:cNvPr id="73" name="Rectangle 99"/>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4" name="Rectangle 100"/>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 name="Rectangle 112"/>
            <p:cNvSpPr>
              <a:spLocks noChangeArrowheads="1"/>
            </p:cNvSpPr>
            <p:nvPr/>
          </p:nvSpPr>
          <p:spPr bwMode="auto">
            <a:xfrm>
              <a:off x="2901773" y="2508947"/>
              <a:ext cx="31740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0" name="Rectangle 113"/>
            <p:cNvSpPr>
              <a:spLocks noChangeArrowheads="1"/>
            </p:cNvSpPr>
            <p:nvPr/>
          </p:nvSpPr>
          <p:spPr bwMode="auto">
            <a:xfrm>
              <a:off x="3035640" y="2508947"/>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 name="Group 114"/>
            <p:cNvGrpSpPr>
              <a:grpSpLocks/>
            </p:cNvGrpSpPr>
            <p:nvPr/>
          </p:nvGrpSpPr>
          <p:grpSpPr bwMode="auto">
            <a:xfrm>
              <a:off x="3850354" y="2508947"/>
              <a:ext cx="311953" cy="68042"/>
              <a:chOff x="3172" y="10844"/>
              <a:chExt cx="515" cy="71"/>
            </a:xfrm>
          </p:grpSpPr>
          <p:sp>
            <p:nvSpPr>
              <p:cNvPr id="71" name="Rectangle 115"/>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 name="Rectangle 116"/>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 name="Rectangle 127"/>
            <p:cNvSpPr>
              <a:spLocks noChangeArrowheads="1"/>
            </p:cNvSpPr>
            <p:nvPr/>
          </p:nvSpPr>
          <p:spPr bwMode="auto">
            <a:xfrm>
              <a:off x="2984759" y="2621073"/>
              <a:ext cx="256832"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 name="Rectangle 128"/>
            <p:cNvSpPr>
              <a:spLocks noChangeArrowheads="1"/>
            </p:cNvSpPr>
            <p:nvPr/>
          </p:nvSpPr>
          <p:spPr bwMode="auto">
            <a:xfrm>
              <a:off x="3030795" y="2621073"/>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 name="Rectangle 129"/>
            <p:cNvSpPr>
              <a:spLocks noChangeArrowheads="1"/>
            </p:cNvSpPr>
            <p:nvPr/>
          </p:nvSpPr>
          <p:spPr bwMode="auto">
            <a:xfrm>
              <a:off x="3005354" y="2738948"/>
              <a:ext cx="31740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 name="Rectangle 130"/>
            <p:cNvSpPr>
              <a:spLocks noChangeArrowheads="1"/>
            </p:cNvSpPr>
            <p:nvPr/>
          </p:nvSpPr>
          <p:spPr bwMode="auto">
            <a:xfrm>
              <a:off x="3030795" y="2738948"/>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 name="Rectangle 131"/>
            <p:cNvSpPr>
              <a:spLocks noChangeArrowheads="1"/>
            </p:cNvSpPr>
            <p:nvPr/>
          </p:nvSpPr>
          <p:spPr bwMode="auto">
            <a:xfrm>
              <a:off x="3224630" y="2507989"/>
              <a:ext cx="451272"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 name="Rectangle 133"/>
            <p:cNvSpPr>
              <a:spLocks noChangeArrowheads="1"/>
            </p:cNvSpPr>
            <p:nvPr/>
          </p:nvSpPr>
          <p:spPr bwMode="auto">
            <a:xfrm>
              <a:off x="3287020" y="2621073"/>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 name="Rectangle 148"/>
            <p:cNvSpPr>
              <a:spLocks noChangeArrowheads="1"/>
            </p:cNvSpPr>
            <p:nvPr/>
          </p:nvSpPr>
          <p:spPr bwMode="auto">
            <a:xfrm>
              <a:off x="3370006" y="2738948"/>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 name="Rectangle 149"/>
            <p:cNvSpPr>
              <a:spLocks noChangeArrowheads="1"/>
            </p:cNvSpPr>
            <p:nvPr/>
          </p:nvSpPr>
          <p:spPr bwMode="auto">
            <a:xfrm>
              <a:off x="3649855" y="2621073"/>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 name="Rectangle 150"/>
            <p:cNvSpPr>
              <a:spLocks noChangeArrowheads="1"/>
            </p:cNvSpPr>
            <p:nvPr/>
          </p:nvSpPr>
          <p:spPr bwMode="auto">
            <a:xfrm>
              <a:off x="3203429" y="2411196"/>
              <a:ext cx="64692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 name="Group 151"/>
            <p:cNvGrpSpPr>
              <a:grpSpLocks/>
            </p:cNvGrpSpPr>
            <p:nvPr/>
          </p:nvGrpSpPr>
          <p:grpSpPr bwMode="auto">
            <a:xfrm>
              <a:off x="3906687" y="2738948"/>
              <a:ext cx="371315" cy="68042"/>
              <a:chOff x="3256" y="10743"/>
              <a:chExt cx="613" cy="71"/>
            </a:xfrm>
          </p:grpSpPr>
          <p:sp>
            <p:nvSpPr>
              <p:cNvPr id="69" name="Rectangle 1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 name="Rectangle 1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32" name="Rectangle 155"/>
            <p:cNvSpPr>
              <a:spLocks noChangeArrowheads="1"/>
            </p:cNvSpPr>
            <p:nvPr/>
          </p:nvSpPr>
          <p:spPr bwMode="auto">
            <a:xfrm>
              <a:off x="3554149" y="2857782"/>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 name="Rectangle 156"/>
            <p:cNvSpPr>
              <a:spLocks noChangeArrowheads="1"/>
            </p:cNvSpPr>
            <p:nvPr/>
          </p:nvSpPr>
          <p:spPr bwMode="auto">
            <a:xfrm>
              <a:off x="3829759" y="2989074"/>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 name="Rectangle 157"/>
            <p:cNvSpPr>
              <a:spLocks noChangeArrowheads="1"/>
            </p:cNvSpPr>
            <p:nvPr/>
          </p:nvSpPr>
          <p:spPr bwMode="auto">
            <a:xfrm>
              <a:off x="3953934" y="2857782"/>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 name="Rectangle 158"/>
            <p:cNvSpPr>
              <a:spLocks noChangeArrowheads="1"/>
            </p:cNvSpPr>
            <p:nvPr/>
          </p:nvSpPr>
          <p:spPr bwMode="auto">
            <a:xfrm>
              <a:off x="2891476" y="2857782"/>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 name="Rectangle 159"/>
            <p:cNvSpPr>
              <a:spLocks noChangeArrowheads="1"/>
            </p:cNvSpPr>
            <p:nvPr/>
          </p:nvSpPr>
          <p:spPr bwMode="auto">
            <a:xfrm>
              <a:off x="3224630" y="2857782"/>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 name="Rectangle 160"/>
            <p:cNvSpPr>
              <a:spLocks noChangeArrowheads="1"/>
            </p:cNvSpPr>
            <p:nvPr/>
          </p:nvSpPr>
          <p:spPr bwMode="auto">
            <a:xfrm>
              <a:off x="3030795" y="2857782"/>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 name="Rectangle 161"/>
            <p:cNvSpPr>
              <a:spLocks noChangeArrowheads="1"/>
            </p:cNvSpPr>
            <p:nvPr/>
          </p:nvSpPr>
          <p:spPr bwMode="auto">
            <a:xfrm>
              <a:off x="4072053" y="2989074"/>
              <a:ext cx="40584"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 name="Rectangle 162"/>
            <p:cNvSpPr>
              <a:spLocks noChangeArrowheads="1"/>
            </p:cNvSpPr>
            <p:nvPr/>
          </p:nvSpPr>
          <p:spPr bwMode="auto">
            <a:xfrm>
              <a:off x="4082350" y="2854907"/>
              <a:ext cx="40584"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 name="Rectangle 163"/>
            <p:cNvSpPr>
              <a:spLocks noChangeArrowheads="1"/>
            </p:cNvSpPr>
            <p:nvPr/>
          </p:nvSpPr>
          <p:spPr bwMode="auto">
            <a:xfrm>
              <a:off x="3032612" y="3125159"/>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 name="Group 164"/>
            <p:cNvGrpSpPr>
              <a:grpSpLocks/>
            </p:cNvGrpSpPr>
            <p:nvPr/>
          </p:nvGrpSpPr>
          <p:grpSpPr bwMode="auto">
            <a:xfrm>
              <a:off x="3898207" y="3125159"/>
              <a:ext cx="371315" cy="68042"/>
              <a:chOff x="3256" y="10743"/>
              <a:chExt cx="613" cy="71"/>
            </a:xfrm>
          </p:grpSpPr>
          <p:sp>
            <p:nvSpPr>
              <p:cNvPr id="67" name="Rectangle 165"/>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 name="Rectangle 166"/>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42" name="Rectangle 167"/>
            <p:cNvSpPr>
              <a:spLocks noChangeArrowheads="1"/>
            </p:cNvSpPr>
            <p:nvPr/>
          </p:nvSpPr>
          <p:spPr bwMode="auto">
            <a:xfrm>
              <a:off x="2898744" y="3221951"/>
              <a:ext cx="31740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3" name="Rectangle 168"/>
            <p:cNvSpPr>
              <a:spLocks noChangeArrowheads="1"/>
            </p:cNvSpPr>
            <p:nvPr/>
          </p:nvSpPr>
          <p:spPr bwMode="auto">
            <a:xfrm>
              <a:off x="3032612" y="3221951"/>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 name="Group 169"/>
            <p:cNvGrpSpPr>
              <a:grpSpLocks/>
            </p:cNvGrpSpPr>
            <p:nvPr/>
          </p:nvGrpSpPr>
          <p:grpSpPr bwMode="auto">
            <a:xfrm>
              <a:off x="3847325" y="3221951"/>
              <a:ext cx="311953" cy="68042"/>
              <a:chOff x="3172" y="10844"/>
              <a:chExt cx="515" cy="71"/>
            </a:xfrm>
          </p:grpSpPr>
          <p:sp>
            <p:nvSpPr>
              <p:cNvPr id="65" name="Rectangle 170"/>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 name="Rectangle 171"/>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45" name="Rectangle 172"/>
            <p:cNvSpPr>
              <a:spLocks noChangeArrowheads="1"/>
            </p:cNvSpPr>
            <p:nvPr/>
          </p:nvSpPr>
          <p:spPr bwMode="auto">
            <a:xfrm>
              <a:off x="2981730" y="3334076"/>
              <a:ext cx="256832"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 name="Rectangle 173"/>
            <p:cNvSpPr>
              <a:spLocks noChangeArrowheads="1"/>
            </p:cNvSpPr>
            <p:nvPr/>
          </p:nvSpPr>
          <p:spPr bwMode="auto">
            <a:xfrm>
              <a:off x="3027766" y="3334076"/>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 name="Rectangle 174"/>
            <p:cNvSpPr>
              <a:spLocks noChangeArrowheads="1"/>
            </p:cNvSpPr>
            <p:nvPr/>
          </p:nvSpPr>
          <p:spPr bwMode="auto">
            <a:xfrm>
              <a:off x="2984759" y="2989074"/>
              <a:ext cx="31740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 name="Rectangle 175"/>
            <p:cNvSpPr>
              <a:spLocks noChangeArrowheads="1"/>
            </p:cNvSpPr>
            <p:nvPr/>
          </p:nvSpPr>
          <p:spPr bwMode="auto">
            <a:xfrm>
              <a:off x="3010200" y="2989074"/>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 name="Rectangle 176"/>
            <p:cNvSpPr>
              <a:spLocks noChangeArrowheads="1"/>
            </p:cNvSpPr>
            <p:nvPr/>
          </p:nvSpPr>
          <p:spPr bwMode="auto">
            <a:xfrm>
              <a:off x="3221601" y="3220992"/>
              <a:ext cx="451272"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 name="Rectangle 177"/>
            <p:cNvSpPr>
              <a:spLocks noChangeArrowheads="1"/>
            </p:cNvSpPr>
            <p:nvPr/>
          </p:nvSpPr>
          <p:spPr bwMode="auto">
            <a:xfrm>
              <a:off x="3283992" y="3334076"/>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1" name="Rectangle 178"/>
            <p:cNvSpPr>
              <a:spLocks noChangeArrowheads="1"/>
            </p:cNvSpPr>
            <p:nvPr/>
          </p:nvSpPr>
          <p:spPr bwMode="auto">
            <a:xfrm>
              <a:off x="3366977" y="3451952"/>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 name="Rectangle 179"/>
            <p:cNvSpPr>
              <a:spLocks noChangeArrowheads="1"/>
            </p:cNvSpPr>
            <p:nvPr/>
          </p:nvSpPr>
          <p:spPr bwMode="auto">
            <a:xfrm>
              <a:off x="3224630" y="3570786"/>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 name="Rectangle 180"/>
            <p:cNvSpPr>
              <a:spLocks noChangeArrowheads="1"/>
            </p:cNvSpPr>
            <p:nvPr/>
          </p:nvSpPr>
          <p:spPr bwMode="auto">
            <a:xfrm>
              <a:off x="3200400" y="3124200"/>
              <a:ext cx="64692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 name="Group 181"/>
            <p:cNvGrpSpPr>
              <a:grpSpLocks/>
            </p:cNvGrpSpPr>
            <p:nvPr/>
          </p:nvGrpSpPr>
          <p:grpSpPr bwMode="auto">
            <a:xfrm>
              <a:off x="3903658" y="3451952"/>
              <a:ext cx="371315" cy="68042"/>
              <a:chOff x="3256" y="10743"/>
              <a:chExt cx="613" cy="71"/>
            </a:xfrm>
          </p:grpSpPr>
          <p:sp>
            <p:nvSpPr>
              <p:cNvPr id="63" name="Rectangle 18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 name="Rectangle 18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5" name="Rectangle 184"/>
            <p:cNvSpPr>
              <a:spLocks noChangeArrowheads="1"/>
            </p:cNvSpPr>
            <p:nvPr/>
          </p:nvSpPr>
          <p:spPr bwMode="auto">
            <a:xfrm>
              <a:off x="3551121" y="3570786"/>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 name="Rectangle 185"/>
            <p:cNvSpPr>
              <a:spLocks noChangeArrowheads="1"/>
            </p:cNvSpPr>
            <p:nvPr/>
          </p:nvSpPr>
          <p:spPr bwMode="auto">
            <a:xfrm>
              <a:off x="3825519" y="3334076"/>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 name="Rectangle 186"/>
            <p:cNvSpPr>
              <a:spLocks noChangeArrowheads="1"/>
            </p:cNvSpPr>
            <p:nvPr/>
          </p:nvSpPr>
          <p:spPr bwMode="auto">
            <a:xfrm>
              <a:off x="3950906" y="3570786"/>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 name="Rectangle 187"/>
            <p:cNvSpPr>
              <a:spLocks noChangeArrowheads="1"/>
            </p:cNvSpPr>
            <p:nvPr/>
          </p:nvSpPr>
          <p:spPr bwMode="auto">
            <a:xfrm>
              <a:off x="2888447" y="3570786"/>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 name="Rectangle 188"/>
            <p:cNvSpPr>
              <a:spLocks noChangeArrowheads="1"/>
            </p:cNvSpPr>
            <p:nvPr/>
          </p:nvSpPr>
          <p:spPr bwMode="auto">
            <a:xfrm>
              <a:off x="3334873" y="2989074"/>
              <a:ext cx="41250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 name="Rectangle 189"/>
            <p:cNvSpPr>
              <a:spLocks noChangeArrowheads="1"/>
            </p:cNvSpPr>
            <p:nvPr/>
          </p:nvSpPr>
          <p:spPr bwMode="auto">
            <a:xfrm>
              <a:off x="3027766" y="3570786"/>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 name="Rectangle 190"/>
            <p:cNvSpPr>
              <a:spLocks noChangeArrowheads="1"/>
            </p:cNvSpPr>
            <p:nvPr/>
          </p:nvSpPr>
          <p:spPr bwMode="auto">
            <a:xfrm>
              <a:off x="4067812" y="3334076"/>
              <a:ext cx="40584"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 name="Rectangle 191"/>
            <p:cNvSpPr>
              <a:spLocks noChangeArrowheads="1"/>
            </p:cNvSpPr>
            <p:nvPr/>
          </p:nvSpPr>
          <p:spPr bwMode="auto">
            <a:xfrm>
              <a:off x="4079321" y="3567911"/>
              <a:ext cx="40584"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 name="74 Grupo"/>
          <p:cNvGrpSpPr/>
          <p:nvPr/>
        </p:nvGrpSpPr>
        <p:grpSpPr>
          <a:xfrm>
            <a:off x="3403328" y="2315363"/>
            <a:ext cx="904967" cy="373752"/>
            <a:chOff x="4137472" y="2315363"/>
            <a:chExt cx="904967" cy="373752"/>
          </a:xfrm>
        </p:grpSpPr>
        <p:sp>
          <p:nvSpPr>
            <p:cNvPr id="76" name="Rectangle 132"/>
            <p:cNvSpPr>
              <a:spLocks noChangeArrowheads="1"/>
            </p:cNvSpPr>
            <p:nvPr/>
          </p:nvSpPr>
          <p:spPr bwMode="auto">
            <a:xfrm>
              <a:off x="4222881" y="2511822"/>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 name="Rectangle 134"/>
            <p:cNvSpPr>
              <a:spLocks noChangeArrowheads="1"/>
            </p:cNvSpPr>
            <p:nvPr/>
          </p:nvSpPr>
          <p:spPr bwMode="auto">
            <a:xfrm>
              <a:off x="4605099" y="2508947"/>
              <a:ext cx="37131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 name="Rectangle 135"/>
            <p:cNvSpPr>
              <a:spLocks noChangeArrowheads="1"/>
            </p:cNvSpPr>
            <p:nvPr/>
          </p:nvSpPr>
          <p:spPr bwMode="auto">
            <a:xfrm>
              <a:off x="4484558" y="2412155"/>
              <a:ext cx="37131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 name="Rectangle 154"/>
            <p:cNvSpPr>
              <a:spLocks noChangeArrowheads="1"/>
            </p:cNvSpPr>
            <p:nvPr/>
          </p:nvSpPr>
          <p:spPr bwMode="auto">
            <a:xfrm>
              <a:off x="4137472" y="2621073"/>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 name="Rectangle 195"/>
            <p:cNvSpPr>
              <a:spLocks noChangeArrowheads="1"/>
            </p:cNvSpPr>
            <p:nvPr/>
          </p:nvSpPr>
          <p:spPr bwMode="auto">
            <a:xfrm>
              <a:off x="4730486" y="2315363"/>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 name="Rectangle 196"/>
            <p:cNvSpPr>
              <a:spLocks noChangeArrowheads="1"/>
            </p:cNvSpPr>
            <p:nvPr/>
          </p:nvSpPr>
          <p:spPr bwMode="auto">
            <a:xfrm>
              <a:off x="4178056" y="2315363"/>
              <a:ext cx="499731"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 name="81 Grupo"/>
          <p:cNvGrpSpPr/>
          <p:nvPr/>
        </p:nvGrpSpPr>
        <p:grpSpPr>
          <a:xfrm>
            <a:off x="4242270" y="2316321"/>
            <a:ext cx="1868086" cy="263543"/>
            <a:chOff x="4976414" y="2316321"/>
            <a:chExt cx="1868086" cy="263543"/>
          </a:xfrm>
        </p:grpSpPr>
        <p:sp>
          <p:nvSpPr>
            <p:cNvPr id="83" name="Rectangle 6"/>
            <p:cNvSpPr>
              <a:spLocks noChangeArrowheads="1"/>
            </p:cNvSpPr>
            <p:nvPr/>
          </p:nvSpPr>
          <p:spPr bwMode="auto">
            <a:xfrm>
              <a:off x="6075823" y="2316321"/>
              <a:ext cx="252591"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 name="Rectangle 86"/>
            <p:cNvSpPr>
              <a:spLocks noChangeArrowheads="1"/>
            </p:cNvSpPr>
            <p:nvPr/>
          </p:nvSpPr>
          <p:spPr bwMode="auto">
            <a:xfrm>
              <a:off x="5769927" y="2412155"/>
              <a:ext cx="37131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 name="Rectangle 89"/>
            <p:cNvSpPr>
              <a:spLocks noChangeArrowheads="1"/>
            </p:cNvSpPr>
            <p:nvPr/>
          </p:nvSpPr>
          <p:spPr bwMode="auto">
            <a:xfrm>
              <a:off x="5100590" y="2316321"/>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6" name="Rectangle 90"/>
            <p:cNvSpPr>
              <a:spLocks noChangeArrowheads="1"/>
            </p:cNvSpPr>
            <p:nvPr/>
          </p:nvSpPr>
          <p:spPr bwMode="auto">
            <a:xfrm>
              <a:off x="5841404" y="2316321"/>
              <a:ext cx="278032"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1" name="Group 91"/>
            <p:cNvGrpSpPr>
              <a:grpSpLocks/>
            </p:cNvGrpSpPr>
            <p:nvPr/>
          </p:nvGrpSpPr>
          <p:grpSpPr bwMode="auto">
            <a:xfrm>
              <a:off x="6386565" y="2316321"/>
              <a:ext cx="371315" cy="68042"/>
              <a:chOff x="7359" y="10643"/>
              <a:chExt cx="613" cy="71"/>
            </a:xfrm>
          </p:grpSpPr>
          <p:sp>
            <p:nvSpPr>
              <p:cNvPr id="109" name="Rectangle 92"/>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0" name="Rectangle 93"/>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1" name="Group 101"/>
            <p:cNvGrpSpPr>
              <a:grpSpLocks/>
            </p:cNvGrpSpPr>
            <p:nvPr/>
          </p:nvGrpSpPr>
          <p:grpSpPr bwMode="auto">
            <a:xfrm>
              <a:off x="4976414" y="2412155"/>
              <a:ext cx="371315" cy="68042"/>
              <a:chOff x="5031" y="10743"/>
              <a:chExt cx="613" cy="71"/>
            </a:xfrm>
          </p:grpSpPr>
          <p:sp>
            <p:nvSpPr>
              <p:cNvPr id="107" name="Rectangle 102"/>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8" name="Rectangle 103"/>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89" name="Rectangle 104"/>
            <p:cNvSpPr>
              <a:spLocks noChangeArrowheads="1"/>
            </p:cNvSpPr>
            <p:nvPr/>
          </p:nvSpPr>
          <p:spPr bwMode="auto">
            <a:xfrm>
              <a:off x="5841404" y="2412155"/>
              <a:ext cx="278032"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1" name="Group 105"/>
            <p:cNvGrpSpPr>
              <a:grpSpLocks/>
            </p:cNvGrpSpPr>
            <p:nvPr/>
          </p:nvGrpSpPr>
          <p:grpSpPr bwMode="auto">
            <a:xfrm>
              <a:off x="6473185" y="2412155"/>
              <a:ext cx="371315" cy="69959"/>
              <a:chOff x="7502" y="10743"/>
              <a:chExt cx="613" cy="73"/>
            </a:xfrm>
          </p:grpSpPr>
          <p:sp>
            <p:nvSpPr>
              <p:cNvPr id="105" name="Rectangle 106"/>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 name="Rectangle 107"/>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4" name="Group 117"/>
            <p:cNvGrpSpPr>
              <a:grpSpLocks/>
            </p:cNvGrpSpPr>
            <p:nvPr/>
          </p:nvGrpSpPr>
          <p:grpSpPr bwMode="auto">
            <a:xfrm>
              <a:off x="5042440" y="2508947"/>
              <a:ext cx="371315" cy="68042"/>
              <a:chOff x="5140" y="10844"/>
              <a:chExt cx="613" cy="71"/>
            </a:xfrm>
          </p:grpSpPr>
          <p:sp>
            <p:nvSpPr>
              <p:cNvPr id="103" name="Rectangle 118"/>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4" name="Rectangle 119"/>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4" name="Group 120"/>
            <p:cNvGrpSpPr>
              <a:grpSpLocks/>
            </p:cNvGrpSpPr>
            <p:nvPr/>
          </p:nvGrpSpPr>
          <p:grpSpPr bwMode="auto">
            <a:xfrm>
              <a:off x="5679067" y="2508947"/>
              <a:ext cx="440369" cy="68042"/>
              <a:chOff x="6191" y="10844"/>
              <a:chExt cx="727" cy="71"/>
            </a:xfrm>
          </p:grpSpPr>
          <p:sp>
            <p:nvSpPr>
              <p:cNvPr id="101" name="Rectangle 121"/>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2" name="Rectangle 122"/>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 name="Group 123"/>
            <p:cNvGrpSpPr>
              <a:grpSpLocks/>
            </p:cNvGrpSpPr>
            <p:nvPr/>
          </p:nvGrpSpPr>
          <p:grpSpPr bwMode="auto">
            <a:xfrm>
              <a:off x="6429572" y="2508947"/>
              <a:ext cx="371315" cy="68042"/>
              <a:chOff x="7430" y="10844"/>
              <a:chExt cx="613" cy="71"/>
            </a:xfrm>
          </p:grpSpPr>
          <p:sp>
            <p:nvSpPr>
              <p:cNvPr id="99" name="Rectangle 124"/>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0" name="Rectangle 125"/>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4" name="Rectangle 192"/>
            <p:cNvSpPr>
              <a:spLocks noChangeArrowheads="1"/>
            </p:cNvSpPr>
            <p:nvPr/>
          </p:nvSpPr>
          <p:spPr bwMode="auto">
            <a:xfrm>
              <a:off x="5367113" y="2414071"/>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5" name="Rectangle 193"/>
            <p:cNvSpPr>
              <a:spLocks noChangeArrowheads="1"/>
            </p:cNvSpPr>
            <p:nvPr/>
          </p:nvSpPr>
          <p:spPr bwMode="auto">
            <a:xfrm>
              <a:off x="5431321" y="2508947"/>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6" name="Rectangle 194"/>
            <p:cNvSpPr>
              <a:spLocks noChangeArrowheads="1"/>
            </p:cNvSpPr>
            <p:nvPr/>
          </p:nvSpPr>
          <p:spPr bwMode="auto">
            <a:xfrm>
              <a:off x="5267773" y="2316321"/>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7" name="Rectangle 197"/>
            <p:cNvSpPr>
              <a:spLocks noChangeArrowheads="1"/>
            </p:cNvSpPr>
            <p:nvPr/>
          </p:nvSpPr>
          <p:spPr bwMode="auto">
            <a:xfrm>
              <a:off x="6161232" y="2411196"/>
              <a:ext cx="256226"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8" name="Rectangle 198"/>
            <p:cNvSpPr>
              <a:spLocks noChangeArrowheads="1"/>
            </p:cNvSpPr>
            <p:nvPr/>
          </p:nvSpPr>
          <p:spPr bwMode="auto">
            <a:xfrm>
              <a:off x="6119436" y="2511822"/>
              <a:ext cx="267129"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2" name="110 Grupo"/>
          <p:cNvGrpSpPr/>
          <p:nvPr/>
        </p:nvGrpSpPr>
        <p:grpSpPr>
          <a:xfrm>
            <a:off x="6066743" y="2315363"/>
            <a:ext cx="1098198" cy="375669"/>
            <a:chOff x="6800887" y="2315363"/>
            <a:chExt cx="1098198" cy="375669"/>
          </a:xfrm>
        </p:grpSpPr>
        <p:grpSp>
          <p:nvGrpSpPr>
            <p:cNvPr id="87" name="Group 94"/>
            <p:cNvGrpSpPr>
              <a:grpSpLocks/>
            </p:cNvGrpSpPr>
            <p:nvPr/>
          </p:nvGrpSpPr>
          <p:grpSpPr bwMode="auto">
            <a:xfrm>
              <a:off x="7359981" y="2316321"/>
              <a:ext cx="539104" cy="68042"/>
              <a:chOff x="8966" y="10643"/>
              <a:chExt cx="890" cy="71"/>
            </a:xfrm>
          </p:grpSpPr>
          <p:sp>
            <p:nvSpPr>
              <p:cNvPr id="124" name="Rectangle 95"/>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5" name="Rectangle 96"/>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 name="Group 108"/>
            <p:cNvGrpSpPr>
              <a:grpSpLocks/>
            </p:cNvGrpSpPr>
            <p:nvPr/>
          </p:nvGrpSpPr>
          <p:grpSpPr bwMode="auto">
            <a:xfrm>
              <a:off x="7070439" y="2621073"/>
              <a:ext cx="371315" cy="69959"/>
              <a:chOff x="8491" y="10743"/>
              <a:chExt cx="613" cy="73"/>
            </a:xfrm>
          </p:grpSpPr>
          <p:sp>
            <p:nvSpPr>
              <p:cNvPr id="122" name="Rectangle 109"/>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3" name="Rectangle 110"/>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4" name="Rectangle 111"/>
            <p:cNvSpPr>
              <a:spLocks noChangeArrowheads="1"/>
            </p:cNvSpPr>
            <p:nvPr/>
          </p:nvSpPr>
          <p:spPr bwMode="auto">
            <a:xfrm>
              <a:off x="7555633" y="2412155"/>
              <a:ext cx="278032"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5" name="Rectangle 126"/>
            <p:cNvSpPr>
              <a:spLocks noChangeArrowheads="1"/>
            </p:cNvSpPr>
            <p:nvPr/>
          </p:nvSpPr>
          <p:spPr bwMode="auto">
            <a:xfrm>
              <a:off x="7555633" y="2508947"/>
              <a:ext cx="278032"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0" name="Group 136"/>
            <p:cNvGrpSpPr>
              <a:grpSpLocks/>
            </p:cNvGrpSpPr>
            <p:nvPr/>
          </p:nvGrpSpPr>
          <p:grpSpPr bwMode="auto">
            <a:xfrm>
              <a:off x="6899622" y="2507989"/>
              <a:ext cx="459753" cy="68042"/>
              <a:chOff x="8276" y="10844"/>
              <a:chExt cx="759" cy="71"/>
            </a:xfrm>
          </p:grpSpPr>
          <p:sp>
            <p:nvSpPr>
              <p:cNvPr id="120" name="Rectangle 137"/>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1" name="Rectangle 138"/>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7" name="Rectangle 199"/>
            <p:cNvSpPr>
              <a:spLocks noChangeArrowheads="1"/>
            </p:cNvSpPr>
            <p:nvPr/>
          </p:nvSpPr>
          <p:spPr bwMode="auto">
            <a:xfrm>
              <a:off x="7270938" y="2315363"/>
              <a:ext cx="129021"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8" name="Rectangle 200"/>
            <p:cNvSpPr>
              <a:spLocks noChangeArrowheads="1"/>
            </p:cNvSpPr>
            <p:nvPr/>
          </p:nvSpPr>
          <p:spPr bwMode="auto">
            <a:xfrm>
              <a:off x="6800887" y="2315363"/>
              <a:ext cx="429466"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9" name="Rectangle 201"/>
            <p:cNvSpPr>
              <a:spLocks noChangeArrowheads="1"/>
            </p:cNvSpPr>
            <p:nvPr/>
          </p:nvSpPr>
          <p:spPr bwMode="auto">
            <a:xfrm>
              <a:off x="6958984" y="2411196"/>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6" name="125 CuadroTexto"/>
          <p:cNvSpPr txBox="1"/>
          <p:nvPr/>
        </p:nvSpPr>
        <p:spPr>
          <a:xfrm>
            <a:off x="1619672" y="4114800"/>
            <a:ext cx="6096000" cy="830997"/>
          </a:xfrm>
          <a:prstGeom prst="rect">
            <a:avLst/>
          </a:prstGeom>
          <a:noFill/>
        </p:spPr>
        <p:txBody>
          <a:bodyPr wrap="square" rtlCol="0">
            <a:spAutoFit/>
          </a:bodyPr>
          <a:lstStyle/>
          <a:p>
            <a:r>
              <a:rPr lang="en-US" sz="1200" dirty="0" smtClean="0"/>
              <a:t>                 35                       67                            …                	</a:t>
            </a:r>
          </a:p>
          <a:p>
            <a:r>
              <a:rPr lang="en-US" sz="1200" dirty="0" smtClean="0"/>
              <a:t>                 33                       33                            …</a:t>
            </a:r>
          </a:p>
          <a:p>
            <a:r>
              <a:rPr lang="en-US" sz="1200" dirty="0" smtClean="0"/>
              <a:t>                 </a:t>
            </a:r>
            <a:r>
              <a:rPr lang="en-US" sz="1200" smtClean="0"/>
              <a:t>31                        0                              </a:t>
            </a:r>
            <a:r>
              <a:rPr lang="en-US" sz="1200" dirty="0" smtClean="0"/>
              <a:t>…</a:t>
            </a:r>
          </a:p>
          <a:p>
            <a:r>
              <a:rPr lang="en-US" sz="1200" smtClean="0"/>
              <a:t>                 0                          0</a:t>
            </a:r>
            <a:endParaRPr lang="en-US" sz="1200" dirty="0"/>
          </a:p>
        </p:txBody>
      </p:sp>
      <p:grpSp>
        <p:nvGrpSpPr>
          <p:cNvPr id="91" name="126 Grupo"/>
          <p:cNvGrpSpPr/>
          <p:nvPr/>
        </p:nvGrpSpPr>
        <p:grpSpPr>
          <a:xfrm>
            <a:off x="2237656" y="2209800"/>
            <a:ext cx="2362200" cy="3124200"/>
            <a:chOff x="2971800" y="2209800"/>
            <a:chExt cx="2362200" cy="3124200"/>
          </a:xfrm>
        </p:grpSpPr>
        <p:sp>
          <p:nvSpPr>
            <p:cNvPr id="128" name="127 Rectángulo"/>
            <p:cNvSpPr/>
            <p:nvPr/>
          </p:nvSpPr>
          <p:spPr>
            <a:xfrm>
              <a:off x="2971800" y="2209800"/>
              <a:ext cx="228600" cy="3124200"/>
            </a:xfrm>
            <a:prstGeom prst="rect">
              <a:avLst/>
            </a:prstGeom>
            <a:solidFill>
              <a:schemeClr val="accent6">
                <a:lumMod val="75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128 Rectángulo"/>
            <p:cNvSpPr/>
            <p:nvPr/>
          </p:nvSpPr>
          <p:spPr>
            <a:xfrm>
              <a:off x="3962400" y="2209800"/>
              <a:ext cx="228600" cy="3124200"/>
            </a:xfrm>
            <a:prstGeom prst="rect">
              <a:avLst/>
            </a:prstGeom>
            <a:solidFill>
              <a:schemeClr val="accent6">
                <a:lumMod val="75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129 Rectángulo"/>
            <p:cNvSpPr/>
            <p:nvPr/>
          </p:nvSpPr>
          <p:spPr>
            <a:xfrm>
              <a:off x="5105400" y="2209800"/>
              <a:ext cx="228600" cy="3124200"/>
            </a:xfrm>
            <a:prstGeom prst="rect">
              <a:avLst/>
            </a:prstGeom>
            <a:solidFill>
              <a:schemeClr val="accent6">
                <a:lumMod val="75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 name="130 CuadroTexto"/>
          <p:cNvSpPr txBox="1"/>
          <p:nvPr/>
        </p:nvSpPr>
        <p:spPr>
          <a:xfrm>
            <a:off x="1772072" y="4165937"/>
            <a:ext cx="228600" cy="1015663"/>
          </a:xfrm>
          <a:prstGeom prst="rect">
            <a:avLst/>
          </a:prstGeom>
          <a:noFill/>
        </p:spPr>
        <p:txBody>
          <a:bodyPr wrap="square" rtlCol="0">
            <a:spAutoFit/>
          </a:bodyPr>
          <a:lstStyle/>
          <a:p>
            <a:r>
              <a:rPr lang="en-US" sz="1200" b="1" dirty="0" smtClean="0"/>
              <a:t>CG</a:t>
            </a:r>
          </a:p>
          <a:p>
            <a:r>
              <a:rPr lang="en-US" sz="1200" b="1" dirty="0" smtClean="0"/>
              <a:t>T</a:t>
            </a:r>
          </a:p>
          <a:p>
            <a:r>
              <a:rPr lang="en-US" sz="1200" b="1" dirty="0" smtClean="0"/>
              <a:t>A</a:t>
            </a:r>
            <a:r>
              <a:rPr lang="en-US" sz="1200" dirty="0" smtClean="0"/>
              <a:t>               </a:t>
            </a:r>
            <a:endParaRPr lang="en-US" sz="1200" dirty="0"/>
          </a:p>
        </p:txBody>
      </p:sp>
      <p:sp>
        <p:nvSpPr>
          <p:cNvPr id="147" name="146 Flecha derecha"/>
          <p:cNvSpPr/>
          <p:nvPr/>
        </p:nvSpPr>
        <p:spPr>
          <a:xfrm>
            <a:off x="3152056" y="2514600"/>
            <a:ext cx="2971800" cy="1219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Map  Reads (BWA Aligner)</a:t>
            </a:r>
            <a:endParaRPr lang="en-US" dirty="0"/>
          </a:p>
        </p:txBody>
      </p:sp>
      <p:sp>
        <p:nvSpPr>
          <p:cNvPr id="148" name="147 Rectángulo"/>
          <p:cNvSpPr/>
          <p:nvPr/>
        </p:nvSpPr>
        <p:spPr>
          <a:xfrm>
            <a:off x="6279126" y="3982872"/>
            <a:ext cx="733425" cy="8074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#.vcf</a:t>
            </a:r>
            <a:endParaRPr lang="en-US" sz="1200" dirty="0">
              <a:solidFill>
                <a:schemeClr val="tx1"/>
              </a:solidFill>
            </a:endParaRPr>
          </a:p>
        </p:txBody>
      </p:sp>
      <p:cxnSp>
        <p:nvCxnSpPr>
          <p:cNvPr id="149" name="148 Conector recto de flecha"/>
          <p:cNvCxnSpPr/>
          <p:nvPr/>
        </p:nvCxnSpPr>
        <p:spPr>
          <a:xfrm>
            <a:off x="5332771" y="4305869"/>
            <a:ext cx="75708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0" name="149 Rectángulo"/>
          <p:cNvSpPr/>
          <p:nvPr/>
        </p:nvSpPr>
        <p:spPr>
          <a:xfrm>
            <a:off x="6431526" y="4135272"/>
            <a:ext cx="733425" cy="8074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#.vcf</a:t>
            </a:r>
            <a:endParaRPr lang="en-US" sz="1200" dirty="0">
              <a:solidFill>
                <a:schemeClr val="tx1"/>
              </a:solidFill>
            </a:endParaRPr>
          </a:p>
        </p:txBody>
      </p:sp>
      <p:sp>
        <p:nvSpPr>
          <p:cNvPr id="151" name="150 Rectángulo"/>
          <p:cNvSpPr/>
          <p:nvPr/>
        </p:nvSpPr>
        <p:spPr>
          <a:xfrm>
            <a:off x="6583926" y="4287672"/>
            <a:ext cx="733425" cy="8074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#.vcf</a:t>
            </a:r>
            <a:endParaRPr lang="en-US" sz="1200" dirty="0">
              <a:solidFill>
                <a:schemeClr val="tx1"/>
              </a:solidFill>
            </a:endParaRPr>
          </a:p>
        </p:txBody>
      </p:sp>
      <p:sp>
        <p:nvSpPr>
          <p:cNvPr id="152" name="151 Rectángulo"/>
          <p:cNvSpPr/>
          <p:nvPr/>
        </p:nvSpPr>
        <p:spPr>
          <a:xfrm>
            <a:off x="6736326" y="4440072"/>
            <a:ext cx="733425" cy="8074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#.vcf</a:t>
            </a:r>
            <a:endParaRPr lang="en-US" sz="1200" dirty="0">
              <a:solidFill>
                <a:schemeClr val="tx1"/>
              </a:solidFill>
            </a:endParaRPr>
          </a:p>
        </p:txBody>
      </p:sp>
      <p:sp>
        <p:nvSpPr>
          <p:cNvPr id="153" name="152 Rectángulo"/>
          <p:cNvSpPr/>
          <p:nvPr/>
        </p:nvSpPr>
        <p:spPr>
          <a:xfrm>
            <a:off x="6876256" y="2708920"/>
            <a:ext cx="733425" cy="8074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200bp.bam</a:t>
            </a:r>
          </a:p>
          <a:p>
            <a:pPr algn="ctr"/>
            <a:endParaRPr lang="en-US" sz="900" dirty="0" smtClean="0">
              <a:solidFill>
                <a:schemeClr val="tx1"/>
              </a:solidFill>
            </a:endParaRPr>
          </a:p>
          <a:p>
            <a:pPr algn="ctr"/>
            <a:endParaRPr lang="en-US" sz="900" dirty="0" smtClean="0">
              <a:solidFill>
                <a:schemeClr val="tx1"/>
              </a:solidFill>
            </a:endParaRPr>
          </a:p>
          <a:p>
            <a:pPr algn="ctr"/>
            <a:endParaRPr lang="en-US" sz="900" dirty="0" smtClean="0">
              <a:solidFill>
                <a:schemeClr val="tx1"/>
              </a:solidFill>
            </a:endParaRPr>
          </a:p>
          <a:p>
            <a:pPr algn="ctr"/>
            <a:endParaRPr lang="en-US" sz="900" dirty="0">
              <a:solidFill>
                <a:schemeClr val="tx1"/>
              </a:solidFill>
            </a:endParaRPr>
          </a:p>
        </p:txBody>
      </p:sp>
      <p:sp>
        <p:nvSpPr>
          <p:cNvPr id="154" name="153 Rectángulo"/>
          <p:cNvSpPr/>
          <p:nvPr/>
        </p:nvSpPr>
        <p:spPr>
          <a:xfrm>
            <a:off x="7020272" y="2924944"/>
            <a:ext cx="733425" cy="8074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500bp.bam</a:t>
            </a:r>
          </a:p>
          <a:p>
            <a:pPr algn="ctr"/>
            <a:endParaRPr lang="en-US" sz="900" dirty="0" smtClean="0">
              <a:solidFill>
                <a:schemeClr val="tx1"/>
              </a:solidFill>
            </a:endParaRPr>
          </a:p>
          <a:p>
            <a:pPr algn="ctr"/>
            <a:endParaRPr lang="en-US" sz="900" dirty="0" smtClean="0">
              <a:solidFill>
                <a:schemeClr val="tx1"/>
              </a:solidFill>
            </a:endParaRPr>
          </a:p>
          <a:p>
            <a:pPr algn="ctr"/>
            <a:endParaRPr lang="en-US" sz="900" dirty="0" smtClean="0">
              <a:solidFill>
                <a:schemeClr val="tx1"/>
              </a:solidFill>
            </a:endParaRPr>
          </a:p>
          <a:p>
            <a:pPr algn="ctr"/>
            <a:endParaRPr lang="en-US" sz="900" dirty="0">
              <a:solidFill>
                <a:schemeClr val="tx1"/>
              </a:solidFill>
            </a:endParaRPr>
          </a:p>
        </p:txBody>
      </p:sp>
      <p:sp>
        <p:nvSpPr>
          <p:cNvPr id="155" name="154 Rectángulo"/>
          <p:cNvSpPr/>
          <p:nvPr/>
        </p:nvSpPr>
        <p:spPr>
          <a:xfrm>
            <a:off x="7222951" y="3140968"/>
            <a:ext cx="733425" cy="8074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3kb.bam</a:t>
            </a:r>
          </a:p>
          <a:p>
            <a:pPr algn="ctr"/>
            <a:endParaRPr lang="en-US" sz="900" dirty="0" smtClean="0">
              <a:solidFill>
                <a:schemeClr val="tx1"/>
              </a:solidFill>
            </a:endParaRPr>
          </a:p>
          <a:p>
            <a:pPr algn="ctr"/>
            <a:endParaRPr lang="en-US" sz="900" dirty="0" smtClean="0">
              <a:solidFill>
                <a:schemeClr val="tx1"/>
              </a:solidFill>
            </a:endParaRPr>
          </a:p>
          <a:p>
            <a:pPr algn="ctr"/>
            <a:endParaRPr lang="en-US" sz="900" dirty="0" smtClean="0">
              <a:solidFill>
                <a:schemeClr val="tx1"/>
              </a:solidFill>
            </a:endParaRPr>
          </a:p>
          <a:p>
            <a:pPr algn="ctr"/>
            <a:endParaRPr lang="en-US" sz="900" dirty="0">
              <a:solidFill>
                <a:schemeClr val="tx1"/>
              </a:solidFill>
            </a:endParaRPr>
          </a:p>
        </p:txBody>
      </p:sp>
      <p:sp>
        <p:nvSpPr>
          <p:cNvPr id="156" name="155 Rectángulo"/>
          <p:cNvSpPr/>
          <p:nvPr/>
        </p:nvSpPr>
        <p:spPr>
          <a:xfrm>
            <a:off x="7438975" y="3341587"/>
            <a:ext cx="733425" cy="8074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8kb.bam</a:t>
            </a:r>
          </a:p>
          <a:p>
            <a:pPr algn="ctr"/>
            <a:endParaRPr lang="en-US" sz="900" dirty="0" smtClean="0">
              <a:solidFill>
                <a:schemeClr val="tx1"/>
              </a:solidFill>
            </a:endParaRPr>
          </a:p>
          <a:p>
            <a:pPr algn="ctr"/>
            <a:endParaRPr lang="en-US" sz="900" dirty="0" smtClean="0">
              <a:solidFill>
                <a:schemeClr val="tx1"/>
              </a:solidFill>
            </a:endParaRPr>
          </a:p>
          <a:p>
            <a:pPr algn="ctr"/>
            <a:endParaRPr lang="en-US" sz="900" dirty="0" smtClean="0">
              <a:solidFill>
                <a:schemeClr val="tx1"/>
              </a:solidFill>
            </a:endParaRPr>
          </a:p>
          <a:p>
            <a:pPr algn="ctr"/>
            <a:endParaRPr lang="en-US" sz="900" dirty="0">
              <a:solidFill>
                <a:schemeClr val="tx1"/>
              </a:solidFill>
            </a:endParaRPr>
          </a:p>
        </p:txBody>
      </p:sp>
      <p:grpSp>
        <p:nvGrpSpPr>
          <p:cNvPr id="157" name="865 Grupo"/>
          <p:cNvGrpSpPr/>
          <p:nvPr/>
        </p:nvGrpSpPr>
        <p:grpSpPr>
          <a:xfrm>
            <a:off x="1835696" y="1484784"/>
            <a:ext cx="5410200" cy="504056"/>
            <a:chOff x="2895600" y="2132856"/>
            <a:chExt cx="5410200" cy="504056"/>
          </a:xfrm>
        </p:grpSpPr>
        <p:grpSp>
          <p:nvGrpSpPr>
            <p:cNvPr id="158" name="Group 177"/>
            <p:cNvGrpSpPr>
              <a:grpSpLocks/>
            </p:cNvGrpSpPr>
            <p:nvPr/>
          </p:nvGrpSpPr>
          <p:grpSpPr bwMode="auto">
            <a:xfrm>
              <a:off x="2895600" y="2286000"/>
              <a:ext cx="5410200" cy="152400"/>
              <a:chOff x="2535" y="15338"/>
              <a:chExt cx="7838" cy="71"/>
            </a:xfrm>
          </p:grpSpPr>
          <p:sp>
            <p:nvSpPr>
              <p:cNvPr id="162" name="Rectangle 178"/>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3" name="Rectangle 179"/>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4" name="Rectangle 180"/>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5" name="Rectangle 181"/>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6" name="Rectangle 182"/>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7" name="Rectangle 183"/>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8" name="Rectangle 184"/>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9" name="Rectangle 185"/>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59" name="158 Rectángulo"/>
            <p:cNvSpPr/>
            <p:nvPr/>
          </p:nvSpPr>
          <p:spPr>
            <a:xfrm>
              <a:off x="4211960" y="2204864"/>
              <a:ext cx="72008"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159 Rectángulo"/>
            <p:cNvSpPr/>
            <p:nvPr/>
          </p:nvSpPr>
          <p:spPr>
            <a:xfrm>
              <a:off x="5508104" y="2132856"/>
              <a:ext cx="72008"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160 Rectángulo"/>
            <p:cNvSpPr/>
            <p:nvPr/>
          </p:nvSpPr>
          <p:spPr>
            <a:xfrm>
              <a:off x="6372200" y="2276872"/>
              <a:ext cx="72008"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 name="208 Grupo"/>
          <p:cNvGrpSpPr/>
          <p:nvPr/>
        </p:nvGrpSpPr>
        <p:grpSpPr>
          <a:xfrm>
            <a:off x="2123728" y="5517232"/>
            <a:ext cx="5184576" cy="677438"/>
            <a:chOff x="2298250" y="5899089"/>
            <a:chExt cx="5113020" cy="677438"/>
          </a:xfrm>
        </p:grpSpPr>
        <p:grpSp>
          <p:nvGrpSpPr>
            <p:cNvPr id="210" name="412 Grupo"/>
            <p:cNvGrpSpPr/>
            <p:nvPr/>
          </p:nvGrpSpPr>
          <p:grpSpPr>
            <a:xfrm>
              <a:off x="2298250" y="5899089"/>
              <a:ext cx="838200" cy="508079"/>
              <a:chOff x="2667000" y="5638800"/>
              <a:chExt cx="914400" cy="457200"/>
            </a:xfrm>
          </p:grpSpPr>
          <p:sp>
            <p:nvSpPr>
              <p:cNvPr id="227" name="Rectangle 3"/>
              <p:cNvSpPr>
                <a:spLocks noChangeArrowheads="1"/>
              </p:cNvSpPr>
              <p:nvPr/>
            </p:nvSpPr>
            <p:spPr bwMode="auto">
              <a:xfrm>
                <a:off x="2667000" y="5638800"/>
                <a:ext cx="914400" cy="131783"/>
              </a:xfrm>
              <a:prstGeom prst="rect">
                <a:avLst/>
              </a:prstGeom>
              <a:solidFill>
                <a:schemeClr val="tx2">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3"/>
              <p:cNvSpPr>
                <a:spLocks noChangeArrowheads="1"/>
              </p:cNvSpPr>
              <p:nvPr/>
            </p:nvSpPr>
            <p:spPr bwMode="auto">
              <a:xfrm>
                <a:off x="2667000" y="596421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3"/>
              <p:cNvSpPr>
                <a:spLocks noChangeArrowheads="1"/>
              </p:cNvSpPr>
              <p:nvPr/>
            </p:nvSpPr>
            <p:spPr bwMode="auto">
              <a:xfrm>
                <a:off x="2667000" y="580150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11" name="413 Grupo"/>
            <p:cNvGrpSpPr/>
            <p:nvPr/>
          </p:nvGrpSpPr>
          <p:grpSpPr>
            <a:xfrm>
              <a:off x="3220270" y="5899089"/>
              <a:ext cx="1005840" cy="508079"/>
              <a:chOff x="2667000" y="5638800"/>
              <a:chExt cx="914400" cy="457200"/>
            </a:xfrm>
          </p:grpSpPr>
          <p:sp>
            <p:nvSpPr>
              <p:cNvPr id="224" name="Rectangle 3"/>
              <p:cNvSpPr>
                <a:spLocks noChangeArrowheads="1"/>
              </p:cNvSpPr>
              <p:nvPr/>
            </p:nvSpPr>
            <p:spPr bwMode="auto">
              <a:xfrm>
                <a:off x="2667000" y="5638800"/>
                <a:ext cx="914400" cy="131783"/>
              </a:xfrm>
              <a:prstGeom prst="rect">
                <a:avLst/>
              </a:prstGeom>
              <a:solidFill>
                <a:schemeClr val="tx2">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3"/>
              <p:cNvSpPr>
                <a:spLocks noChangeArrowheads="1"/>
              </p:cNvSpPr>
              <p:nvPr/>
            </p:nvSpPr>
            <p:spPr bwMode="auto">
              <a:xfrm>
                <a:off x="2667000" y="596421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Rectangle 3"/>
              <p:cNvSpPr>
                <a:spLocks noChangeArrowheads="1"/>
              </p:cNvSpPr>
              <p:nvPr/>
            </p:nvSpPr>
            <p:spPr bwMode="auto">
              <a:xfrm>
                <a:off x="2667000" y="580150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12" name="412 Grupo"/>
            <p:cNvGrpSpPr/>
            <p:nvPr/>
          </p:nvGrpSpPr>
          <p:grpSpPr>
            <a:xfrm>
              <a:off x="4309930" y="5899089"/>
              <a:ext cx="586740" cy="508079"/>
              <a:chOff x="2667000" y="5638800"/>
              <a:chExt cx="914400" cy="457200"/>
            </a:xfrm>
          </p:grpSpPr>
          <p:sp>
            <p:nvSpPr>
              <p:cNvPr id="221" name="Rectangle 3"/>
              <p:cNvSpPr>
                <a:spLocks noChangeArrowheads="1"/>
              </p:cNvSpPr>
              <p:nvPr/>
            </p:nvSpPr>
            <p:spPr bwMode="auto">
              <a:xfrm>
                <a:off x="2667000" y="5638800"/>
                <a:ext cx="914400" cy="131783"/>
              </a:xfrm>
              <a:prstGeom prst="rect">
                <a:avLst/>
              </a:prstGeom>
              <a:solidFill>
                <a:schemeClr val="tx2">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3"/>
              <p:cNvSpPr>
                <a:spLocks noChangeArrowheads="1"/>
              </p:cNvSpPr>
              <p:nvPr/>
            </p:nvSpPr>
            <p:spPr bwMode="auto">
              <a:xfrm>
                <a:off x="2667000" y="596421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3"/>
              <p:cNvSpPr>
                <a:spLocks noChangeArrowheads="1"/>
              </p:cNvSpPr>
              <p:nvPr/>
            </p:nvSpPr>
            <p:spPr bwMode="auto">
              <a:xfrm>
                <a:off x="2667000" y="580150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13" name="413 Grupo"/>
            <p:cNvGrpSpPr/>
            <p:nvPr/>
          </p:nvGrpSpPr>
          <p:grpSpPr>
            <a:xfrm>
              <a:off x="4980490" y="5899089"/>
              <a:ext cx="1005840" cy="508079"/>
              <a:chOff x="2667000" y="5638800"/>
              <a:chExt cx="914400" cy="457200"/>
            </a:xfrm>
          </p:grpSpPr>
          <p:sp>
            <p:nvSpPr>
              <p:cNvPr id="218" name="Rectangle 3"/>
              <p:cNvSpPr>
                <a:spLocks noChangeArrowheads="1"/>
              </p:cNvSpPr>
              <p:nvPr/>
            </p:nvSpPr>
            <p:spPr bwMode="auto">
              <a:xfrm>
                <a:off x="2667000" y="5638800"/>
                <a:ext cx="914400" cy="131783"/>
              </a:xfrm>
              <a:prstGeom prst="rect">
                <a:avLst/>
              </a:prstGeom>
              <a:solidFill>
                <a:schemeClr val="tx2">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3"/>
              <p:cNvSpPr>
                <a:spLocks noChangeArrowheads="1"/>
              </p:cNvSpPr>
              <p:nvPr/>
            </p:nvSpPr>
            <p:spPr bwMode="auto">
              <a:xfrm>
                <a:off x="2667000" y="596421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3"/>
              <p:cNvSpPr>
                <a:spLocks noChangeArrowheads="1"/>
              </p:cNvSpPr>
              <p:nvPr/>
            </p:nvSpPr>
            <p:spPr bwMode="auto">
              <a:xfrm>
                <a:off x="2667000" y="580150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214" name="Rectangle 3"/>
            <p:cNvSpPr>
              <a:spLocks noChangeArrowheads="1"/>
            </p:cNvSpPr>
            <p:nvPr/>
          </p:nvSpPr>
          <p:spPr bwMode="auto">
            <a:xfrm>
              <a:off x="4980490" y="6430079"/>
              <a:ext cx="887654" cy="146448"/>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215" name="412 Grupo"/>
            <p:cNvGrpSpPr/>
            <p:nvPr/>
          </p:nvGrpSpPr>
          <p:grpSpPr>
            <a:xfrm>
              <a:off x="6070150" y="5899089"/>
              <a:ext cx="1341120" cy="327262"/>
              <a:chOff x="2667000" y="5638800"/>
              <a:chExt cx="914400" cy="294490"/>
            </a:xfrm>
          </p:grpSpPr>
          <p:sp>
            <p:nvSpPr>
              <p:cNvPr id="216" name="Rectangle 3"/>
              <p:cNvSpPr>
                <a:spLocks noChangeArrowheads="1"/>
              </p:cNvSpPr>
              <p:nvPr/>
            </p:nvSpPr>
            <p:spPr bwMode="auto">
              <a:xfrm>
                <a:off x="2667000" y="5638800"/>
                <a:ext cx="914400" cy="131783"/>
              </a:xfrm>
              <a:prstGeom prst="rect">
                <a:avLst/>
              </a:prstGeom>
              <a:solidFill>
                <a:schemeClr val="tx2">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7" name="Rectangle 3"/>
              <p:cNvSpPr>
                <a:spLocks noChangeArrowheads="1"/>
              </p:cNvSpPr>
              <p:nvPr/>
            </p:nvSpPr>
            <p:spPr bwMode="auto">
              <a:xfrm>
                <a:off x="2667000" y="580150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0" name="229 Grupo"/>
          <p:cNvGrpSpPr/>
          <p:nvPr/>
        </p:nvGrpSpPr>
        <p:grpSpPr>
          <a:xfrm>
            <a:off x="2339751" y="5517232"/>
            <a:ext cx="4392489" cy="677438"/>
            <a:chOff x="2714709" y="5899089"/>
            <a:chExt cx="4042765" cy="677438"/>
          </a:xfrm>
        </p:grpSpPr>
        <p:sp>
          <p:nvSpPr>
            <p:cNvPr id="231" name="Rectangle 3"/>
            <p:cNvSpPr>
              <a:spLocks noChangeArrowheads="1"/>
            </p:cNvSpPr>
            <p:nvPr/>
          </p:nvSpPr>
          <p:spPr bwMode="auto">
            <a:xfrm>
              <a:off x="2717350" y="5899089"/>
              <a:ext cx="167640" cy="146448"/>
            </a:xfrm>
            <a:prstGeom prst="rect">
              <a:avLst/>
            </a:prstGeom>
            <a:solidFill>
              <a:srgbClr val="00B0F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3"/>
            <p:cNvSpPr>
              <a:spLocks noChangeArrowheads="1"/>
            </p:cNvSpPr>
            <p:nvPr/>
          </p:nvSpPr>
          <p:spPr bwMode="auto">
            <a:xfrm>
              <a:off x="2714709" y="6077783"/>
              <a:ext cx="167640" cy="146448"/>
            </a:xfrm>
            <a:prstGeom prst="rect">
              <a:avLst/>
            </a:prstGeom>
            <a:solidFill>
              <a:srgbClr val="FFFF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3"/>
            <p:cNvSpPr>
              <a:spLocks noChangeArrowheads="1"/>
            </p:cNvSpPr>
            <p:nvPr/>
          </p:nvSpPr>
          <p:spPr bwMode="auto">
            <a:xfrm>
              <a:off x="2717350" y="6260719"/>
              <a:ext cx="167640" cy="146448"/>
            </a:xfrm>
            <a:prstGeom prst="rect">
              <a:avLst/>
            </a:prstGeom>
            <a:solidFill>
              <a:srgbClr val="FF00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3"/>
            <p:cNvSpPr>
              <a:spLocks noChangeArrowheads="1"/>
            </p:cNvSpPr>
            <p:nvPr/>
          </p:nvSpPr>
          <p:spPr bwMode="auto">
            <a:xfrm>
              <a:off x="3555550" y="5899089"/>
              <a:ext cx="167640" cy="146448"/>
            </a:xfrm>
            <a:prstGeom prst="rect">
              <a:avLst/>
            </a:prstGeom>
            <a:solidFill>
              <a:srgbClr val="00B0F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3"/>
            <p:cNvSpPr>
              <a:spLocks noChangeArrowheads="1"/>
            </p:cNvSpPr>
            <p:nvPr/>
          </p:nvSpPr>
          <p:spPr bwMode="auto">
            <a:xfrm>
              <a:off x="3555550" y="6077783"/>
              <a:ext cx="167640" cy="146448"/>
            </a:xfrm>
            <a:prstGeom prst="rect">
              <a:avLst/>
            </a:prstGeom>
            <a:solidFill>
              <a:srgbClr val="00B0F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3"/>
            <p:cNvSpPr>
              <a:spLocks noChangeArrowheads="1"/>
            </p:cNvSpPr>
            <p:nvPr/>
          </p:nvSpPr>
          <p:spPr bwMode="auto">
            <a:xfrm>
              <a:off x="3555550" y="6260719"/>
              <a:ext cx="167640" cy="146448"/>
            </a:xfrm>
            <a:prstGeom prst="rect">
              <a:avLst/>
            </a:prstGeom>
            <a:solidFill>
              <a:srgbClr val="FFFF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3"/>
            <p:cNvSpPr>
              <a:spLocks noChangeArrowheads="1"/>
            </p:cNvSpPr>
            <p:nvPr/>
          </p:nvSpPr>
          <p:spPr bwMode="auto">
            <a:xfrm>
              <a:off x="4729030" y="5899089"/>
              <a:ext cx="167640" cy="146448"/>
            </a:xfrm>
            <a:prstGeom prst="rect">
              <a:avLst/>
            </a:prstGeom>
            <a:solidFill>
              <a:srgbClr val="00B0F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3"/>
            <p:cNvSpPr>
              <a:spLocks noChangeArrowheads="1"/>
            </p:cNvSpPr>
            <p:nvPr/>
          </p:nvSpPr>
          <p:spPr bwMode="auto">
            <a:xfrm>
              <a:off x="4726390" y="6077783"/>
              <a:ext cx="167640" cy="146448"/>
            </a:xfrm>
            <a:prstGeom prst="rect">
              <a:avLst/>
            </a:prstGeom>
            <a:solidFill>
              <a:srgbClr val="FFFF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3"/>
            <p:cNvSpPr>
              <a:spLocks noChangeArrowheads="1"/>
            </p:cNvSpPr>
            <p:nvPr/>
          </p:nvSpPr>
          <p:spPr bwMode="auto">
            <a:xfrm>
              <a:off x="4729030" y="6260719"/>
              <a:ext cx="167640" cy="146448"/>
            </a:xfrm>
            <a:prstGeom prst="rect">
              <a:avLst/>
            </a:prstGeom>
            <a:solidFill>
              <a:srgbClr val="FFFF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3"/>
            <p:cNvSpPr>
              <a:spLocks noChangeArrowheads="1"/>
            </p:cNvSpPr>
            <p:nvPr/>
          </p:nvSpPr>
          <p:spPr bwMode="auto">
            <a:xfrm>
              <a:off x="5315770" y="5899089"/>
              <a:ext cx="167640" cy="146448"/>
            </a:xfrm>
            <a:prstGeom prst="rect">
              <a:avLst/>
            </a:prstGeom>
            <a:solidFill>
              <a:srgbClr val="00B0F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3"/>
            <p:cNvSpPr>
              <a:spLocks noChangeArrowheads="1"/>
            </p:cNvSpPr>
            <p:nvPr/>
          </p:nvSpPr>
          <p:spPr bwMode="auto">
            <a:xfrm>
              <a:off x="5315770" y="6077783"/>
              <a:ext cx="167640" cy="146448"/>
            </a:xfrm>
            <a:prstGeom prst="rect">
              <a:avLst/>
            </a:prstGeom>
            <a:solidFill>
              <a:srgbClr val="00B0F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3"/>
            <p:cNvSpPr>
              <a:spLocks noChangeArrowheads="1"/>
            </p:cNvSpPr>
            <p:nvPr/>
          </p:nvSpPr>
          <p:spPr bwMode="auto">
            <a:xfrm>
              <a:off x="5315770" y="6260719"/>
              <a:ext cx="167640" cy="146448"/>
            </a:xfrm>
            <a:prstGeom prst="rect">
              <a:avLst/>
            </a:prstGeom>
            <a:solidFill>
              <a:srgbClr val="FFFF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3"/>
            <p:cNvSpPr>
              <a:spLocks noChangeArrowheads="1"/>
            </p:cNvSpPr>
            <p:nvPr/>
          </p:nvSpPr>
          <p:spPr bwMode="auto">
            <a:xfrm>
              <a:off x="5315770" y="6430079"/>
              <a:ext cx="167640" cy="146448"/>
            </a:xfrm>
            <a:prstGeom prst="rect">
              <a:avLst/>
            </a:prstGeom>
            <a:solidFill>
              <a:srgbClr val="FFFF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3"/>
            <p:cNvSpPr>
              <a:spLocks noChangeArrowheads="1"/>
            </p:cNvSpPr>
            <p:nvPr/>
          </p:nvSpPr>
          <p:spPr bwMode="auto">
            <a:xfrm>
              <a:off x="6489250" y="5899089"/>
              <a:ext cx="268224" cy="146448"/>
            </a:xfrm>
            <a:prstGeom prst="rect">
              <a:avLst/>
            </a:prstGeom>
            <a:solidFill>
              <a:srgbClr val="00B0F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3"/>
            <p:cNvSpPr>
              <a:spLocks noChangeArrowheads="1"/>
            </p:cNvSpPr>
            <p:nvPr/>
          </p:nvSpPr>
          <p:spPr bwMode="auto">
            <a:xfrm>
              <a:off x="6486610" y="6077783"/>
              <a:ext cx="268224" cy="146448"/>
            </a:xfrm>
            <a:prstGeom prst="rect">
              <a:avLst/>
            </a:prstGeom>
            <a:solidFill>
              <a:srgbClr val="FFFF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46" name="245 Grupo"/>
          <p:cNvGrpSpPr/>
          <p:nvPr/>
        </p:nvGrpSpPr>
        <p:grpSpPr>
          <a:xfrm>
            <a:off x="1619672" y="4221088"/>
            <a:ext cx="185011" cy="713328"/>
            <a:chOff x="2714709" y="5899089"/>
            <a:chExt cx="170281" cy="713328"/>
          </a:xfrm>
        </p:grpSpPr>
        <p:sp>
          <p:nvSpPr>
            <p:cNvPr id="247" name="Rectangle 3"/>
            <p:cNvSpPr>
              <a:spLocks noChangeArrowheads="1"/>
            </p:cNvSpPr>
            <p:nvPr/>
          </p:nvSpPr>
          <p:spPr bwMode="auto">
            <a:xfrm>
              <a:off x="2717350" y="5899089"/>
              <a:ext cx="167640" cy="146448"/>
            </a:xfrm>
            <a:prstGeom prst="rect">
              <a:avLst/>
            </a:prstGeom>
            <a:solidFill>
              <a:srgbClr val="00B0F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3"/>
            <p:cNvSpPr>
              <a:spLocks noChangeArrowheads="1"/>
            </p:cNvSpPr>
            <p:nvPr/>
          </p:nvSpPr>
          <p:spPr bwMode="auto">
            <a:xfrm>
              <a:off x="2714709" y="6077783"/>
              <a:ext cx="167640" cy="146448"/>
            </a:xfrm>
            <a:prstGeom prst="rect">
              <a:avLst/>
            </a:prstGeom>
            <a:solidFill>
              <a:srgbClr val="FFFF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3"/>
            <p:cNvSpPr>
              <a:spLocks noChangeArrowheads="1"/>
            </p:cNvSpPr>
            <p:nvPr/>
          </p:nvSpPr>
          <p:spPr bwMode="auto">
            <a:xfrm>
              <a:off x="2717350" y="6260719"/>
              <a:ext cx="167640" cy="146448"/>
            </a:xfrm>
            <a:prstGeom prst="rect">
              <a:avLst/>
            </a:prstGeom>
            <a:solidFill>
              <a:srgbClr val="FF00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3"/>
            <p:cNvSpPr>
              <a:spLocks noChangeArrowheads="1"/>
            </p:cNvSpPr>
            <p:nvPr/>
          </p:nvSpPr>
          <p:spPr bwMode="auto">
            <a:xfrm>
              <a:off x="2714715" y="6465969"/>
              <a:ext cx="167640" cy="146448"/>
            </a:xfrm>
            <a:prstGeom prst="rect">
              <a:avLst/>
            </a:prstGeom>
            <a:solidFill>
              <a:schemeClr val="accent6">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2000"/>
                                        <p:tgtEl>
                                          <p:spTgt spid="147"/>
                                        </p:tgtEl>
                                      </p:cBhvr>
                                    </p:animEffect>
                                    <p:set>
                                      <p:cBhvr>
                                        <p:cTn id="11" dur="1" fill="hold">
                                          <p:stCondLst>
                                            <p:cond delay="1999"/>
                                          </p:stCondLst>
                                        </p:cTn>
                                        <p:tgtEl>
                                          <p:spTgt spid="147"/>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0" presetClass="path" presetSubtype="0" accel="50000" decel="50000" fill="hold" nodeType="withEffect">
                                  <p:stCondLst>
                                    <p:cond delay="0"/>
                                  </p:stCondLst>
                                  <p:childTnLst>
                                    <p:animMotion origin="layout" path="M -5.55556E-7 6.93802E-7 L -0.8 6.93802E-7 " pathEditMode="relative" ptsTypes="AA">
                                      <p:cBhvr>
                                        <p:cTn id="21" dur="2000" spd="-100000" fill="hold"/>
                                        <p:tgtEl>
                                          <p:spTgt spid="82"/>
                                        </p:tgtEl>
                                        <p:attrNameLst>
                                          <p:attrName>ppt_x</p:attrName>
                                          <p:attrName>ppt_y</p:attrName>
                                        </p:attrNameLst>
                                      </p:cBhvr>
                                    </p:animMotion>
                                  </p:childTnLst>
                                </p:cTn>
                              </p:par>
                              <p:par>
                                <p:cTn id="22" presetID="0" presetClass="path" presetSubtype="0" accel="50000" decel="50000" fill="hold" nodeType="withEffect">
                                  <p:stCondLst>
                                    <p:cond delay="0"/>
                                  </p:stCondLst>
                                  <p:childTnLst>
                                    <p:animMotion origin="layout" path="M 4.16667E-6 8.43663E-6 L -0.65 8.43663E-6 " pathEditMode="relative" ptsTypes="AA">
                                      <p:cBhvr>
                                        <p:cTn id="23" dur="2000" spd="-100000" fill="hold"/>
                                        <p:tgtEl>
                                          <p:spTgt spid="18"/>
                                        </p:tgtEl>
                                        <p:attrNameLst>
                                          <p:attrName>ppt_x</p:attrName>
                                          <p:attrName>ppt_y</p:attrName>
                                        </p:attrNameLst>
                                      </p:cBhvr>
                                    </p:animMotion>
                                  </p:childTnLst>
                                </p:cTn>
                              </p:par>
                              <p:par>
                                <p:cTn id="24" presetID="0" presetClass="path" presetSubtype="0" accel="50000" decel="50000" fill="hold" nodeType="withEffect">
                                  <p:stCondLst>
                                    <p:cond delay="0"/>
                                  </p:stCondLst>
                                  <p:childTnLst>
                                    <p:animMotion origin="layout" path="M -3.61111E-6 -9.71323E-7 L -0.50833 -9.71323E-7 " pathEditMode="relative" ptsTypes="AA">
                                      <p:cBhvr>
                                        <p:cTn id="25" dur="2000" spd="-100000" fill="hold"/>
                                        <p:tgtEl>
                                          <p:spTgt spid="15"/>
                                        </p:tgtEl>
                                        <p:attrNameLst>
                                          <p:attrName>ppt_x</p:attrName>
                                          <p:attrName>ppt_y</p:attrName>
                                        </p:attrNameLst>
                                      </p:cBhvr>
                                    </p:animMotion>
                                  </p:childTnLst>
                                </p:cTn>
                              </p:par>
                              <p:par>
                                <p:cTn id="26" presetID="0" presetClass="path" presetSubtype="0" accel="50000" decel="50000" fill="hold" nodeType="withEffect">
                                  <p:stCondLst>
                                    <p:cond delay="0"/>
                                  </p:stCondLst>
                                  <p:childTnLst>
                                    <p:animMotion origin="layout" path="M -0.00017 -0.0007 L -0.39184 -0.0007 " pathEditMode="relative" ptsTypes="AA">
                                      <p:cBhvr>
                                        <p:cTn id="27" dur="2000" spd="-100000" fill="hold"/>
                                        <p:tgtEl>
                                          <p:spTgt spid="4"/>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91"/>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500"/>
                                  </p:stCondLst>
                                  <p:childTnLst>
                                    <p:set>
                                      <p:cBhvr>
                                        <p:cTn id="34" dur="1" fill="hold">
                                          <p:stCondLst>
                                            <p:cond delay="0"/>
                                          </p:stCondLst>
                                        </p:cTn>
                                        <p:tgtEl>
                                          <p:spTgt spid="131"/>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1000"/>
                                  </p:stCondLst>
                                  <p:childTnLst>
                                    <p:set>
                                      <p:cBhvr>
                                        <p:cTn id="37" dur="1" fill="hold">
                                          <p:stCondLst>
                                            <p:cond delay="0"/>
                                          </p:stCondLst>
                                        </p:cTn>
                                        <p:tgtEl>
                                          <p:spTgt spid="126"/>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4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0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31" grpId="0"/>
      <p:bldP spid="147" grpId="0" animBg="1"/>
      <p:bldP spid="147"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chemeClr val="bg1"/>
                </a:solidFill>
              </a:rPr>
              <a:t>1 VCF per exiting contig, 1 bam file per library size</a:t>
            </a:r>
            <a:endParaRPr dirty="0">
              <a:solidFill>
                <a:schemeClr val="bg1"/>
              </a:solidFill>
            </a:endParaRPr>
          </a:p>
        </p:txBody>
      </p:sp>
      <p:grpSp>
        <p:nvGrpSpPr>
          <p:cNvPr id="2" name="87 Grupo"/>
          <p:cNvGrpSpPr/>
          <p:nvPr/>
        </p:nvGrpSpPr>
        <p:grpSpPr>
          <a:xfrm>
            <a:off x="152400" y="939617"/>
            <a:ext cx="1295400" cy="5232583"/>
            <a:chOff x="152400" y="939617"/>
            <a:chExt cx="1295400" cy="5232583"/>
          </a:xfrm>
        </p:grpSpPr>
        <p:sp>
          <p:nvSpPr>
            <p:cNvPr id="89" name="Rectangle 8"/>
            <p:cNvSpPr>
              <a:spLocks noChangeArrowheads="1"/>
            </p:cNvSpPr>
            <p:nvPr/>
          </p:nvSpPr>
          <p:spPr bwMode="auto">
            <a:xfrm>
              <a:off x="475868" y="3467967"/>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 name="Rectangle 9"/>
            <p:cNvSpPr>
              <a:spLocks noChangeArrowheads="1"/>
            </p:cNvSpPr>
            <p:nvPr/>
          </p:nvSpPr>
          <p:spPr bwMode="auto">
            <a:xfrm>
              <a:off x="741552" y="3601612"/>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 name="Rectangle 10"/>
            <p:cNvSpPr>
              <a:spLocks noChangeArrowheads="1"/>
            </p:cNvSpPr>
            <p:nvPr/>
          </p:nvSpPr>
          <p:spPr bwMode="auto">
            <a:xfrm>
              <a:off x="1228588" y="4035959"/>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 name="Group 11"/>
            <p:cNvGrpSpPr>
              <a:grpSpLocks/>
            </p:cNvGrpSpPr>
            <p:nvPr/>
          </p:nvGrpSpPr>
          <p:grpSpPr bwMode="auto">
            <a:xfrm>
              <a:off x="1311748" y="4098605"/>
              <a:ext cx="136052" cy="148264"/>
              <a:chOff x="8966" y="10643"/>
              <a:chExt cx="890" cy="71"/>
            </a:xfrm>
          </p:grpSpPr>
          <p:sp>
            <p:nvSpPr>
              <p:cNvPr id="421"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2"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4" name="Group 14"/>
            <p:cNvGrpSpPr>
              <a:grpSpLocks/>
            </p:cNvGrpSpPr>
            <p:nvPr/>
          </p:nvGrpSpPr>
          <p:grpSpPr bwMode="auto">
            <a:xfrm>
              <a:off x="710214" y="4307425"/>
              <a:ext cx="93708" cy="148264"/>
              <a:chOff x="5031" y="10743"/>
              <a:chExt cx="613" cy="71"/>
            </a:xfrm>
          </p:grpSpPr>
          <p:sp>
            <p:nvSpPr>
              <p:cNvPr id="419"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0"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4" name="Rectangle 17"/>
            <p:cNvSpPr>
              <a:spLocks noChangeArrowheads="1"/>
            </p:cNvSpPr>
            <p:nvPr/>
          </p:nvSpPr>
          <p:spPr bwMode="auto">
            <a:xfrm>
              <a:off x="566977" y="487124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5" name="Group 18"/>
            <p:cNvGrpSpPr>
              <a:grpSpLocks/>
            </p:cNvGrpSpPr>
            <p:nvPr/>
          </p:nvGrpSpPr>
          <p:grpSpPr bwMode="auto">
            <a:xfrm>
              <a:off x="1010446" y="3883522"/>
              <a:ext cx="93708" cy="152440"/>
              <a:chOff x="7502" y="10743"/>
              <a:chExt cx="613" cy="73"/>
            </a:xfrm>
          </p:grpSpPr>
          <p:sp>
            <p:nvSpPr>
              <p:cNvPr id="417"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8"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 name="Group 21"/>
            <p:cNvGrpSpPr>
              <a:grpSpLocks/>
            </p:cNvGrpSpPr>
            <p:nvPr/>
          </p:nvGrpSpPr>
          <p:grpSpPr bwMode="auto">
            <a:xfrm>
              <a:off x="1104154" y="5163594"/>
              <a:ext cx="93708" cy="152440"/>
              <a:chOff x="8491" y="10743"/>
              <a:chExt cx="613" cy="73"/>
            </a:xfrm>
          </p:grpSpPr>
          <p:sp>
            <p:nvSpPr>
              <p:cNvPr id="415"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6"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7" name="Rectangle 24"/>
            <p:cNvSpPr>
              <a:spLocks noChangeArrowheads="1"/>
            </p:cNvSpPr>
            <p:nvPr/>
          </p:nvSpPr>
          <p:spPr bwMode="auto">
            <a:xfrm>
              <a:off x="1361124" y="430742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 name="Group 25"/>
            <p:cNvGrpSpPr>
              <a:grpSpLocks/>
            </p:cNvGrpSpPr>
            <p:nvPr/>
          </p:nvGrpSpPr>
          <p:grpSpPr bwMode="auto">
            <a:xfrm>
              <a:off x="710214" y="4871244"/>
              <a:ext cx="93708" cy="148264"/>
              <a:chOff x="5140" y="10844"/>
              <a:chExt cx="613" cy="71"/>
            </a:xfrm>
          </p:grpSpPr>
          <p:sp>
            <p:nvSpPr>
              <p:cNvPr id="413"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4"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 name="Group 28"/>
            <p:cNvGrpSpPr>
              <a:grpSpLocks/>
            </p:cNvGrpSpPr>
            <p:nvPr/>
          </p:nvGrpSpPr>
          <p:grpSpPr bwMode="auto">
            <a:xfrm>
              <a:off x="887540" y="4518336"/>
              <a:ext cx="111135" cy="148264"/>
              <a:chOff x="6191" y="10844"/>
              <a:chExt cx="727" cy="71"/>
            </a:xfrm>
          </p:grpSpPr>
          <p:sp>
            <p:nvSpPr>
              <p:cNvPr id="411"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2"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 name="Group 31"/>
            <p:cNvGrpSpPr>
              <a:grpSpLocks/>
            </p:cNvGrpSpPr>
            <p:nvPr/>
          </p:nvGrpSpPr>
          <p:grpSpPr bwMode="auto">
            <a:xfrm>
              <a:off x="1076943" y="4518336"/>
              <a:ext cx="93708" cy="148264"/>
              <a:chOff x="7430" y="10844"/>
              <a:chExt cx="613" cy="71"/>
            </a:xfrm>
          </p:grpSpPr>
          <p:sp>
            <p:nvSpPr>
              <p:cNvPr id="409"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0"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1" name="Rectangle 34"/>
            <p:cNvSpPr>
              <a:spLocks noChangeArrowheads="1"/>
            </p:cNvSpPr>
            <p:nvPr/>
          </p:nvSpPr>
          <p:spPr bwMode="auto">
            <a:xfrm>
              <a:off x="1361124" y="451833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2" name="Rectangle 35"/>
            <p:cNvSpPr>
              <a:spLocks noChangeArrowheads="1"/>
            </p:cNvSpPr>
            <p:nvPr/>
          </p:nvSpPr>
          <p:spPr bwMode="auto">
            <a:xfrm>
              <a:off x="616506" y="45183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3" name="Rectangle 36"/>
            <p:cNvSpPr>
              <a:spLocks noChangeArrowheads="1"/>
            </p:cNvSpPr>
            <p:nvPr/>
          </p:nvSpPr>
          <p:spPr bwMode="auto">
            <a:xfrm>
              <a:off x="504760" y="345334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 name="Group 37"/>
            <p:cNvGrpSpPr>
              <a:grpSpLocks/>
            </p:cNvGrpSpPr>
            <p:nvPr/>
          </p:nvGrpSpPr>
          <p:grpSpPr bwMode="auto">
            <a:xfrm>
              <a:off x="1206269" y="4518336"/>
              <a:ext cx="116027" cy="148264"/>
              <a:chOff x="8276" y="10844"/>
              <a:chExt cx="759" cy="71"/>
            </a:xfrm>
          </p:grpSpPr>
          <p:sp>
            <p:nvSpPr>
              <p:cNvPr id="407"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8"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5" name="Rectangle 41"/>
            <p:cNvSpPr>
              <a:spLocks noChangeArrowheads="1"/>
            </p:cNvSpPr>
            <p:nvPr/>
          </p:nvSpPr>
          <p:spPr bwMode="auto">
            <a:xfrm>
              <a:off x="840151" y="4871244"/>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6" name="Rectangle 42"/>
            <p:cNvSpPr>
              <a:spLocks noChangeArrowheads="1"/>
            </p:cNvSpPr>
            <p:nvPr/>
          </p:nvSpPr>
          <p:spPr bwMode="auto">
            <a:xfrm>
              <a:off x="727946" y="457471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7" name="Rectangle 43"/>
            <p:cNvSpPr>
              <a:spLocks noChangeArrowheads="1"/>
            </p:cNvSpPr>
            <p:nvPr/>
          </p:nvSpPr>
          <p:spPr bwMode="auto">
            <a:xfrm>
              <a:off x="784813" y="457471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 name="Group 44"/>
            <p:cNvGrpSpPr>
              <a:grpSpLocks/>
            </p:cNvGrpSpPr>
            <p:nvPr/>
          </p:nvGrpSpPr>
          <p:grpSpPr bwMode="auto">
            <a:xfrm>
              <a:off x="866292" y="5019506"/>
              <a:ext cx="93708" cy="148264"/>
              <a:chOff x="7359" y="10643"/>
              <a:chExt cx="613" cy="71"/>
            </a:xfrm>
          </p:grpSpPr>
          <p:sp>
            <p:nvSpPr>
              <p:cNvPr id="405"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6"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09" name="Rectangle 47"/>
            <p:cNvSpPr>
              <a:spLocks noChangeArrowheads="1"/>
            </p:cNvSpPr>
            <p:nvPr/>
          </p:nvSpPr>
          <p:spPr bwMode="auto">
            <a:xfrm>
              <a:off x="1214066" y="5015330"/>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2" name="Group 48"/>
            <p:cNvGrpSpPr>
              <a:grpSpLocks/>
            </p:cNvGrpSpPr>
            <p:nvPr/>
          </p:nvGrpSpPr>
          <p:grpSpPr bwMode="auto">
            <a:xfrm>
              <a:off x="1254423" y="4808598"/>
              <a:ext cx="136052" cy="148264"/>
              <a:chOff x="8966" y="10643"/>
              <a:chExt cx="890" cy="71"/>
            </a:xfrm>
          </p:grpSpPr>
          <p:sp>
            <p:nvSpPr>
              <p:cNvPr id="403"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4"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 name="Group 51"/>
            <p:cNvGrpSpPr>
              <a:grpSpLocks/>
            </p:cNvGrpSpPr>
            <p:nvPr/>
          </p:nvGrpSpPr>
          <p:grpSpPr bwMode="auto">
            <a:xfrm>
              <a:off x="716023" y="5167770"/>
              <a:ext cx="93708" cy="148264"/>
              <a:chOff x="3256" y="10743"/>
              <a:chExt cx="613" cy="71"/>
            </a:xfrm>
          </p:grpSpPr>
          <p:sp>
            <p:nvSpPr>
              <p:cNvPr id="401"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2"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 name="Group 54"/>
            <p:cNvGrpSpPr>
              <a:grpSpLocks/>
            </p:cNvGrpSpPr>
            <p:nvPr/>
          </p:nvGrpSpPr>
          <p:grpSpPr bwMode="auto">
            <a:xfrm>
              <a:off x="878674" y="3601612"/>
              <a:ext cx="93708" cy="148264"/>
              <a:chOff x="5031" y="10743"/>
              <a:chExt cx="613" cy="71"/>
            </a:xfrm>
          </p:grpSpPr>
          <p:sp>
            <p:nvSpPr>
              <p:cNvPr id="399"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0"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3" name="Rectangle 57"/>
            <p:cNvSpPr>
              <a:spLocks noChangeArrowheads="1"/>
            </p:cNvSpPr>
            <p:nvPr/>
          </p:nvSpPr>
          <p:spPr bwMode="auto">
            <a:xfrm>
              <a:off x="619563" y="516777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 name="Group 58"/>
            <p:cNvGrpSpPr>
              <a:grpSpLocks/>
            </p:cNvGrpSpPr>
            <p:nvPr/>
          </p:nvGrpSpPr>
          <p:grpSpPr bwMode="auto">
            <a:xfrm>
              <a:off x="987210" y="5019506"/>
              <a:ext cx="93708" cy="152440"/>
              <a:chOff x="7502" y="10743"/>
              <a:chExt cx="613" cy="73"/>
            </a:xfrm>
          </p:grpSpPr>
          <p:sp>
            <p:nvSpPr>
              <p:cNvPr id="397"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8"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 name="Group 61"/>
            <p:cNvGrpSpPr>
              <a:grpSpLocks/>
            </p:cNvGrpSpPr>
            <p:nvPr/>
          </p:nvGrpSpPr>
          <p:grpSpPr bwMode="auto">
            <a:xfrm>
              <a:off x="1160715" y="5520678"/>
              <a:ext cx="93708" cy="152440"/>
              <a:chOff x="8491" y="10743"/>
              <a:chExt cx="613" cy="73"/>
            </a:xfrm>
          </p:grpSpPr>
          <p:sp>
            <p:nvSpPr>
              <p:cNvPr id="395"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6"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16" name="Rectangle 64"/>
            <p:cNvSpPr>
              <a:spLocks noChangeArrowheads="1"/>
            </p:cNvSpPr>
            <p:nvPr/>
          </p:nvSpPr>
          <p:spPr bwMode="auto">
            <a:xfrm>
              <a:off x="1289735" y="5224153"/>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7" name="Group 65"/>
            <p:cNvGrpSpPr>
              <a:grpSpLocks/>
            </p:cNvGrpSpPr>
            <p:nvPr/>
          </p:nvGrpSpPr>
          <p:grpSpPr bwMode="auto">
            <a:xfrm>
              <a:off x="953426" y="4722980"/>
              <a:ext cx="80103" cy="148264"/>
              <a:chOff x="1393" y="11737"/>
              <a:chExt cx="524" cy="71"/>
            </a:xfrm>
          </p:grpSpPr>
          <p:sp>
            <p:nvSpPr>
              <p:cNvPr id="393"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4"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 name="Group 68"/>
            <p:cNvGrpSpPr>
              <a:grpSpLocks/>
            </p:cNvGrpSpPr>
            <p:nvPr/>
          </p:nvGrpSpPr>
          <p:grpSpPr bwMode="auto">
            <a:xfrm>
              <a:off x="829298" y="4184223"/>
              <a:ext cx="93708" cy="148264"/>
              <a:chOff x="5140" y="10844"/>
              <a:chExt cx="613" cy="71"/>
            </a:xfrm>
          </p:grpSpPr>
          <p:sp>
            <p:nvSpPr>
              <p:cNvPr id="391"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2"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 name="Group 71"/>
            <p:cNvGrpSpPr>
              <a:grpSpLocks/>
            </p:cNvGrpSpPr>
            <p:nvPr/>
          </p:nvGrpSpPr>
          <p:grpSpPr bwMode="auto">
            <a:xfrm>
              <a:off x="833119" y="5316031"/>
              <a:ext cx="111135" cy="148264"/>
              <a:chOff x="6191" y="10844"/>
              <a:chExt cx="727" cy="71"/>
            </a:xfrm>
          </p:grpSpPr>
          <p:sp>
            <p:nvSpPr>
              <p:cNvPr id="389"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0"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0" name="Group 74"/>
            <p:cNvGrpSpPr>
              <a:grpSpLocks/>
            </p:cNvGrpSpPr>
            <p:nvPr/>
          </p:nvGrpSpPr>
          <p:grpSpPr bwMode="auto">
            <a:xfrm>
              <a:off x="1104154" y="4808598"/>
              <a:ext cx="93708" cy="148264"/>
              <a:chOff x="7430" y="10844"/>
              <a:chExt cx="613" cy="71"/>
            </a:xfrm>
          </p:grpSpPr>
          <p:sp>
            <p:nvSpPr>
              <p:cNvPr id="387"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8"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1" name="Rectangle 77"/>
            <p:cNvSpPr>
              <a:spLocks noChangeArrowheads="1"/>
            </p:cNvSpPr>
            <p:nvPr/>
          </p:nvSpPr>
          <p:spPr bwMode="auto">
            <a:xfrm>
              <a:off x="1275212" y="5524854"/>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1" name="Group 78"/>
            <p:cNvGrpSpPr>
              <a:grpSpLocks/>
            </p:cNvGrpSpPr>
            <p:nvPr/>
          </p:nvGrpSpPr>
          <p:grpSpPr bwMode="auto">
            <a:xfrm>
              <a:off x="1367697" y="5372414"/>
              <a:ext cx="80103" cy="148264"/>
              <a:chOff x="1873" y="12217"/>
              <a:chExt cx="524" cy="71"/>
            </a:xfrm>
          </p:grpSpPr>
          <p:sp>
            <p:nvSpPr>
              <p:cNvPr id="385"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6"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3" name="Rectangle 81"/>
            <p:cNvSpPr>
              <a:spLocks noChangeArrowheads="1"/>
            </p:cNvSpPr>
            <p:nvPr/>
          </p:nvSpPr>
          <p:spPr bwMode="auto">
            <a:xfrm>
              <a:off x="689729" y="552067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4" name="Rectangle 82"/>
            <p:cNvSpPr>
              <a:spLocks noChangeArrowheads="1"/>
            </p:cNvSpPr>
            <p:nvPr/>
          </p:nvSpPr>
          <p:spPr bwMode="auto">
            <a:xfrm>
              <a:off x="566977" y="552067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2" name="Group 83"/>
            <p:cNvGrpSpPr>
              <a:grpSpLocks/>
            </p:cNvGrpSpPr>
            <p:nvPr/>
          </p:nvGrpSpPr>
          <p:grpSpPr bwMode="auto">
            <a:xfrm>
              <a:off x="964891" y="5316031"/>
              <a:ext cx="116027" cy="148264"/>
              <a:chOff x="8276" y="10844"/>
              <a:chExt cx="759" cy="71"/>
            </a:xfrm>
          </p:grpSpPr>
          <p:sp>
            <p:nvSpPr>
              <p:cNvPr id="383"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4"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3" name="Group 204"/>
            <p:cNvGrpSpPr>
              <a:grpSpLocks/>
            </p:cNvGrpSpPr>
            <p:nvPr/>
          </p:nvGrpSpPr>
          <p:grpSpPr bwMode="auto">
            <a:xfrm>
              <a:off x="152400" y="1069833"/>
              <a:ext cx="1261158" cy="377967"/>
              <a:chOff x="2535" y="15338"/>
              <a:chExt cx="7838" cy="181"/>
            </a:xfrm>
          </p:grpSpPr>
          <p:sp>
            <p:nvSpPr>
              <p:cNvPr id="375" name="Rectangle 205"/>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6" name="Rectangle 206"/>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7" name="Rectangle 207"/>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8" name="Rectangle 208"/>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9" name="Rectangle 209"/>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0" name="Rectangle 210"/>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1" name="Rectangle 211"/>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2" name="Rectangle 212"/>
              <p:cNvSpPr>
                <a:spLocks noChangeArrowheads="1"/>
              </p:cNvSpPr>
              <p:nvPr/>
            </p:nvSpPr>
            <p:spPr bwMode="auto">
              <a:xfrm>
                <a:off x="9744" y="15338"/>
                <a:ext cx="526" cy="18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27" name="Rectangle 215"/>
            <p:cNvSpPr>
              <a:spLocks noChangeArrowheads="1"/>
            </p:cNvSpPr>
            <p:nvPr/>
          </p:nvSpPr>
          <p:spPr bwMode="auto">
            <a:xfrm>
              <a:off x="186190"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8" name="Rectangle 216"/>
            <p:cNvSpPr>
              <a:spLocks noChangeArrowheads="1"/>
            </p:cNvSpPr>
            <p:nvPr/>
          </p:nvSpPr>
          <p:spPr bwMode="auto">
            <a:xfrm>
              <a:off x="448944" y="2895600"/>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9" name="Rectangle 217"/>
            <p:cNvSpPr>
              <a:spLocks noChangeArrowheads="1"/>
            </p:cNvSpPr>
            <p:nvPr/>
          </p:nvSpPr>
          <p:spPr bwMode="auto">
            <a:xfrm>
              <a:off x="707355" y="2895600"/>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0" name="Rectangle 218"/>
            <p:cNvSpPr>
              <a:spLocks noChangeArrowheads="1"/>
            </p:cNvSpPr>
            <p:nvPr/>
          </p:nvSpPr>
          <p:spPr bwMode="auto">
            <a:xfrm>
              <a:off x="894324" y="2895600"/>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1" name="Rectangle 219"/>
            <p:cNvSpPr>
              <a:spLocks noChangeArrowheads="1"/>
            </p:cNvSpPr>
            <p:nvPr/>
          </p:nvSpPr>
          <p:spPr bwMode="auto">
            <a:xfrm>
              <a:off x="1099314" y="2895600"/>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2" name="Rectangle 220"/>
            <p:cNvSpPr>
              <a:spLocks noChangeArrowheads="1"/>
            </p:cNvSpPr>
            <p:nvPr/>
          </p:nvSpPr>
          <p:spPr bwMode="auto">
            <a:xfrm>
              <a:off x="1255551" y="2895600"/>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3" name="Rectangle 221"/>
            <p:cNvSpPr>
              <a:spLocks noChangeArrowheads="1"/>
            </p:cNvSpPr>
            <p:nvPr/>
          </p:nvSpPr>
          <p:spPr bwMode="auto">
            <a:xfrm>
              <a:off x="1326831" y="2680514"/>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4" name="Group 222"/>
            <p:cNvGrpSpPr>
              <a:grpSpLocks/>
            </p:cNvGrpSpPr>
            <p:nvPr/>
          </p:nvGrpSpPr>
          <p:grpSpPr bwMode="auto">
            <a:xfrm>
              <a:off x="186184" y="2781931"/>
              <a:ext cx="1210865" cy="148263"/>
              <a:chOff x="2745" y="15338"/>
              <a:chExt cx="7525" cy="71"/>
            </a:xfrm>
          </p:grpSpPr>
          <p:sp>
            <p:nvSpPr>
              <p:cNvPr id="368"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9"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0"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1"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2"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3"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4"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5"/>
            <p:cNvGrpSpPr>
              <a:grpSpLocks/>
            </p:cNvGrpSpPr>
            <p:nvPr/>
          </p:nvGrpSpPr>
          <p:grpSpPr bwMode="auto">
            <a:xfrm>
              <a:off x="878674" y="3054500"/>
              <a:ext cx="93708" cy="148264"/>
              <a:chOff x="7359" y="10643"/>
              <a:chExt cx="613" cy="71"/>
            </a:xfrm>
          </p:grpSpPr>
          <p:sp>
            <p:nvSpPr>
              <p:cNvPr id="366"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7"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6" name="Group 248"/>
            <p:cNvGrpSpPr>
              <a:grpSpLocks/>
            </p:cNvGrpSpPr>
            <p:nvPr/>
          </p:nvGrpSpPr>
          <p:grpSpPr bwMode="auto">
            <a:xfrm>
              <a:off x="418542" y="4313692"/>
              <a:ext cx="93708" cy="148264"/>
              <a:chOff x="3256" y="11013"/>
              <a:chExt cx="613" cy="71"/>
            </a:xfrm>
          </p:grpSpPr>
          <p:sp>
            <p:nvSpPr>
              <p:cNvPr id="364"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5"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37" name="Rectangle 251"/>
            <p:cNvSpPr>
              <a:spLocks noChangeArrowheads="1"/>
            </p:cNvSpPr>
            <p:nvPr/>
          </p:nvSpPr>
          <p:spPr bwMode="auto">
            <a:xfrm>
              <a:off x="200095" y="3749873"/>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7" name="Group 252"/>
            <p:cNvGrpSpPr>
              <a:grpSpLocks/>
            </p:cNvGrpSpPr>
            <p:nvPr/>
          </p:nvGrpSpPr>
          <p:grpSpPr bwMode="auto">
            <a:xfrm>
              <a:off x="418542" y="3749873"/>
              <a:ext cx="93708" cy="148264"/>
              <a:chOff x="3256" y="10743"/>
              <a:chExt cx="613" cy="71"/>
            </a:xfrm>
          </p:grpSpPr>
          <p:sp>
            <p:nvSpPr>
              <p:cNvPr id="362"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3"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8" name="Group 255"/>
            <p:cNvGrpSpPr>
              <a:grpSpLocks/>
            </p:cNvGrpSpPr>
            <p:nvPr/>
          </p:nvGrpSpPr>
          <p:grpSpPr bwMode="auto">
            <a:xfrm>
              <a:off x="166311" y="3960784"/>
              <a:ext cx="80103" cy="148264"/>
              <a:chOff x="1606" y="10844"/>
              <a:chExt cx="524" cy="71"/>
            </a:xfrm>
          </p:grpSpPr>
          <p:sp>
            <p:nvSpPr>
              <p:cNvPr id="360"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1"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9" name="Group 258"/>
            <p:cNvGrpSpPr>
              <a:grpSpLocks/>
            </p:cNvGrpSpPr>
            <p:nvPr/>
          </p:nvGrpSpPr>
          <p:grpSpPr bwMode="auto">
            <a:xfrm>
              <a:off x="405701" y="4610218"/>
              <a:ext cx="78727" cy="148264"/>
              <a:chOff x="3172" y="10844"/>
              <a:chExt cx="515" cy="71"/>
            </a:xfrm>
          </p:grpSpPr>
          <p:sp>
            <p:nvSpPr>
              <p:cNvPr id="358"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9"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0" name="Group 261"/>
            <p:cNvGrpSpPr>
              <a:grpSpLocks/>
            </p:cNvGrpSpPr>
            <p:nvPr/>
          </p:nvGrpSpPr>
          <p:grpSpPr bwMode="auto">
            <a:xfrm>
              <a:off x="202999" y="4461954"/>
              <a:ext cx="80103" cy="148264"/>
              <a:chOff x="1846" y="11084"/>
              <a:chExt cx="524" cy="71"/>
            </a:xfrm>
          </p:grpSpPr>
          <p:sp>
            <p:nvSpPr>
              <p:cNvPr id="356"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7"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1" name="Group 264"/>
            <p:cNvGrpSpPr>
              <a:grpSpLocks/>
            </p:cNvGrpSpPr>
            <p:nvPr/>
          </p:nvGrpSpPr>
          <p:grpSpPr bwMode="auto">
            <a:xfrm>
              <a:off x="239688" y="4963126"/>
              <a:ext cx="80103" cy="148264"/>
              <a:chOff x="2086" y="11324"/>
              <a:chExt cx="524" cy="71"/>
            </a:xfrm>
          </p:grpSpPr>
          <p:sp>
            <p:nvSpPr>
              <p:cNvPr id="354"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5"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43" name="Rectangle 267"/>
            <p:cNvSpPr>
              <a:spLocks noChangeArrowheads="1"/>
            </p:cNvSpPr>
            <p:nvPr/>
          </p:nvSpPr>
          <p:spPr bwMode="auto">
            <a:xfrm>
              <a:off x="285701"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4" name="Rectangle 268"/>
            <p:cNvSpPr>
              <a:spLocks noChangeArrowheads="1"/>
            </p:cNvSpPr>
            <p:nvPr/>
          </p:nvSpPr>
          <p:spPr bwMode="auto">
            <a:xfrm>
              <a:off x="500480" y="396078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5" name="Rectangle 269"/>
            <p:cNvSpPr>
              <a:spLocks noChangeArrowheads="1"/>
            </p:cNvSpPr>
            <p:nvPr/>
          </p:nvSpPr>
          <p:spPr bwMode="auto">
            <a:xfrm>
              <a:off x="305879" y="446195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6" name="Rectangle 270"/>
            <p:cNvSpPr>
              <a:spLocks noChangeArrowheads="1"/>
            </p:cNvSpPr>
            <p:nvPr/>
          </p:nvSpPr>
          <p:spPr bwMode="auto">
            <a:xfrm>
              <a:off x="485499" y="4610218"/>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7" name="Rectangle 271"/>
            <p:cNvSpPr>
              <a:spLocks noChangeArrowheads="1"/>
            </p:cNvSpPr>
            <p:nvPr/>
          </p:nvSpPr>
          <p:spPr bwMode="auto">
            <a:xfrm>
              <a:off x="208502" y="416542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36" name="Group 272"/>
            <p:cNvGrpSpPr>
              <a:grpSpLocks/>
            </p:cNvGrpSpPr>
            <p:nvPr/>
          </p:nvGrpSpPr>
          <p:grpSpPr bwMode="auto">
            <a:xfrm>
              <a:off x="326975" y="4814862"/>
              <a:ext cx="78727" cy="148264"/>
              <a:chOff x="3172" y="10844"/>
              <a:chExt cx="515" cy="71"/>
            </a:xfrm>
          </p:grpSpPr>
          <p:sp>
            <p:nvSpPr>
              <p:cNvPr id="352"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3"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0" name="Group 275"/>
            <p:cNvGrpSpPr>
              <a:grpSpLocks/>
            </p:cNvGrpSpPr>
            <p:nvPr/>
          </p:nvGrpSpPr>
          <p:grpSpPr bwMode="auto">
            <a:xfrm>
              <a:off x="152400" y="4758479"/>
              <a:ext cx="80103" cy="148264"/>
              <a:chOff x="1633" y="11977"/>
              <a:chExt cx="524" cy="71"/>
            </a:xfrm>
          </p:grpSpPr>
          <p:sp>
            <p:nvSpPr>
              <p:cNvPr id="350"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1"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50" name="Rectangle 278"/>
            <p:cNvSpPr>
              <a:spLocks noChangeArrowheads="1"/>
            </p:cNvSpPr>
            <p:nvPr/>
          </p:nvSpPr>
          <p:spPr bwMode="auto">
            <a:xfrm>
              <a:off x="287229" y="4165428"/>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1" name="Rectangle 279"/>
            <p:cNvSpPr>
              <a:spLocks noChangeArrowheads="1"/>
            </p:cNvSpPr>
            <p:nvPr/>
          </p:nvSpPr>
          <p:spPr bwMode="auto">
            <a:xfrm>
              <a:off x="406772" y="4017167"/>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2" name="Rectangle 280"/>
            <p:cNvSpPr>
              <a:spLocks noChangeArrowheads="1"/>
            </p:cNvSpPr>
            <p:nvPr/>
          </p:nvSpPr>
          <p:spPr bwMode="auto">
            <a:xfrm>
              <a:off x="418542" y="496312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2" name="Group 281"/>
            <p:cNvGrpSpPr>
              <a:grpSpLocks/>
            </p:cNvGrpSpPr>
            <p:nvPr/>
          </p:nvGrpSpPr>
          <p:grpSpPr bwMode="auto">
            <a:xfrm>
              <a:off x="417167" y="5875671"/>
              <a:ext cx="93708" cy="148264"/>
              <a:chOff x="3256" y="11013"/>
              <a:chExt cx="613" cy="71"/>
            </a:xfrm>
          </p:grpSpPr>
          <p:sp>
            <p:nvSpPr>
              <p:cNvPr id="348"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9"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54" name="Rectangle 284"/>
            <p:cNvSpPr>
              <a:spLocks noChangeArrowheads="1"/>
            </p:cNvSpPr>
            <p:nvPr/>
          </p:nvSpPr>
          <p:spPr bwMode="auto">
            <a:xfrm>
              <a:off x="198719" y="531185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3" name="Group 285"/>
            <p:cNvGrpSpPr>
              <a:grpSpLocks/>
            </p:cNvGrpSpPr>
            <p:nvPr/>
          </p:nvGrpSpPr>
          <p:grpSpPr bwMode="auto">
            <a:xfrm>
              <a:off x="417167" y="5311855"/>
              <a:ext cx="93708" cy="148264"/>
              <a:chOff x="3256" y="10743"/>
              <a:chExt cx="613" cy="71"/>
            </a:xfrm>
          </p:grpSpPr>
          <p:sp>
            <p:nvSpPr>
              <p:cNvPr id="346"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7"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5" name="Group 288"/>
            <p:cNvGrpSpPr>
              <a:grpSpLocks/>
            </p:cNvGrpSpPr>
            <p:nvPr/>
          </p:nvGrpSpPr>
          <p:grpSpPr bwMode="auto">
            <a:xfrm>
              <a:off x="164935" y="5522766"/>
              <a:ext cx="80103" cy="148264"/>
              <a:chOff x="1606" y="10844"/>
              <a:chExt cx="524" cy="71"/>
            </a:xfrm>
          </p:grpSpPr>
          <p:sp>
            <p:nvSpPr>
              <p:cNvPr id="344"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5"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6" name="Group 291"/>
            <p:cNvGrpSpPr>
              <a:grpSpLocks/>
            </p:cNvGrpSpPr>
            <p:nvPr/>
          </p:nvGrpSpPr>
          <p:grpSpPr bwMode="auto">
            <a:xfrm>
              <a:off x="619563" y="3196501"/>
              <a:ext cx="78727" cy="148264"/>
              <a:chOff x="3172" y="10844"/>
              <a:chExt cx="515" cy="71"/>
            </a:xfrm>
          </p:grpSpPr>
          <p:sp>
            <p:nvSpPr>
              <p:cNvPr id="342"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3"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8" name="Group 294"/>
            <p:cNvGrpSpPr>
              <a:grpSpLocks/>
            </p:cNvGrpSpPr>
            <p:nvPr/>
          </p:nvGrpSpPr>
          <p:grpSpPr bwMode="auto">
            <a:xfrm>
              <a:off x="201623" y="6023936"/>
              <a:ext cx="80103" cy="148264"/>
              <a:chOff x="1846" y="11084"/>
              <a:chExt cx="524" cy="71"/>
            </a:xfrm>
          </p:grpSpPr>
          <p:sp>
            <p:nvSpPr>
              <p:cNvPr id="34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9" name="Group 297"/>
            <p:cNvGrpSpPr>
              <a:grpSpLocks/>
            </p:cNvGrpSpPr>
            <p:nvPr/>
          </p:nvGrpSpPr>
          <p:grpSpPr bwMode="auto">
            <a:xfrm>
              <a:off x="601219" y="3960784"/>
              <a:ext cx="80103" cy="148264"/>
              <a:chOff x="2086" y="11324"/>
              <a:chExt cx="524" cy="71"/>
            </a:xfrm>
          </p:grpSpPr>
          <p:sp>
            <p:nvSpPr>
              <p:cNvPr id="338"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9"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60" name="Rectangle 300"/>
            <p:cNvSpPr>
              <a:spLocks noChangeArrowheads="1"/>
            </p:cNvSpPr>
            <p:nvPr/>
          </p:nvSpPr>
          <p:spPr bwMode="auto">
            <a:xfrm>
              <a:off x="284325"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1" name="Rectangle 301"/>
            <p:cNvSpPr>
              <a:spLocks noChangeArrowheads="1"/>
            </p:cNvSpPr>
            <p:nvPr/>
          </p:nvSpPr>
          <p:spPr bwMode="auto">
            <a:xfrm>
              <a:off x="499104" y="552276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2" name="Rectangle 302"/>
            <p:cNvSpPr>
              <a:spLocks noChangeArrowheads="1"/>
            </p:cNvSpPr>
            <p:nvPr/>
          </p:nvSpPr>
          <p:spPr bwMode="auto">
            <a:xfrm>
              <a:off x="304503" y="602393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3" name="Rectangle 303"/>
            <p:cNvSpPr>
              <a:spLocks noChangeArrowheads="1"/>
            </p:cNvSpPr>
            <p:nvPr/>
          </p:nvSpPr>
          <p:spPr bwMode="auto">
            <a:xfrm>
              <a:off x="1010446" y="5727410"/>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4" name="Rectangle 304"/>
            <p:cNvSpPr>
              <a:spLocks noChangeArrowheads="1"/>
            </p:cNvSpPr>
            <p:nvPr/>
          </p:nvSpPr>
          <p:spPr bwMode="auto">
            <a:xfrm>
              <a:off x="207127" y="5727410"/>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0" name="Group 305"/>
            <p:cNvGrpSpPr>
              <a:grpSpLocks/>
            </p:cNvGrpSpPr>
            <p:nvPr/>
          </p:nvGrpSpPr>
          <p:grpSpPr bwMode="auto">
            <a:xfrm>
              <a:off x="281420" y="3305086"/>
              <a:ext cx="78727" cy="148264"/>
              <a:chOff x="3172" y="10844"/>
              <a:chExt cx="515" cy="71"/>
            </a:xfrm>
          </p:grpSpPr>
          <p:sp>
            <p:nvSpPr>
              <p:cNvPr id="336"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7"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2" name="Group 308"/>
            <p:cNvGrpSpPr>
              <a:grpSpLocks/>
            </p:cNvGrpSpPr>
            <p:nvPr/>
          </p:nvGrpSpPr>
          <p:grpSpPr bwMode="auto">
            <a:xfrm>
              <a:off x="815081" y="5875671"/>
              <a:ext cx="80103" cy="148264"/>
              <a:chOff x="1633" y="11977"/>
              <a:chExt cx="524" cy="71"/>
            </a:xfrm>
          </p:grpSpPr>
          <p:sp>
            <p:nvSpPr>
              <p:cNvPr id="334"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5"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67" name="Rectangle 311"/>
            <p:cNvSpPr>
              <a:spLocks noChangeArrowheads="1"/>
            </p:cNvSpPr>
            <p:nvPr/>
          </p:nvSpPr>
          <p:spPr bwMode="auto">
            <a:xfrm>
              <a:off x="285853" y="572741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8" name="Rectangle 312"/>
            <p:cNvSpPr>
              <a:spLocks noChangeArrowheads="1"/>
            </p:cNvSpPr>
            <p:nvPr/>
          </p:nvSpPr>
          <p:spPr bwMode="auto">
            <a:xfrm>
              <a:off x="405396" y="557914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9" name="Rectangle 313"/>
            <p:cNvSpPr>
              <a:spLocks noChangeArrowheads="1"/>
            </p:cNvSpPr>
            <p:nvPr/>
          </p:nvSpPr>
          <p:spPr bwMode="auto">
            <a:xfrm>
              <a:off x="326975" y="304823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0" name="Rectangle 8"/>
            <p:cNvSpPr>
              <a:spLocks noChangeArrowheads="1"/>
            </p:cNvSpPr>
            <p:nvPr/>
          </p:nvSpPr>
          <p:spPr bwMode="auto">
            <a:xfrm>
              <a:off x="475868" y="1625653"/>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1" name="Rectangle 9"/>
            <p:cNvSpPr>
              <a:spLocks noChangeArrowheads="1"/>
            </p:cNvSpPr>
            <p:nvPr/>
          </p:nvSpPr>
          <p:spPr bwMode="auto">
            <a:xfrm>
              <a:off x="741552" y="1759298"/>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2" name="Rectangle 10"/>
            <p:cNvSpPr>
              <a:spLocks noChangeArrowheads="1"/>
            </p:cNvSpPr>
            <p:nvPr/>
          </p:nvSpPr>
          <p:spPr bwMode="auto">
            <a:xfrm>
              <a:off x="1228588" y="2193645"/>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5" name="Group 11"/>
            <p:cNvGrpSpPr>
              <a:grpSpLocks/>
            </p:cNvGrpSpPr>
            <p:nvPr/>
          </p:nvGrpSpPr>
          <p:grpSpPr bwMode="auto">
            <a:xfrm>
              <a:off x="1311748" y="2256291"/>
              <a:ext cx="136052" cy="148264"/>
              <a:chOff x="8966" y="10643"/>
              <a:chExt cx="890" cy="71"/>
            </a:xfrm>
          </p:grpSpPr>
          <p:sp>
            <p:nvSpPr>
              <p:cNvPr id="332"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3"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6" name="Group 14"/>
            <p:cNvGrpSpPr>
              <a:grpSpLocks/>
            </p:cNvGrpSpPr>
            <p:nvPr/>
          </p:nvGrpSpPr>
          <p:grpSpPr bwMode="auto">
            <a:xfrm>
              <a:off x="710214" y="2465111"/>
              <a:ext cx="93708" cy="148264"/>
              <a:chOff x="5031" y="10743"/>
              <a:chExt cx="613" cy="71"/>
            </a:xfrm>
          </p:grpSpPr>
          <p:sp>
            <p:nvSpPr>
              <p:cNvPr id="3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75" name="Rectangle 17"/>
            <p:cNvSpPr>
              <a:spLocks noChangeArrowheads="1"/>
            </p:cNvSpPr>
            <p:nvPr/>
          </p:nvSpPr>
          <p:spPr bwMode="auto">
            <a:xfrm>
              <a:off x="566977" y="302893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7" name="Group 18"/>
            <p:cNvGrpSpPr>
              <a:grpSpLocks/>
            </p:cNvGrpSpPr>
            <p:nvPr/>
          </p:nvGrpSpPr>
          <p:grpSpPr bwMode="auto">
            <a:xfrm>
              <a:off x="1010446" y="2041208"/>
              <a:ext cx="93708" cy="152440"/>
              <a:chOff x="7502" y="10743"/>
              <a:chExt cx="613" cy="73"/>
            </a:xfrm>
          </p:grpSpPr>
          <p:sp>
            <p:nvSpPr>
              <p:cNvPr id="328"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9"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8" name="Group 21"/>
            <p:cNvGrpSpPr>
              <a:grpSpLocks/>
            </p:cNvGrpSpPr>
            <p:nvPr/>
          </p:nvGrpSpPr>
          <p:grpSpPr bwMode="auto">
            <a:xfrm>
              <a:off x="1104154" y="3321280"/>
              <a:ext cx="93708" cy="152440"/>
              <a:chOff x="8491" y="10743"/>
              <a:chExt cx="613" cy="73"/>
            </a:xfrm>
          </p:grpSpPr>
          <p:sp>
            <p:nvSpPr>
              <p:cNvPr id="326"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7"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78" name="Rectangle 24"/>
            <p:cNvSpPr>
              <a:spLocks noChangeArrowheads="1"/>
            </p:cNvSpPr>
            <p:nvPr/>
          </p:nvSpPr>
          <p:spPr bwMode="auto">
            <a:xfrm>
              <a:off x="1361124" y="2465111"/>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9" name="Group 25"/>
            <p:cNvGrpSpPr>
              <a:grpSpLocks/>
            </p:cNvGrpSpPr>
            <p:nvPr/>
          </p:nvGrpSpPr>
          <p:grpSpPr bwMode="auto">
            <a:xfrm>
              <a:off x="710214" y="3028930"/>
              <a:ext cx="93708" cy="148264"/>
              <a:chOff x="5140" y="10844"/>
              <a:chExt cx="613" cy="71"/>
            </a:xfrm>
          </p:grpSpPr>
          <p:sp>
            <p:nvSpPr>
              <p:cNvPr id="324"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5"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2" name="Group 28"/>
            <p:cNvGrpSpPr>
              <a:grpSpLocks/>
            </p:cNvGrpSpPr>
            <p:nvPr/>
          </p:nvGrpSpPr>
          <p:grpSpPr bwMode="auto">
            <a:xfrm>
              <a:off x="887540" y="2676022"/>
              <a:ext cx="111135" cy="148264"/>
              <a:chOff x="6191" y="10844"/>
              <a:chExt cx="727" cy="71"/>
            </a:xfrm>
          </p:grpSpPr>
          <p:sp>
            <p:nvSpPr>
              <p:cNvPr id="322"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3"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3" name="Group 31"/>
            <p:cNvGrpSpPr>
              <a:grpSpLocks/>
            </p:cNvGrpSpPr>
            <p:nvPr/>
          </p:nvGrpSpPr>
          <p:grpSpPr bwMode="auto">
            <a:xfrm>
              <a:off x="1076943" y="2676022"/>
              <a:ext cx="93708" cy="148264"/>
              <a:chOff x="7430" y="10844"/>
              <a:chExt cx="613" cy="71"/>
            </a:xfrm>
          </p:grpSpPr>
          <p:sp>
            <p:nvSpPr>
              <p:cNvPr id="320"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1"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82" name="Rectangle 34"/>
            <p:cNvSpPr>
              <a:spLocks noChangeArrowheads="1"/>
            </p:cNvSpPr>
            <p:nvPr/>
          </p:nvSpPr>
          <p:spPr bwMode="auto">
            <a:xfrm>
              <a:off x="1361124" y="2676022"/>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3" name="Rectangle 35"/>
            <p:cNvSpPr>
              <a:spLocks noChangeArrowheads="1"/>
            </p:cNvSpPr>
            <p:nvPr/>
          </p:nvSpPr>
          <p:spPr bwMode="auto">
            <a:xfrm>
              <a:off x="616506" y="26760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4" name="Rectangle 36"/>
            <p:cNvSpPr>
              <a:spLocks noChangeArrowheads="1"/>
            </p:cNvSpPr>
            <p:nvPr/>
          </p:nvSpPr>
          <p:spPr bwMode="auto">
            <a:xfrm>
              <a:off x="504760" y="161103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5" name="Group 37"/>
            <p:cNvGrpSpPr>
              <a:grpSpLocks/>
            </p:cNvGrpSpPr>
            <p:nvPr/>
          </p:nvGrpSpPr>
          <p:grpSpPr bwMode="auto">
            <a:xfrm>
              <a:off x="1206269" y="2676022"/>
              <a:ext cx="116027" cy="148264"/>
              <a:chOff x="8276" y="10844"/>
              <a:chExt cx="759" cy="71"/>
            </a:xfrm>
          </p:grpSpPr>
          <p:sp>
            <p:nvSpPr>
              <p:cNvPr id="318"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9"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86" name="Rectangle 41"/>
            <p:cNvSpPr>
              <a:spLocks noChangeArrowheads="1"/>
            </p:cNvSpPr>
            <p:nvPr/>
          </p:nvSpPr>
          <p:spPr bwMode="auto">
            <a:xfrm>
              <a:off x="840151" y="3028930"/>
              <a:ext cx="10242"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7" name="Rectangle 42"/>
            <p:cNvSpPr>
              <a:spLocks noChangeArrowheads="1"/>
            </p:cNvSpPr>
            <p:nvPr/>
          </p:nvSpPr>
          <p:spPr bwMode="auto">
            <a:xfrm>
              <a:off x="727946" y="2732405"/>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8" name="Rectangle 43"/>
            <p:cNvSpPr>
              <a:spLocks noChangeArrowheads="1"/>
            </p:cNvSpPr>
            <p:nvPr/>
          </p:nvSpPr>
          <p:spPr bwMode="auto">
            <a:xfrm>
              <a:off x="784813" y="2732405"/>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7" name="Group 44"/>
            <p:cNvGrpSpPr>
              <a:grpSpLocks/>
            </p:cNvGrpSpPr>
            <p:nvPr/>
          </p:nvGrpSpPr>
          <p:grpSpPr bwMode="auto">
            <a:xfrm>
              <a:off x="866292" y="3177192"/>
              <a:ext cx="93708" cy="148264"/>
              <a:chOff x="7359" y="10643"/>
              <a:chExt cx="613" cy="71"/>
            </a:xfrm>
          </p:grpSpPr>
          <p:sp>
            <p:nvSpPr>
              <p:cNvPr id="316"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7"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0" name="Rectangle 47"/>
            <p:cNvSpPr>
              <a:spLocks noChangeArrowheads="1"/>
            </p:cNvSpPr>
            <p:nvPr/>
          </p:nvSpPr>
          <p:spPr bwMode="auto">
            <a:xfrm>
              <a:off x="1214066" y="3173016"/>
              <a:ext cx="32561"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8" name="Group 48"/>
            <p:cNvGrpSpPr>
              <a:grpSpLocks/>
            </p:cNvGrpSpPr>
            <p:nvPr/>
          </p:nvGrpSpPr>
          <p:grpSpPr bwMode="auto">
            <a:xfrm>
              <a:off x="1254423" y="2966284"/>
              <a:ext cx="136052" cy="148264"/>
              <a:chOff x="8966" y="10643"/>
              <a:chExt cx="890" cy="71"/>
            </a:xfrm>
          </p:grpSpPr>
          <p:sp>
            <p:nvSpPr>
              <p:cNvPr id="314"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5"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9" name="Group 51"/>
            <p:cNvGrpSpPr>
              <a:grpSpLocks/>
            </p:cNvGrpSpPr>
            <p:nvPr/>
          </p:nvGrpSpPr>
          <p:grpSpPr bwMode="auto">
            <a:xfrm>
              <a:off x="716023" y="3325456"/>
              <a:ext cx="93708" cy="148264"/>
              <a:chOff x="3256" y="10743"/>
              <a:chExt cx="613" cy="71"/>
            </a:xfrm>
          </p:grpSpPr>
          <p:sp>
            <p:nvSpPr>
              <p:cNvPr id="312"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3"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5" name="Group 54"/>
            <p:cNvGrpSpPr>
              <a:grpSpLocks/>
            </p:cNvGrpSpPr>
            <p:nvPr/>
          </p:nvGrpSpPr>
          <p:grpSpPr bwMode="auto">
            <a:xfrm>
              <a:off x="878674" y="1759298"/>
              <a:ext cx="93708" cy="148264"/>
              <a:chOff x="5031" y="10743"/>
              <a:chExt cx="613" cy="71"/>
            </a:xfrm>
          </p:grpSpPr>
          <p:sp>
            <p:nvSpPr>
              <p:cNvPr id="310"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1"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4" name="Rectangle 57"/>
            <p:cNvSpPr>
              <a:spLocks noChangeArrowheads="1"/>
            </p:cNvSpPr>
            <p:nvPr/>
          </p:nvSpPr>
          <p:spPr bwMode="auto">
            <a:xfrm>
              <a:off x="619563" y="3325456"/>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4" name="Group 58"/>
            <p:cNvGrpSpPr>
              <a:grpSpLocks/>
            </p:cNvGrpSpPr>
            <p:nvPr/>
          </p:nvGrpSpPr>
          <p:grpSpPr bwMode="auto">
            <a:xfrm>
              <a:off x="987210" y="3177192"/>
              <a:ext cx="93708" cy="152440"/>
              <a:chOff x="7502" y="10743"/>
              <a:chExt cx="613" cy="73"/>
            </a:xfrm>
          </p:grpSpPr>
          <p:sp>
            <p:nvSpPr>
              <p:cNvPr id="308"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9"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5" name="Group 61"/>
            <p:cNvGrpSpPr>
              <a:grpSpLocks/>
            </p:cNvGrpSpPr>
            <p:nvPr/>
          </p:nvGrpSpPr>
          <p:grpSpPr bwMode="auto">
            <a:xfrm>
              <a:off x="1160715" y="3678364"/>
              <a:ext cx="93708" cy="152440"/>
              <a:chOff x="8491" y="10743"/>
              <a:chExt cx="613" cy="73"/>
            </a:xfrm>
          </p:grpSpPr>
          <p:sp>
            <p:nvSpPr>
              <p:cNvPr id="306"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7"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197" name="Rectangle 64"/>
            <p:cNvSpPr>
              <a:spLocks noChangeArrowheads="1"/>
            </p:cNvSpPr>
            <p:nvPr/>
          </p:nvSpPr>
          <p:spPr bwMode="auto">
            <a:xfrm>
              <a:off x="1289735" y="3381839"/>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6" name="Group 65"/>
            <p:cNvGrpSpPr>
              <a:grpSpLocks/>
            </p:cNvGrpSpPr>
            <p:nvPr/>
          </p:nvGrpSpPr>
          <p:grpSpPr bwMode="auto">
            <a:xfrm>
              <a:off x="953426" y="2880666"/>
              <a:ext cx="80103" cy="148264"/>
              <a:chOff x="1393" y="11737"/>
              <a:chExt cx="524" cy="71"/>
            </a:xfrm>
          </p:grpSpPr>
          <p:sp>
            <p:nvSpPr>
              <p:cNvPr id="304"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5"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7" name="Group 68"/>
            <p:cNvGrpSpPr>
              <a:grpSpLocks/>
            </p:cNvGrpSpPr>
            <p:nvPr/>
          </p:nvGrpSpPr>
          <p:grpSpPr bwMode="auto">
            <a:xfrm>
              <a:off x="829298" y="2341909"/>
              <a:ext cx="93708" cy="148264"/>
              <a:chOff x="5140" y="10844"/>
              <a:chExt cx="613" cy="71"/>
            </a:xfrm>
          </p:grpSpPr>
          <p:sp>
            <p:nvSpPr>
              <p:cNvPr id="302"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3"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8" name="Group 71"/>
            <p:cNvGrpSpPr>
              <a:grpSpLocks/>
            </p:cNvGrpSpPr>
            <p:nvPr/>
          </p:nvGrpSpPr>
          <p:grpSpPr bwMode="auto">
            <a:xfrm>
              <a:off x="833119" y="3473717"/>
              <a:ext cx="111135" cy="148264"/>
              <a:chOff x="6191" y="10844"/>
              <a:chExt cx="727" cy="71"/>
            </a:xfrm>
          </p:grpSpPr>
          <p:sp>
            <p:nvSpPr>
              <p:cNvPr id="300"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1"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9" name="Group 74"/>
            <p:cNvGrpSpPr>
              <a:grpSpLocks/>
            </p:cNvGrpSpPr>
            <p:nvPr/>
          </p:nvGrpSpPr>
          <p:grpSpPr bwMode="auto">
            <a:xfrm>
              <a:off x="1104154" y="2966284"/>
              <a:ext cx="93708" cy="148264"/>
              <a:chOff x="7430" y="10844"/>
              <a:chExt cx="613" cy="71"/>
            </a:xfrm>
          </p:grpSpPr>
          <p:sp>
            <p:nvSpPr>
              <p:cNvPr id="298"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9"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02" name="Rectangle 77"/>
            <p:cNvSpPr>
              <a:spLocks noChangeArrowheads="1"/>
            </p:cNvSpPr>
            <p:nvPr/>
          </p:nvSpPr>
          <p:spPr bwMode="auto">
            <a:xfrm>
              <a:off x="1275212" y="3682540"/>
              <a:ext cx="70166"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0" name="Group 78"/>
            <p:cNvGrpSpPr>
              <a:grpSpLocks/>
            </p:cNvGrpSpPr>
            <p:nvPr/>
          </p:nvGrpSpPr>
          <p:grpSpPr bwMode="auto">
            <a:xfrm>
              <a:off x="1367697" y="3530100"/>
              <a:ext cx="80103" cy="148264"/>
              <a:chOff x="1873" y="12217"/>
              <a:chExt cx="524" cy="71"/>
            </a:xfrm>
          </p:grpSpPr>
          <p:sp>
            <p:nvSpPr>
              <p:cNvPr id="296"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7"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07" name="Rectangle 81"/>
            <p:cNvSpPr>
              <a:spLocks noChangeArrowheads="1"/>
            </p:cNvSpPr>
            <p:nvPr/>
          </p:nvSpPr>
          <p:spPr bwMode="auto">
            <a:xfrm>
              <a:off x="689729" y="367836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08" name="Rectangle 82"/>
            <p:cNvSpPr>
              <a:spLocks noChangeArrowheads="1"/>
            </p:cNvSpPr>
            <p:nvPr/>
          </p:nvSpPr>
          <p:spPr bwMode="auto">
            <a:xfrm>
              <a:off x="566977" y="367836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1" name="Group 83"/>
            <p:cNvGrpSpPr>
              <a:grpSpLocks/>
            </p:cNvGrpSpPr>
            <p:nvPr/>
          </p:nvGrpSpPr>
          <p:grpSpPr bwMode="auto">
            <a:xfrm>
              <a:off x="964891" y="3473717"/>
              <a:ext cx="116027" cy="148264"/>
              <a:chOff x="8276" y="10844"/>
              <a:chExt cx="759" cy="71"/>
            </a:xfrm>
          </p:grpSpPr>
          <p:sp>
            <p:nvSpPr>
              <p:cNvPr id="294"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5"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10" name="Rectangle 215"/>
            <p:cNvSpPr>
              <a:spLocks noChangeArrowheads="1"/>
            </p:cNvSpPr>
            <p:nvPr/>
          </p:nvSpPr>
          <p:spPr bwMode="auto">
            <a:xfrm>
              <a:off x="186190"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1" name="Rectangle 216"/>
            <p:cNvSpPr>
              <a:spLocks noChangeArrowheads="1"/>
            </p:cNvSpPr>
            <p:nvPr/>
          </p:nvSpPr>
          <p:spPr bwMode="auto">
            <a:xfrm>
              <a:off x="448944" y="1053286"/>
              <a:ext cx="10298"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2" name="Rectangle 217"/>
            <p:cNvSpPr>
              <a:spLocks noChangeArrowheads="1"/>
            </p:cNvSpPr>
            <p:nvPr/>
          </p:nvSpPr>
          <p:spPr bwMode="auto">
            <a:xfrm>
              <a:off x="707355" y="1053286"/>
              <a:ext cx="3234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3" name="Rectangle 218"/>
            <p:cNvSpPr>
              <a:spLocks noChangeArrowheads="1"/>
            </p:cNvSpPr>
            <p:nvPr/>
          </p:nvSpPr>
          <p:spPr bwMode="auto">
            <a:xfrm>
              <a:off x="894324" y="1053286"/>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4" name="Rectangle 219"/>
            <p:cNvSpPr>
              <a:spLocks noChangeArrowheads="1"/>
            </p:cNvSpPr>
            <p:nvPr/>
          </p:nvSpPr>
          <p:spPr bwMode="auto">
            <a:xfrm>
              <a:off x="1099314" y="1053286"/>
              <a:ext cx="10459"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5" name="Rectangle 220"/>
            <p:cNvSpPr>
              <a:spLocks noChangeArrowheads="1"/>
            </p:cNvSpPr>
            <p:nvPr/>
          </p:nvSpPr>
          <p:spPr bwMode="auto">
            <a:xfrm>
              <a:off x="1255551" y="1053286"/>
              <a:ext cx="32502"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6" name="Rectangle 221"/>
            <p:cNvSpPr>
              <a:spLocks noChangeArrowheads="1"/>
            </p:cNvSpPr>
            <p:nvPr/>
          </p:nvSpPr>
          <p:spPr bwMode="auto">
            <a:xfrm>
              <a:off x="1326831" y="1680537"/>
              <a:ext cx="70154" cy="148263"/>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2" name="Group 222"/>
            <p:cNvGrpSpPr>
              <a:grpSpLocks/>
            </p:cNvGrpSpPr>
            <p:nvPr/>
          </p:nvGrpSpPr>
          <p:grpSpPr bwMode="auto">
            <a:xfrm>
              <a:off x="186184" y="939617"/>
              <a:ext cx="1210865" cy="148263"/>
              <a:chOff x="2745" y="15338"/>
              <a:chExt cx="7525" cy="71"/>
            </a:xfrm>
          </p:grpSpPr>
          <p:sp>
            <p:nvSpPr>
              <p:cNvPr id="287"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8"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9"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0"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1"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2"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3"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3" name="Group 245"/>
            <p:cNvGrpSpPr>
              <a:grpSpLocks/>
            </p:cNvGrpSpPr>
            <p:nvPr/>
          </p:nvGrpSpPr>
          <p:grpSpPr bwMode="auto">
            <a:xfrm>
              <a:off x="878674" y="1212186"/>
              <a:ext cx="93708" cy="148264"/>
              <a:chOff x="7359" y="10643"/>
              <a:chExt cx="613" cy="71"/>
            </a:xfrm>
          </p:grpSpPr>
          <p:sp>
            <p:nvSpPr>
              <p:cNvPr id="285"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6"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 name="Group 248"/>
            <p:cNvGrpSpPr>
              <a:grpSpLocks/>
            </p:cNvGrpSpPr>
            <p:nvPr/>
          </p:nvGrpSpPr>
          <p:grpSpPr bwMode="auto">
            <a:xfrm>
              <a:off x="418542" y="2471378"/>
              <a:ext cx="93708" cy="148264"/>
              <a:chOff x="3256" y="11013"/>
              <a:chExt cx="613" cy="71"/>
            </a:xfrm>
          </p:grpSpPr>
          <p:sp>
            <p:nvSpPr>
              <p:cNvPr id="283"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4"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0" name="Rectangle 251"/>
            <p:cNvSpPr>
              <a:spLocks noChangeArrowheads="1"/>
            </p:cNvSpPr>
            <p:nvPr/>
          </p:nvSpPr>
          <p:spPr bwMode="auto">
            <a:xfrm>
              <a:off x="200095" y="1907559"/>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 name="Group 252"/>
            <p:cNvGrpSpPr>
              <a:grpSpLocks/>
            </p:cNvGrpSpPr>
            <p:nvPr/>
          </p:nvGrpSpPr>
          <p:grpSpPr bwMode="auto">
            <a:xfrm>
              <a:off x="418542" y="1907559"/>
              <a:ext cx="93708" cy="148264"/>
              <a:chOff x="3256" y="10743"/>
              <a:chExt cx="613" cy="71"/>
            </a:xfrm>
          </p:grpSpPr>
          <p:sp>
            <p:nvSpPr>
              <p:cNvPr id="281"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2"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 name="Group 255"/>
            <p:cNvGrpSpPr>
              <a:grpSpLocks/>
            </p:cNvGrpSpPr>
            <p:nvPr/>
          </p:nvGrpSpPr>
          <p:grpSpPr bwMode="auto">
            <a:xfrm>
              <a:off x="166311" y="2118470"/>
              <a:ext cx="80103" cy="148264"/>
              <a:chOff x="1606" y="10844"/>
              <a:chExt cx="524" cy="71"/>
            </a:xfrm>
          </p:grpSpPr>
          <p:sp>
            <p:nvSpPr>
              <p:cNvPr id="279"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0"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 name="Group 258"/>
            <p:cNvGrpSpPr>
              <a:grpSpLocks/>
            </p:cNvGrpSpPr>
            <p:nvPr/>
          </p:nvGrpSpPr>
          <p:grpSpPr bwMode="auto">
            <a:xfrm>
              <a:off x="405701" y="2767904"/>
              <a:ext cx="78727" cy="148264"/>
              <a:chOff x="3172" y="10844"/>
              <a:chExt cx="515" cy="71"/>
            </a:xfrm>
          </p:grpSpPr>
          <p:sp>
            <p:nvSpPr>
              <p:cNvPr id="277"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8"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8" name="Group 261"/>
            <p:cNvGrpSpPr>
              <a:grpSpLocks/>
            </p:cNvGrpSpPr>
            <p:nvPr/>
          </p:nvGrpSpPr>
          <p:grpSpPr bwMode="auto">
            <a:xfrm>
              <a:off x="202999" y="2619640"/>
              <a:ext cx="80103" cy="148264"/>
              <a:chOff x="1846" y="11084"/>
              <a:chExt cx="524" cy="71"/>
            </a:xfrm>
          </p:grpSpPr>
          <p:sp>
            <p:nvSpPr>
              <p:cNvPr id="275"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6"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9" name="Group 264"/>
            <p:cNvGrpSpPr>
              <a:grpSpLocks/>
            </p:cNvGrpSpPr>
            <p:nvPr/>
          </p:nvGrpSpPr>
          <p:grpSpPr bwMode="auto">
            <a:xfrm>
              <a:off x="239688" y="3120812"/>
              <a:ext cx="80103" cy="148264"/>
              <a:chOff x="2086" y="11324"/>
              <a:chExt cx="524" cy="71"/>
            </a:xfrm>
          </p:grpSpPr>
          <p:sp>
            <p:nvSpPr>
              <p:cNvPr id="273"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4"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26" name="Rectangle 267"/>
            <p:cNvSpPr>
              <a:spLocks noChangeArrowheads="1"/>
            </p:cNvSpPr>
            <p:nvPr/>
          </p:nvSpPr>
          <p:spPr bwMode="auto">
            <a:xfrm>
              <a:off x="285701"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7" name="Rectangle 268"/>
            <p:cNvSpPr>
              <a:spLocks noChangeArrowheads="1"/>
            </p:cNvSpPr>
            <p:nvPr/>
          </p:nvSpPr>
          <p:spPr bwMode="auto">
            <a:xfrm>
              <a:off x="500480" y="211847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8" name="Rectangle 269"/>
            <p:cNvSpPr>
              <a:spLocks noChangeArrowheads="1"/>
            </p:cNvSpPr>
            <p:nvPr/>
          </p:nvSpPr>
          <p:spPr bwMode="auto">
            <a:xfrm>
              <a:off x="305879" y="2619640"/>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9" name="Rectangle 270"/>
            <p:cNvSpPr>
              <a:spLocks noChangeArrowheads="1"/>
            </p:cNvSpPr>
            <p:nvPr/>
          </p:nvSpPr>
          <p:spPr bwMode="auto">
            <a:xfrm>
              <a:off x="485499" y="2767904"/>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0" name="Rectangle 271"/>
            <p:cNvSpPr>
              <a:spLocks noChangeArrowheads="1"/>
            </p:cNvSpPr>
            <p:nvPr/>
          </p:nvSpPr>
          <p:spPr bwMode="auto">
            <a:xfrm>
              <a:off x="208502" y="2323114"/>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0" name="Group 272"/>
            <p:cNvGrpSpPr>
              <a:grpSpLocks/>
            </p:cNvGrpSpPr>
            <p:nvPr/>
          </p:nvGrpSpPr>
          <p:grpSpPr bwMode="auto">
            <a:xfrm>
              <a:off x="326975" y="2972548"/>
              <a:ext cx="78727" cy="148264"/>
              <a:chOff x="3172" y="10844"/>
              <a:chExt cx="515" cy="71"/>
            </a:xfrm>
          </p:grpSpPr>
          <p:sp>
            <p:nvSpPr>
              <p:cNvPr id="271"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2"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1" name="Group 275"/>
            <p:cNvGrpSpPr>
              <a:grpSpLocks/>
            </p:cNvGrpSpPr>
            <p:nvPr/>
          </p:nvGrpSpPr>
          <p:grpSpPr bwMode="auto">
            <a:xfrm>
              <a:off x="152400" y="2916165"/>
              <a:ext cx="80103" cy="148264"/>
              <a:chOff x="1633" y="11977"/>
              <a:chExt cx="524" cy="71"/>
            </a:xfrm>
          </p:grpSpPr>
          <p:sp>
            <p:nvSpPr>
              <p:cNvPr id="269"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0"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33" name="Rectangle 278"/>
            <p:cNvSpPr>
              <a:spLocks noChangeArrowheads="1"/>
            </p:cNvSpPr>
            <p:nvPr/>
          </p:nvSpPr>
          <p:spPr bwMode="auto">
            <a:xfrm>
              <a:off x="287229" y="2323114"/>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4" name="Rectangle 279"/>
            <p:cNvSpPr>
              <a:spLocks noChangeArrowheads="1"/>
            </p:cNvSpPr>
            <p:nvPr/>
          </p:nvSpPr>
          <p:spPr bwMode="auto">
            <a:xfrm>
              <a:off x="406772" y="2174853"/>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5" name="Rectangle 280"/>
            <p:cNvSpPr>
              <a:spLocks noChangeArrowheads="1"/>
            </p:cNvSpPr>
            <p:nvPr/>
          </p:nvSpPr>
          <p:spPr bwMode="auto">
            <a:xfrm>
              <a:off x="418542" y="312081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2" name="Group 281"/>
            <p:cNvGrpSpPr>
              <a:grpSpLocks/>
            </p:cNvGrpSpPr>
            <p:nvPr/>
          </p:nvGrpSpPr>
          <p:grpSpPr bwMode="auto">
            <a:xfrm>
              <a:off x="417167" y="4033357"/>
              <a:ext cx="93708" cy="148264"/>
              <a:chOff x="3256" y="11013"/>
              <a:chExt cx="613" cy="71"/>
            </a:xfrm>
          </p:grpSpPr>
          <p:sp>
            <p:nvSpPr>
              <p:cNvPr id="267"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8"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37" name="Rectangle 284"/>
            <p:cNvSpPr>
              <a:spLocks noChangeArrowheads="1"/>
            </p:cNvSpPr>
            <p:nvPr/>
          </p:nvSpPr>
          <p:spPr bwMode="auto">
            <a:xfrm>
              <a:off x="198719" y="3469541"/>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3" name="Group 285"/>
            <p:cNvGrpSpPr>
              <a:grpSpLocks/>
            </p:cNvGrpSpPr>
            <p:nvPr/>
          </p:nvGrpSpPr>
          <p:grpSpPr bwMode="auto">
            <a:xfrm>
              <a:off x="417167" y="3469541"/>
              <a:ext cx="93708" cy="148264"/>
              <a:chOff x="3256" y="10743"/>
              <a:chExt cx="613" cy="71"/>
            </a:xfrm>
          </p:grpSpPr>
          <p:sp>
            <p:nvSpPr>
              <p:cNvPr id="265"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6"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4" name="Group 288"/>
            <p:cNvGrpSpPr>
              <a:grpSpLocks/>
            </p:cNvGrpSpPr>
            <p:nvPr/>
          </p:nvGrpSpPr>
          <p:grpSpPr bwMode="auto">
            <a:xfrm>
              <a:off x="164935" y="3680452"/>
              <a:ext cx="80103" cy="148264"/>
              <a:chOff x="1606" y="10844"/>
              <a:chExt cx="524" cy="71"/>
            </a:xfrm>
          </p:grpSpPr>
          <p:sp>
            <p:nvSpPr>
              <p:cNvPr id="263"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4"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 name="Group 291"/>
            <p:cNvGrpSpPr>
              <a:grpSpLocks/>
            </p:cNvGrpSpPr>
            <p:nvPr/>
          </p:nvGrpSpPr>
          <p:grpSpPr bwMode="auto">
            <a:xfrm>
              <a:off x="619563" y="1354187"/>
              <a:ext cx="78727" cy="148264"/>
              <a:chOff x="3172" y="10844"/>
              <a:chExt cx="515" cy="71"/>
            </a:xfrm>
          </p:grpSpPr>
          <p:sp>
            <p:nvSpPr>
              <p:cNvPr id="261"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2"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 name="Group 294"/>
            <p:cNvGrpSpPr>
              <a:grpSpLocks/>
            </p:cNvGrpSpPr>
            <p:nvPr/>
          </p:nvGrpSpPr>
          <p:grpSpPr bwMode="auto">
            <a:xfrm>
              <a:off x="201623" y="4181622"/>
              <a:ext cx="80103" cy="148264"/>
              <a:chOff x="1846" y="11084"/>
              <a:chExt cx="524" cy="71"/>
            </a:xfrm>
          </p:grpSpPr>
          <p:sp>
            <p:nvSpPr>
              <p:cNvPr id="259"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0"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 name="Group 297"/>
            <p:cNvGrpSpPr>
              <a:grpSpLocks/>
            </p:cNvGrpSpPr>
            <p:nvPr/>
          </p:nvGrpSpPr>
          <p:grpSpPr bwMode="auto">
            <a:xfrm>
              <a:off x="601219" y="2118470"/>
              <a:ext cx="80103" cy="148264"/>
              <a:chOff x="2086" y="11324"/>
              <a:chExt cx="524" cy="71"/>
            </a:xfrm>
          </p:grpSpPr>
          <p:sp>
            <p:nvSpPr>
              <p:cNvPr id="257"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8"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43" name="Rectangle 300"/>
            <p:cNvSpPr>
              <a:spLocks noChangeArrowheads="1"/>
            </p:cNvSpPr>
            <p:nvPr/>
          </p:nvSpPr>
          <p:spPr bwMode="auto">
            <a:xfrm>
              <a:off x="284325"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4" name="Rectangle 301"/>
            <p:cNvSpPr>
              <a:spLocks noChangeArrowheads="1"/>
            </p:cNvSpPr>
            <p:nvPr/>
          </p:nvSpPr>
          <p:spPr bwMode="auto">
            <a:xfrm>
              <a:off x="499104" y="368045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5" name="Rectangle 302"/>
            <p:cNvSpPr>
              <a:spLocks noChangeArrowheads="1"/>
            </p:cNvSpPr>
            <p:nvPr/>
          </p:nvSpPr>
          <p:spPr bwMode="auto">
            <a:xfrm>
              <a:off x="304503" y="418162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6" name="Rectangle 303"/>
            <p:cNvSpPr>
              <a:spLocks noChangeArrowheads="1"/>
            </p:cNvSpPr>
            <p:nvPr/>
          </p:nvSpPr>
          <p:spPr bwMode="auto">
            <a:xfrm>
              <a:off x="1010446" y="3885096"/>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7" name="Rectangle 304"/>
            <p:cNvSpPr>
              <a:spLocks noChangeArrowheads="1"/>
            </p:cNvSpPr>
            <p:nvPr/>
          </p:nvSpPr>
          <p:spPr bwMode="auto">
            <a:xfrm>
              <a:off x="207127" y="3885096"/>
              <a:ext cx="32408" cy="148264"/>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 name="Group 305"/>
            <p:cNvGrpSpPr>
              <a:grpSpLocks/>
            </p:cNvGrpSpPr>
            <p:nvPr/>
          </p:nvGrpSpPr>
          <p:grpSpPr bwMode="auto">
            <a:xfrm>
              <a:off x="281420" y="1462772"/>
              <a:ext cx="78727" cy="148264"/>
              <a:chOff x="3172" y="10844"/>
              <a:chExt cx="515" cy="71"/>
            </a:xfrm>
          </p:grpSpPr>
          <p:sp>
            <p:nvSpPr>
              <p:cNvPr id="255"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6"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2" name="Group 308"/>
            <p:cNvGrpSpPr>
              <a:grpSpLocks/>
            </p:cNvGrpSpPr>
            <p:nvPr/>
          </p:nvGrpSpPr>
          <p:grpSpPr bwMode="auto">
            <a:xfrm>
              <a:off x="815081" y="4033357"/>
              <a:ext cx="80103" cy="148264"/>
              <a:chOff x="1633" y="11977"/>
              <a:chExt cx="524" cy="71"/>
            </a:xfrm>
          </p:grpSpPr>
          <p:sp>
            <p:nvSpPr>
              <p:cNvPr id="253"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4"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50" name="Rectangle 311"/>
            <p:cNvSpPr>
              <a:spLocks noChangeArrowheads="1"/>
            </p:cNvSpPr>
            <p:nvPr/>
          </p:nvSpPr>
          <p:spPr bwMode="auto">
            <a:xfrm>
              <a:off x="285853" y="3885096"/>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1" name="Rectangle 312"/>
            <p:cNvSpPr>
              <a:spLocks noChangeArrowheads="1"/>
            </p:cNvSpPr>
            <p:nvPr/>
          </p:nvSpPr>
          <p:spPr bwMode="auto">
            <a:xfrm>
              <a:off x="405396" y="3736832"/>
              <a:ext cx="78727"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2" name="Rectangle 313"/>
            <p:cNvSpPr>
              <a:spLocks noChangeArrowheads="1"/>
            </p:cNvSpPr>
            <p:nvPr/>
          </p:nvSpPr>
          <p:spPr bwMode="auto">
            <a:xfrm>
              <a:off x="326975" y="1205922"/>
              <a:ext cx="93708" cy="148264"/>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426" name="CustomShape 1"/>
          <p:cNvSpPr/>
          <p:nvPr/>
        </p:nvSpPr>
        <p:spPr>
          <a:xfrm>
            <a:off x="-18000" y="0"/>
            <a:ext cx="1584000" cy="6885384"/>
          </a:xfrm>
          <a:prstGeom prst="rect">
            <a:avLst/>
          </a:prstGeom>
          <a:solidFill>
            <a:srgbClr val="0FA1E3"/>
          </a:solidFill>
          <a:ln w="9360">
            <a:noFill/>
          </a:ln>
        </p:spPr>
        <p:style>
          <a:lnRef idx="0">
            <a:scrgbClr r="0" g="0" b="0"/>
          </a:lnRef>
          <a:fillRef idx="0">
            <a:scrgbClr r="0" g="0" b="0"/>
          </a:fillRef>
          <a:effectRef idx="0">
            <a:scrgbClr r="0" g="0" b="0"/>
          </a:effectRef>
          <a:fontRef idx="minor"/>
        </p:style>
      </p:sp>
      <p:grpSp>
        <p:nvGrpSpPr>
          <p:cNvPr id="93" name="137 Grupo"/>
          <p:cNvGrpSpPr/>
          <p:nvPr/>
        </p:nvGrpSpPr>
        <p:grpSpPr>
          <a:xfrm>
            <a:off x="-119627" y="1398319"/>
            <a:ext cx="1692827" cy="4621481"/>
            <a:chOff x="-119627" y="1398319"/>
            <a:chExt cx="1692827" cy="4621481"/>
          </a:xfrm>
        </p:grpSpPr>
        <p:grpSp>
          <p:nvGrpSpPr>
            <p:cNvPr id="95" name="520 Grupo"/>
            <p:cNvGrpSpPr/>
            <p:nvPr/>
          </p:nvGrpSpPr>
          <p:grpSpPr>
            <a:xfrm>
              <a:off x="76200" y="1398319"/>
              <a:ext cx="1434956" cy="1794790"/>
              <a:chOff x="76200" y="1398319"/>
              <a:chExt cx="1434956" cy="1794790"/>
            </a:xfrm>
          </p:grpSpPr>
          <p:sp>
            <p:nvSpPr>
              <p:cNvPr id="624" name="Rectangle 215"/>
              <p:cNvSpPr>
                <a:spLocks noChangeArrowheads="1"/>
              </p:cNvSpPr>
              <p:nvPr/>
            </p:nvSpPr>
            <p:spPr bwMode="auto">
              <a:xfrm>
                <a:off x="186190"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5" name="Rectangle 216"/>
              <p:cNvSpPr>
                <a:spLocks noChangeArrowheads="1"/>
              </p:cNvSpPr>
              <p:nvPr/>
            </p:nvSpPr>
            <p:spPr bwMode="auto">
              <a:xfrm>
                <a:off x="448944" y="2064299"/>
                <a:ext cx="10298"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6" name="Rectangle 217"/>
              <p:cNvSpPr>
                <a:spLocks noChangeArrowheads="1"/>
              </p:cNvSpPr>
              <p:nvPr/>
            </p:nvSpPr>
            <p:spPr bwMode="auto">
              <a:xfrm>
                <a:off x="707355"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7" name="Rectangle 218"/>
              <p:cNvSpPr>
                <a:spLocks noChangeArrowheads="1"/>
              </p:cNvSpPr>
              <p:nvPr/>
            </p:nvSpPr>
            <p:spPr bwMode="auto">
              <a:xfrm>
                <a:off x="894324" y="2064299"/>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8" name="Rectangle 219"/>
              <p:cNvSpPr>
                <a:spLocks noChangeArrowheads="1"/>
              </p:cNvSpPr>
              <p:nvPr/>
            </p:nvSpPr>
            <p:spPr bwMode="auto">
              <a:xfrm>
                <a:off x="1099314" y="2064299"/>
                <a:ext cx="10459"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9" name="Rectangle 220"/>
              <p:cNvSpPr>
                <a:spLocks noChangeArrowheads="1"/>
              </p:cNvSpPr>
              <p:nvPr/>
            </p:nvSpPr>
            <p:spPr bwMode="auto">
              <a:xfrm>
                <a:off x="1255551" y="2064299"/>
                <a:ext cx="3250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0" name="Rectangle 221"/>
              <p:cNvSpPr>
                <a:spLocks noChangeArrowheads="1"/>
              </p:cNvSpPr>
              <p:nvPr/>
            </p:nvSpPr>
            <p:spPr bwMode="auto">
              <a:xfrm>
                <a:off x="1326831" y="1971370"/>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57" name="Group 222"/>
              <p:cNvGrpSpPr>
                <a:grpSpLocks/>
              </p:cNvGrpSpPr>
              <p:nvPr/>
            </p:nvGrpSpPr>
            <p:grpSpPr bwMode="auto">
              <a:xfrm>
                <a:off x="186184" y="2015188"/>
                <a:ext cx="1210865" cy="64058"/>
                <a:chOff x="2745" y="15338"/>
                <a:chExt cx="7525" cy="71"/>
              </a:xfrm>
            </p:grpSpPr>
            <p:sp>
              <p:nvSpPr>
                <p:cNvPr id="850"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1"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2"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3"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4"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5"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6"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8" name="Group 245"/>
              <p:cNvGrpSpPr>
                <a:grpSpLocks/>
              </p:cNvGrpSpPr>
              <p:nvPr/>
            </p:nvGrpSpPr>
            <p:grpSpPr bwMode="auto">
              <a:xfrm>
                <a:off x="878674" y="2132954"/>
                <a:ext cx="93708" cy="64059"/>
                <a:chOff x="7359" y="10643"/>
                <a:chExt cx="613" cy="71"/>
              </a:xfrm>
            </p:grpSpPr>
            <p:sp>
              <p:nvSpPr>
                <p:cNvPr id="848"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9"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9" name="519 Grupo"/>
              <p:cNvGrpSpPr/>
              <p:nvPr/>
            </p:nvGrpSpPr>
            <p:grpSpPr>
              <a:xfrm>
                <a:off x="76200" y="2133600"/>
                <a:ext cx="1434956" cy="1059509"/>
                <a:chOff x="76200" y="2674291"/>
                <a:chExt cx="1434956" cy="1059509"/>
              </a:xfrm>
            </p:grpSpPr>
            <p:grpSp>
              <p:nvGrpSpPr>
                <p:cNvPr id="860" name="Group 139"/>
                <p:cNvGrpSpPr>
                  <a:grpSpLocks/>
                </p:cNvGrpSpPr>
                <p:nvPr/>
              </p:nvGrpSpPr>
              <p:grpSpPr bwMode="auto">
                <a:xfrm>
                  <a:off x="76200" y="3670472"/>
                  <a:ext cx="1434956" cy="63328"/>
                  <a:chOff x="2535" y="15338"/>
                  <a:chExt cx="7838" cy="71"/>
                </a:xfrm>
              </p:grpSpPr>
              <p:sp>
                <p:nvSpPr>
                  <p:cNvPr id="84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1" name="Group 139"/>
                <p:cNvGrpSpPr>
                  <a:grpSpLocks/>
                </p:cNvGrpSpPr>
                <p:nvPr/>
              </p:nvGrpSpPr>
              <p:grpSpPr bwMode="auto">
                <a:xfrm>
                  <a:off x="76200" y="3505200"/>
                  <a:ext cx="1066800" cy="76200"/>
                  <a:chOff x="2535" y="15338"/>
                  <a:chExt cx="7838" cy="71"/>
                </a:xfrm>
              </p:grpSpPr>
              <p:sp>
                <p:nvSpPr>
                  <p:cNvPr id="83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2" name="Group 14"/>
                <p:cNvGrpSpPr>
                  <a:grpSpLocks/>
                </p:cNvGrpSpPr>
                <p:nvPr/>
              </p:nvGrpSpPr>
              <p:grpSpPr bwMode="auto">
                <a:xfrm>
                  <a:off x="710214" y="2674291"/>
                  <a:ext cx="93708" cy="64059"/>
                  <a:chOff x="5031" y="10743"/>
                  <a:chExt cx="613" cy="71"/>
                </a:xfrm>
              </p:grpSpPr>
              <p:sp>
                <p:nvSpPr>
                  <p:cNvPr id="8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28" name="Rectangle 17"/>
                <p:cNvSpPr>
                  <a:spLocks noChangeArrowheads="1"/>
                </p:cNvSpPr>
                <p:nvPr/>
              </p:nvSpPr>
              <p:spPr bwMode="auto">
                <a:xfrm>
                  <a:off x="566977" y="2917894"/>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3" name="Group 21"/>
                <p:cNvGrpSpPr>
                  <a:grpSpLocks/>
                </p:cNvGrpSpPr>
                <p:nvPr/>
              </p:nvGrpSpPr>
              <p:grpSpPr bwMode="auto">
                <a:xfrm>
                  <a:off x="1104154" y="3044206"/>
                  <a:ext cx="93708" cy="65863"/>
                  <a:chOff x="8491" y="10743"/>
                  <a:chExt cx="613" cy="73"/>
                </a:xfrm>
              </p:grpSpPr>
              <p:sp>
                <p:nvSpPr>
                  <p:cNvPr id="828"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9"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0" name="Rectangle 24"/>
                <p:cNvSpPr>
                  <a:spLocks noChangeArrowheads="1"/>
                </p:cNvSpPr>
                <p:nvPr/>
              </p:nvSpPr>
              <p:spPr bwMode="auto">
                <a:xfrm>
                  <a:off x="1361124" y="267429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6" name="Group 25"/>
                <p:cNvGrpSpPr>
                  <a:grpSpLocks/>
                </p:cNvGrpSpPr>
                <p:nvPr/>
              </p:nvGrpSpPr>
              <p:grpSpPr bwMode="auto">
                <a:xfrm>
                  <a:off x="710214" y="2917894"/>
                  <a:ext cx="93708" cy="64059"/>
                  <a:chOff x="5140" y="10844"/>
                  <a:chExt cx="613" cy="71"/>
                </a:xfrm>
              </p:grpSpPr>
              <p:sp>
                <p:nvSpPr>
                  <p:cNvPr id="826"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7"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8" name="Group 28"/>
                <p:cNvGrpSpPr>
                  <a:grpSpLocks/>
                </p:cNvGrpSpPr>
                <p:nvPr/>
              </p:nvGrpSpPr>
              <p:grpSpPr bwMode="auto">
                <a:xfrm>
                  <a:off x="887540" y="2765417"/>
                  <a:ext cx="111135" cy="64059"/>
                  <a:chOff x="6191" y="10844"/>
                  <a:chExt cx="727" cy="71"/>
                </a:xfrm>
              </p:grpSpPr>
              <p:sp>
                <p:nvSpPr>
                  <p:cNvPr id="824"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5"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9" name="Group 31"/>
                <p:cNvGrpSpPr>
                  <a:grpSpLocks/>
                </p:cNvGrpSpPr>
                <p:nvPr/>
              </p:nvGrpSpPr>
              <p:grpSpPr bwMode="auto">
                <a:xfrm>
                  <a:off x="1076943" y="2765417"/>
                  <a:ext cx="93708" cy="64059"/>
                  <a:chOff x="7430" y="10844"/>
                  <a:chExt cx="613" cy="71"/>
                </a:xfrm>
              </p:grpSpPr>
              <p:sp>
                <p:nvSpPr>
                  <p:cNvPr id="822"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3"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4" name="Rectangle 34"/>
                <p:cNvSpPr>
                  <a:spLocks noChangeArrowheads="1"/>
                </p:cNvSpPr>
                <p:nvPr/>
              </p:nvSpPr>
              <p:spPr bwMode="auto">
                <a:xfrm>
                  <a:off x="1361124" y="276541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5" name="Rectangle 35"/>
                <p:cNvSpPr>
                  <a:spLocks noChangeArrowheads="1"/>
                </p:cNvSpPr>
                <p:nvPr/>
              </p:nvSpPr>
              <p:spPr bwMode="auto">
                <a:xfrm>
                  <a:off x="616506" y="276541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0" name="Group 37"/>
                <p:cNvGrpSpPr>
                  <a:grpSpLocks/>
                </p:cNvGrpSpPr>
                <p:nvPr/>
              </p:nvGrpSpPr>
              <p:grpSpPr bwMode="auto">
                <a:xfrm>
                  <a:off x="1206269" y="2765417"/>
                  <a:ext cx="116027" cy="64059"/>
                  <a:chOff x="8276" y="10844"/>
                  <a:chExt cx="759" cy="71"/>
                </a:xfrm>
              </p:grpSpPr>
              <p:sp>
                <p:nvSpPr>
                  <p:cNvPr id="820"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1"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7" name="Rectangle 41"/>
                <p:cNvSpPr>
                  <a:spLocks noChangeArrowheads="1"/>
                </p:cNvSpPr>
                <p:nvPr/>
              </p:nvSpPr>
              <p:spPr bwMode="auto">
                <a:xfrm>
                  <a:off x="840151" y="2917894"/>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8" name="Rectangle 42"/>
                <p:cNvSpPr>
                  <a:spLocks noChangeArrowheads="1"/>
                </p:cNvSpPr>
                <p:nvPr/>
              </p:nvSpPr>
              <p:spPr bwMode="auto">
                <a:xfrm>
                  <a:off x="727946" y="2789777"/>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9" name="Rectangle 43"/>
                <p:cNvSpPr>
                  <a:spLocks noChangeArrowheads="1"/>
                </p:cNvSpPr>
                <p:nvPr/>
              </p:nvSpPr>
              <p:spPr bwMode="auto">
                <a:xfrm>
                  <a:off x="784813" y="278977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4" name="Group 44"/>
                <p:cNvGrpSpPr>
                  <a:grpSpLocks/>
                </p:cNvGrpSpPr>
                <p:nvPr/>
              </p:nvGrpSpPr>
              <p:grpSpPr bwMode="auto">
                <a:xfrm>
                  <a:off x="866292" y="2981952"/>
                  <a:ext cx="93708" cy="64059"/>
                  <a:chOff x="7359" y="10643"/>
                  <a:chExt cx="613" cy="71"/>
                </a:xfrm>
              </p:grpSpPr>
              <p:sp>
                <p:nvSpPr>
                  <p:cNvPr id="818"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9"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1" name="Rectangle 47"/>
                <p:cNvSpPr>
                  <a:spLocks noChangeArrowheads="1"/>
                </p:cNvSpPr>
                <p:nvPr/>
              </p:nvSpPr>
              <p:spPr bwMode="auto">
                <a:xfrm>
                  <a:off x="1214066" y="2980147"/>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8" name="Group 48"/>
                <p:cNvGrpSpPr>
                  <a:grpSpLocks/>
                </p:cNvGrpSpPr>
                <p:nvPr/>
              </p:nvGrpSpPr>
              <p:grpSpPr bwMode="auto">
                <a:xfrm>
                  <a:off x="1254423" y="2890827"/>
                  <a:ext cx="136052" cy="64059"/>
                  <a:chOff x="8966" y="10643"/>
                  <a:chExt cx="890" cy="71"/>
                </a:xfrm>
              </p:grpSpPr>
              <p:sp>
                <p:nvSpPr>
                  <p:cNvPr id="816"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7"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0" name="Group 51"/>
                <p:cNvGrpSpPr>
                  <a:grpSpLocks/>
                </p:cNvGrpSpPr>
                <p:nvPr/>
              </p:nvGrpSpPr>
              <p:grpSpPr bwMode="auto">
                <a:xfrm>
                  <a:off x="716023" y="3046010"/>
                  <a:ext cx="93708" cy="64059"/>
                  <a:chOff x="3256" y="10743"/>
                  <a:chExt cx="613" cy="71"/>
                </a:xfrm>
              </p:grpSpPr>
              <p:sp>
                <p:nvSpPr>
                  <p:cNvPr id="814"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5"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4" name="Rectangle 57"/>
                <p:cNvSpPr>
                  <a:spLocks noChangeArrowheads="1"/>
                </p:cNvSpPr>
                <p:nvPr/>
              </p:nvSpPr>
              <p:spPr bwMode="auto">
                <a:xfrm>
                  <a:off x="619563" y="304601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1" name="Group 58"/>
                <p:cNvGrpSpPr>
                  <a:grpSpLocks/>
                </p:cNvGrpSpPr>
                <p:nvPr/>
              </p:nvGrpSpPr>
              <p:grpSpPr bwMode="auto">
                <a:xfrm>
                  <a:off x="987210" y="2981952"/>
                  <a:ext cx="93708" cy="65863"/>
                  <a:chOff x="7502" y="10743"/>
                  <a:chExt cx="613" cy="73"/>
                </a:xfrm>
              </p:grpSpPr>
              <p:sp>
                <p:nvSpPr>
                  <p:cNvPr id="812"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3"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2" name="Group 61"/>
                <p:cNvGrpSpPr>
                  <a:grpSpLocks/>
                </p:cNvGrpSpPr>
                <p:nvPr/>
              </p:nvGrpSpPr>
              <p:grpSpPr bwMode="auto">
                <a:xfrm>
                  <a:off x="1160715" y="3198487"/>
                  <a:ext cx="93708" cy="65863"/>
                  <a:chOff x="8491" y="10743"/>
                  <a:chExt cx="613" cy="73"/>
                </a:xfrm>
              </p:grpSpPr>
              <p:sp>
                <p:nvSpPr>
                  <p:cNvPr id="810"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1"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7" name="Rectangle 64"/>
                <p:cNvSpPr>
                  <a:spLocks noChangeArrowheads="1"/>
                </p:cNvSpPr>
                <p:nvPr/>
              </p:nvSpPr>
              <p:spPr bwMode="auto">
                <a:xfrm>
                  <a:off x="1289735" y="307037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4" name="Group 65"/>
                <p:cNvGrpSpPr>
                  <a:grpSpLocks/>
                </p:cNvGrpSpPr>
                <p:nvPr/>
              </p:nvGrpSpPr>
              <p:grpSpPr bwMode="auto">
                <a:xfrm>
                  <a:off x="953426" y="2853835"/>
                  <a:ext cx="80103" cy="64059"/>
                  <a:chOff x="1393" y="11737"/>
                  <a:chExt cx="524" cy="71"/>
                </a:xfrm>
              </p:grpSpPr>
              <p:sp>
                <p:nvSpPr>
                  <p:cNvPr id="808"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9"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5" name="Group 71"/>
                <p:cNvGrpSpPr>
                  <a:grpSpLocks/>
                </p:cNvGrpSpPr>
                <p:nvPr/>
              </p:nvGrpSpPr>
              <p:grpSpPr bwMode="auto">
                <a:xfrm>
                  <a:off x="833119" y="3110068"/>
                  <a:ext cx="111135" cy="64059"/>
                  <a:chOff x="6191" y="10844"/>
                  <a:chExt cx="727" cy="71"/>
                </a:xfrm>
              </p:grpSpPr>
              <p:sp>
                <p:nvSpPr>
                  <p:cNvPr id="806"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7"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17" name="Group 74"/>
                <p:cNvGrpSpPr>
                  <a:grpSpLocks/>
                </p:cNvGrpSpPr>
                <p:nvPr/>
              </p:nvGrpSpPr>
              <p:grpSpPr bwMode="auto">
                <a:xfrm>
                  <a:off x="1104154" y="2890827"/>
                  <a:ext cx="93708" cy="64059"/>
                  <a:chOff x="7430" y="10844"/>
                  <a:chExt cx="613" cy="71"/>
                </a:xfrm>
              </p:grpSpPr>
              <p:sp>
                <p:nvSpPr>
                  <p:cNvPr id="804"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5"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1" name="Rectangle 77"/>
                <p:cNvSpPr>
                  <a:spLocks noChangeArrowheads="1"/>
                </p:cNvSpPr>
                <p:nvPr/>
              </p:nvSpPr>
              <p:spPr bwMode="auto">
                <a:xfrm>
                  <a:off x="1275212" y="3200292"/>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8" name="Group 78"/>
                <p:cNvGrpSpPr>
                  <a:grpSpLocks/>
                </p:cNvGrpSpPr>
                <p:nvPr/>
              </p:nvGrpSpPr>
              <p:grpSpPr bwMode="auto">
                <a:xfrm>
                  <a:off x="1367697" y="3134429"/>
                  <a:ext cx="80103" cy="64059"/>
                  <a:chOff x="1873" y="12217"/>
                  <a:chExt cx="524" cy="71"/>
                </a:xfrm>
              </p:grpSpPr>
              <p:sp>
                <p:nvSpPr>
                  <p:cNvPr id="802"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3"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3" name="Rectangle 81"/>
                <p:cNvSpPr>
                  <a:spLocks noChangeArrowheads="1"/>
                </p:cNvSpPr>
                <p:nvPr/>
              </p:nvSpPr>
              <p:spPr bwMode="auto">
                <a:xfrm>
                  <a:off x="689729" y="3198487"/>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54" name="Rectangle 82"/>
                <p:cNvSpPr>
                  <a:spLocks noChangeArrowheads="1"/>
                </p:cNvSpPr>
                <p:nvPr/>
              </p:nvSpPr>
              <p:spPr bwMode="auto">
                <a:xfrm>
                  <a:off x="566977" y="319848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9" name="Group 83"/>
                <p:cNvGrpSpPr>
                  <a:grpSpLocks/>
                </p:cNvGrpSpPr>
                <p:nvPr/>
              </p:nvGrpSpPr>
              <p:grpSpPr bwMode="auto">
                <a:xfrm>
                  <a:off x="964891" y="3110068"/>
                  <a:ext cx="116027" cy="64059"/>
                  <a:chOff x="8276" y="10844"/>
                  <a:chExt cx="759" cy="71"/>
                </a:xfrm>
              </p:grpSpPr>
              <p:sp>
                <p:nvSpPr>
                  <p:cNvPr id="800"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1"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0" name="Group 248"/>
                <p:cNvGrpSpPr>
                  <a:grpSpLocks/>
                </p:cNvGrpSpPr>
                <p:nvPr/>
              </p:nvGrpSpPr>
              <p:grpSpPr bwMode="auto">
                <a:xfrm>
                  <a:off x="418542" y="2676998"/>
                  <a:ext cx="93708" cy="64059"/>
                  <a:chOff x="3256" y="11013"/>
                  <a:chExt cx="613" cy="71"/>
                </a:xfrm>
              </p:grpSpPr>
              <p:sp>
                <p:nvSpPr>
                  <p:cNvPr id="798"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9"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2" name="Group 258"/>
                <p:cNvGrpSpPr>
                  <a:grpSpLocks/>
                </p:cNvGrpSpPr>
                <p:nvPr/>
              </p:nvGrpSpPr>
              <p:grpSpPr bwMode="auto">
                <a:xfrm>
                  <a:off x="405701" y="2805115"/>
                  <a:ext cx="78727" cy="64059"/>
                  <a:chOff x="3172" y="10844"/>
                  <a:chExt cx="515" cy="71"/>
                </a:xfrm>
              </p:grpSpPr>
              <p:sp>
                <p:nvSpPr>
                  <p:cNvPr id="796"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7"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5" name="Group 261"/>
                <p:cNvGrpSpPr>
                  <a:grpSpLocks/>
                </p:cNvGrpSpPr>
                <p:nvPr/>
              </p:nvGrpSpPr>
              <p:grpSpPr bwMode="auto">
                <a:xfrm>
                  <a:off x="202999" y="2741056"/>
                  <a:ext cx="80103" cy="64059"/>
                  <a:chOff x="1846" y="11084"/>
                  <a:chExt cx="524" cy="71"/>
                </a:xfrm>
              </p:grpSpPr>
              <p:sp>
                <p:nvSpPr>
                  <p:cNvPr id="794"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5"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6" name="Group 264"/>
                <p:cNvGrpSpPr>
                  <a:grpSpLocks/>
                </p:cNvGrpSpPr>
                <p:nvPr/>
              </p:nvGrpSpPr>
              <p:grpSpPr bwMode="auto">
                <a:xfrm>
                  <a:off x="239688" y="2957592"/>
                  <a:ext cx="80103" cy="64059"/>
                  <a:chOff x="2086" y="11324"/>
                  <a:chExt cx="524" cy="71"/>
                </a:xfrm>
              </p:grpSpPr>
              <p:sp>
                <p:nvSpPr>
                  <p:cNvPr id="792"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3"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0" name="Rectangle 269"/>
                <p:cNvSpPr>
                  <a:spLocks noChangeArrowheads="1"/>
                </p:cNvSpPr>
                <p:nvPr/>
              </p:nvSpPr>
              <p:spPr bwMode="auto">
                <a:xfrm>
                  <a:off x="305879" y="2741056"/>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61" name="Rectangle 270"/>
                <p:cNvSpPr>
                  <a:spLocks noChangeArrowheads="1"/>
                </p:cNvSpPr>
                <p:nvPr/>
              </p:nvSpPr>
              <p:spPr bwMode="auto">
                <a:xfrm>
                  <a:off x="485499" y="2805115"/>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4" name="Group 272"/>
                <p:cNvGrpSpPr>
                  <a:grpSpLocks/>
                </p:cNvGrpSpPr>
                <p:nvPr/>
              </p:nvGrpSpPr>
              <p:grpSpPr bwMode="auto">
                <a:xfrm>
                  <a:off x="326975" y="2893533"/>
                  <a:ext cx="78727" cy="64059"/>
                  <a:chOff x="3172" y="10844"/>
                  <a:chExt cx="515" cy="71"/>
                </a:xfrm>
              </p:grpSpPr>
              <p:sp>
                <p:nvSpPr>
                  <p:cNvPr id="790"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1"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5" name="Group 275"/>
                <p:cNvGrpSpPr>
                  <a:grpSpLocks/>
                </p:cNvGrpSpPr>
                <p:nvPr/>
              </p:nvGrpSpPr>
              <p:grpSpPr bwMode="auto">
                <a:xfrm>
                  <a:off x="152400" y="2869173"/>
                  <a:ext cx="80103" cy="64059"/>
                  <a:chOff x="1633" y="11977"/>
                  <a:chExt cx="524" cy="71"/>
                </a:xfrm>
              </p:grpSpPr>
              <p:sp>
                <p:nvSpPr>
                  <p:cNvPr id="788"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9"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4" name="Rectangle 280"/>
                <p:cNvSpPr>
                  <a:spLocks noChangeArrowheads="1"/>
                </p:cNvSpPr>
                <p:nvPr/>
              </p:nvSpPr>
              <p:spPr bwMode="auto">
                <a:xfrm>
                  <a:off x="418542" y="29575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6" name="Group 281"/>
                <p:cNvGrpSpPr>
                  <a:grpSpLocks/>
                </p:cNvGrpSpPr>
                <p:nvPr/>
              </p:nvGrpSpPr>
              <p:grpSpPr bwMode="auto">
                <a:xfrm>
                  <a:off x="417167" y="3351865"/>
                  <a:ext cx="93708" cy="64059"/>
                  <a:chOff x="3256" y="11013"/>
                  <a:chExt cx="613" cy="71"/>
                </a:xfrm>
              </p:grpSpPr>
              <p:sp>
                <p:nvSpPr>
                  <p:cNvPr id="786"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7"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6" name="Rectangle 284"/>
                <p:cNvSpPr>
                  <a:spLocks noChangeArrowheads="1"/>
                </p:cNvSpPr>
                <p:nvPr/>
              </p:nvSpPr>
              <p:spPr bwMode="auto">
                <a:xfrm>
                  <a:off x="198719" y="3108263"/>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38" name="Group 285"/>
                <p:cNvGrpSpPr>
                  <a:grpSpLocks/>
                </p:cNvGrpSpPr>
                <p:nvPr/>
              </p:nvGrpSpPr>
              <p:grpSpPr bwMode="auto">
                <a:xfrm>
                  <a:off x="417167" y="3108263"/>
                  <a:ext cx="93708" cy="64059"/>
                  <a:chOff x="3256" y="10743"/>
                  <a:chExt cx="613" cy="71"/>
                </a:xfrm>
              </p:grpSpPr>
              <p:sp>
                <p:nvSpPr>
                  <p:cNvPr id="784"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5"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9" name="Group 288"/>
                <p:cNvGrpSpPr>
                  <a:grpSpLocks/>
                </p:cNvGrpSpPr>
                <p:nvPr/>
              </p:nvGrpSpPr>
              <p:grpSpPr bwMode="auto">
                <a:xfrm>
                  <a:off x="164935" y="3199389"/>
                  <a:ext cx="80103" cy="64059"/>
                  <a:chOff x="1606" y="10844"/>
                  <a:chExt cx="524" cy="71"/>
                </a:xfrm>
              </p:grpSpPr>
              <p:sp>
                <p:nvSpPr>
                  <p:cNvPr id="782"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3"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0" name="Group 294"/>
                <p:cNvGrpSpPr>
                  <a:grpSpLocks/>
                </p:cNvGrpSpPr>
                <p:nvPr/>
              </p:nvGrpSpPr>
              <p:grpSpPr bwMode="auto">
                <a:xfrm>
                  <a:off x="201623" y="3415924"/>
                  <a:ext cx="80103" cy="64059"/>
                  <a:chOff x="1846" y="11084"/>
                  <a:chExt cx="524" cy="71"/>
                </a:xfrm>
              </p:grpSpPr>
              <p:sp>
                <p:nvSpPr>
                  <p:cNvPr id="78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0" name="Rectangle 300"/>
                <p:cNvSpPr>
                  <a:spLocks noChangeArrowheads="1"/>
                </p:cNvSpPr>
                <p:nvPr/>
              </p:nvSpPr>
              <p:spPr bwMode="auto">
                <a:xfrm>
                  <a:off x="284325"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1" name="Rectangle 301"/>
                <p:cNvSpPr>
                  <a:spLocks noChangeArrowheads="1"/>
                </p:cNvSpPr>
                <p:nvPr/>
              </p:nvSpPr>
              <p:spPr bwMode="auto">
                <a:xfrm>
                  <a:off x="499104"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2" name="Rectangle 302"/>
                <p:cNvSpPr>
                  <a:spLocks noChangeArrowheads="1"/>
                </p:cNvSpPr>
                <p:nvPr/>
              </p:nvSpPr>
              <p:spPr bwMode="auto">
                <a:xfrm>
                  <a:off x="304503" y="341592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3" name="Rectangle 303"/>
                <p:cNvSpPr>
                  <a:spLocks noChangeArrowheads="1"/>
                </p:cNvSpPr>
                <p:nvPr/>
              </p:nvSpPr>
              <p:spPr bwMode="auto">
                <a:xfrm>
                  <a:off x="1010446" y="3287808"/>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4" name="Rectangle 304"/>
                <p:cNvSpPr>
                  <a:spLocks noChangeArrowheads="1"/>
                </p:cNvSpPr>
                <p:nvPr/>
              </p:nvSpPr>
              <p:spPr bwMode="auto">
                <a:xfrm>
                  <a:off x="207127" y="32878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41" name="Group 308"/>
                <p:cNvGrpSpPr>
                  <a:grpSpLocks/>
                </p:cNvGrpSpPr>
                <p:nvPr/>
              </p:nvGrpSpPr>
              <p:grpSpPr bwMode="auto">
                <a:xfrm>
                  <a:off x="815081" y="3351865"/>
                  <a:ext cx="80103" cy="64059"/>
                  <a:chOff x="1633" y="11977"/>
                  <a:chExt cx="524" cy="71"/>
                </a:xfrm>
              </p:grpSpPr>
              <p:sp>
                <p:nvSpPr>
                  <p:cNvPr id="778"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9"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6" name="Rectangle 311"/>
                <p:cNvSpPr>
                  <a:spLocks noChangeArrowheads="1"/>
                </p:cNvSpPr>
                <p:nvPr/>
              </p:nvSpPr>
              <p:spPr bwMode="auto">
                <a:xfrm>
                  <a:off x="285853" y="3287808"/>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7" name="Rectangle 312"/>
                <p:cNvSpPr>
                  <a:spLocks noChangeArrowheads="1"/>
                </p:cNvSpPr>
                <p:nvPr/>
              </p:nvSpPr>
              <p:spPr bwMode="auto">
                <a:xfrm>
                  <a:off x="405396" y="322374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34" name="Rectangle 313"/>
              <p:cNvSpPr>
                <a:spLocks noChangeArrowheads="1"/>
              </p:cNvSpPr>
              <p:nvPr/>
            </p:nvSpPr>
            <p:spPr bwMode="auto">
              <a:xfrm>
                <a:off x="326975" y="213024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5" name="Rectangle 8"/>
              <p:cNvSpPr>
                <a:spLocks noChangeArrowheads="1"/>
              </p:cNvSpPr>
              <p:nvPr/>
            </p:nvSpPr>
            <p:spPr bwMode="auto">
              <a:xfrm>
                <a:off x="475868" y="1515608"/>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6" name="Rectangle 9"/>
              <p:cNvSpPr>
                <a:spLocks noChangeArrowheads="1"/>
              </p:cNvSpPr>
              <p:nvPr/>
            </p:nvSpPr>
            <p:spPr bwMode="auto">
              <a:xfrm>
                <a:off x="741552" y="157335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7" name="Rectangle 10"/>
              <p:cNvSpPr>
                <a:spLocks noChangeArrowheads="1"/>
              </p:cNvSpPr>
              <p:nvPr/>
            </p:nvSpPr>
            <p:spPr bwMode="auto">
              <a:xfrm>
                <a:off x="1228588" y="1761014"/>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42" name="Group 11"/>
              <p:cNvGrpSpPr>
                <a:grpSpLocks/>
              </p:cNvGrpSpPr>
              <p:nvPr/>
            </p:nvGrpSpPr>
            <p:grpSpPr bwMode="auto">
              <a:xfrm>
                <a:off x="1311748" y="1788080"/>
                <a:ext cx="136052" cy="64059"/>
                <a:chOff x="8966" y="10643"/>
                <a:chExt cx="890" cy="71"/>
              </a:xfrm>
            </p:grpSpPr>
            <p:sp>
              <p:nvSpPr>
                <p:cNvPr id="723"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4"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8" name="Group 14"/>
              <p:cNvGrpSpPr>
                <a:grpSpLocks/>
              </p:cNvGrpSpPr>
              <p:nvPr/>
            </p:nvGrpSpPr>
            <p:grpSpPr bwMode="auto">
              <a:xfrm>
                <a:off x="710214" y="1878303"/>
                <a:ext cx="93708" cy="64059"/>
                <a:chOff x="5031" y="10743"/>
                <a:chExt cx="613" cy="71"/>
              </a:xfrm>
            </p:grpSpPr>
            <p:sp>
              <p:nvSpPr>
                <p:cNvPr id="721"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2"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0" name="Rectangle 17"/>
              <p:cNvSpPr>
                <a:spLocks noChangeArrowheads="1"/>
              </p:cNvSpPr>
              <p:nvPr/>
            </p:nvSpPr>
            <p:spPr bwMode="auto">
              <a:xfrm>
                <a:off x="566977" y="2121906"/>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49" name="Group 18"/>
              <p:cNvGrpSpPr>
                <a:grpSpLocks/>
              </p:cNvGrpSpPr>
              <p:nvPr/>
            </p:nvGrpSpPr>
            <p:grpSpPr bwMode="auto">
              <a:xfrm>
                <a:off x="1010446" y="1695152"/>
                <a:ext cx="93708" cy="65863"/>
                <a:chOff x="7502" y="10743"/>
                <a:chExt cx="613" cy="73"/>
              </a:xfrm>
            </p:grpSpPr>
            <p:sp>
              <p:nvSpPr>
                <p:cNvPr id="719"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0"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2" name="Rectangle 24"/>
              <p:cNvSpPr>
                <a:spLocks noChangeArrowheads="1"/>
              </p:cNvSpPr>
              <p:nvPr/>
            </p:nvSpPr>
            <p:spPr bwMode="auto">
              <a:xfrm>
                <a:off x="1361124" y="1878303"/>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3" name="Group 25"/>
              <p:cNvGrpSpPr>
                <a:grpSpLocks/>
              </p:cNvGrpSpPr>
              <p:nvPr/>
            </p:nvGrpSpPr>
            <p:grpSpPr bwMode="auto">
              <a:xfrm>
                <a:off x="710214" y="2121906"/>
                <a:ext cx="93708" cy="64059"/>
                <a:chOff x="5140" y="10844"/>
                <a:chExt cx="613" cy="71"/>
              </a:xfrm>
            </p:grpSpPr>
            <p:sp>
              <p:nvSpPr>
                <p:cNvPr id="717"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8"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5" name="Group 28"/>
              <p:cNvGrpSpPr>
                <a:grpSpLocks/>
              </p:cNvGrpSpPr>
              <p:nvPr/>
            </p:nvGrpSpPr>
            <p:grpSpPr bwMode="auto">
              <a:xfrm>
                <a:off x="887540" y="1969429"/>
                <a:ext cx="111135" cy="64059"/>
                <a:chOff x="6191" y="10844"/>
                <a:chExt cx="727" cy="71"/>
              </a:xfrm>
            </p:grpSpPr>
            <p:sp>
              <p:nvSpPr>
                <p:cNvPr id="715"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6"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6" name="Group 31"/>
              <p:cNvGrpSpPr>
                <a:grpSpLocks/>
              </p:cNvGrpSpPr>
              <p:nvPr/>
            </p:nvGrpSpPr>
            <p:grpSpPr bwMode="auto">
              <a:xfrm>
                <a:off x="1076943" y="1969429"/>
                <a:ext cx="93708" cy="64059"/>
                <a:chOff x="7430" y="10844"/>
                <a:chExt cx="613" cy="71"/>
              </a:xfrm>
            </p:grpSpPr>
            <p:sp>
              <p:nvSpPr>
                <p:cNvPr id="713"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4"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6" name="Rectangle 34"/>
              <p:cNvSpPr>
                <a:spLocks noChangeArrowheads="1"/>
              </p:cNvSpPr>
              <p:nvPr/>
            </p:nvSpPr>
            <p:spPr bwMode="auto">
              <a:xfrm>
                <a:off x="1361124" y="1969429"/>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7" name="Rectangle 35"/>
              <p:cNvSpPr>
                <a:spLocks noChangeArrowheads="1"/>
              </p:cNvSpPr>
              <p:nvPr/>
            </p:nvSpPr>
            <p:spPr bwMode="auto">
              <a:xfrm>
                <a:off x="616506" y="1969429"/>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8" name="Rectangle 36"/>
              <p:cNvSpPr>
                <a:spLocks noChangeArrowheads="1"/>
              </p:cNvSpPr>
              <p:nvPr/>
            </p:nvSpPr>
            <p:spPr bwMode="auto">
              <a:xfrm>
                <a:off x="504760" y="15092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7" name="Group 37"/>
              <p:cNvGrpSpPr>
                <a:grpSpLocks/>
              </p:cNvGrpSpPr>
              <p:nvPr/>
            </p:nvGrpSpPr>
            <p:grpSpPr bwMode="auto">
              <a:xfrm>
                <a:off x="1206269" y="1969429"/>
                <a:ext cx="116027" cy="64059"/>
                <a:chOff x="8276" y="10844"/>
                <a:chExt cx="759" cy="71"/>
              </a:xfrm>
            </p:grpSpPr>
            <p:sp>
              <p:nvSpPr>
                <p:cNvPr id="711"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2"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0" name="Rectangle 41"/>
              <p:cNvSpPr>
                <a:spLocks noChangeArrowheads="1"/>
              </p:cNvSpPr>
              <p:nvPr/>
            </p:nvSpPr>
            <p:spPr bwMode="auto">
              <a:xfrm>
                <a:off x="840151" y="2121906"/>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1" name="Rectangle 42"/>
              <p:cNvSpPr>
                <a:spLocks noChangeArrowheads="1"/>
              </p:cNvSpPr>
              <p:nvPr/>
            </p:nvSpPr>
            <p:spPr bwMode="auto">
              <a:xfrm>
                <a:off x="727946" y="199379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2" name="Rectangle 43"/>
              <p:cNvSpPr>
                <a:spLocks noChangeArrowheads="1"/>
              </p:cNvSpPr>
              <p:nvPr/>
            </p:nvSpPr>
            <p:spPr bwMode="auto">
              <a:xfrm>
                <a:off x="784813" y="199379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8" name="Group 48"/>
              <p:cNvGrpSpPr>
                <a:grpSpLocks/>
              </p:cNvGrpSpPr>
              <p:nvPr/>
            </p:nvGrpSpPr>
            <p:grpSpPr bwMode="auto">
              <a:xfrm>
                <a:off x="1254423" y="2094839"/>
                <a:ext cx="136052" cy="64059"/>
                <a:chOff x="8966" y="10643"/>
                <a:chExt cx="890" cy="71"/>
              </a:xfrm>
            </p:grpSpPr>
            <p:sp>
              <p:nvSpPr>
                <p:cNvPr id="709"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0"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9" name="Group 54"/>
              <p:cNvGrpSpPr>
                <a:grpSpLocks/>
              </p:cNvGrpSpPr>
              <p:nvPr/>
            </p:nvGrpSpPr>
            <p:grpSpPr bwMode="auto">
              <a:xfrm>
                <a:off x="878674" y="1573350"/>
                <a:ext cx="93708" cy="64059"/>
                <a:chOff x="5031" y="10743"/>
                <a:chExt cx="613" cy="71"/>
              </a:xfrm>
            </p:grpSpPr>
            <p:sp>
              <p:nvSpPr>
                <p:cNvPr id="707"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8"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5" name="Group 65"/>
              <p:cNvGrpSpPr>
                <a:grpSpLocks/>
              </p:cNvGrpSpPr>
              <p:nvPr/>
            </p:nvGrpSpPr>
            <p:grpSpPr bwMode="auto">
              <a:xfrm>
                <a:off x="953426" y="2057847"/>
                <a:ext cx="80103" cy="64059"/>
                <a:chOff x="1393" y="11737"/>
                <a:chExt cx="524" cy="71"/>
              </a:xfrm>
            </p:grpSpPr>
            <p:sp>
              <p:nvSpPr>
                <p:cNvPr id="705"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6"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66" name="Group 68"/>
              <p:cNvGrpSpPr>
                <a:grpSpLocks/>
              </p:cNvGrpSpPr>
              <p:nvPr/>
            </p:nvGrpSpPr>
            <p:grpSpPr bwMode="auto">
              <a:xfrm>
                <a:off x="829298" y="1825072"/>
                <a:ext cx="93708" cy="64059"/>
                <a:chOff x="5140" y="10844"/>
                <a:chExt cx="613" cy="71"/>
              </a:xfrm>
            </p:grpSpPr>
            <p:sp>
              <p:nvSpPr>
                <p:cNvPr id="703"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4"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3" name="Group 74"/>
              <p:cNvGrpSpPr>
                <a:grpSpLocks/>
              </p:cNvGrpSpPr>
              <p:nvPr/>
            </p:nvGrpSpPr>
            <p:grpSpPr bwMode="auto">
              <a:xfrm>
                <a:off x="1104154" y="2094839"/>
                <a:ext cx="93708" cy="64059"/>
                <a:chOff x="7430" y="10844"/>
                <a:chExt cx="613" cy="71"/>
              </a:xfrm>
            </p:grpSpPr>
            <p:sp>
              <p:nvSpPr>
                <p:cNvPr id="701"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2"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8" name="Rectangle 221"/>
              <p:cNvSpPr>
                <a:spLocks noChangeArrowheads="1"/>
              </p:cNvSpPr>
              <p:nvPr/>
            </p:nvSpPr>
            <p:spPr bwMode="auto">
              <a:xfrm>
                <a:off x="1326831" y="1539321"/>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74" name="Group 248"/>
              <p:cNvGrpSpPr>
                <a:grpSpLocks/>
              </p:cNvGrpSpPr>
              <p:nvPr/>
            </p:nvGrpSpPr>
            <p:grpSpPr bwMode="auto">
              <a:xfrm>
                <a:off x="418542" y="1881011"/>
                <a:ext cx="93708" cy="64059"/>
                <a:chOff x="3256" y="11013"/>
                <a:chExt cx="613" cy="71"/>
              </a:xfrm>
            </p:grpSpPr>
            <p:sp>
              <p:nvSpPr>
                <p:cNvPr id="699"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0"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0" name="Rectangle 251"/>
              <p:cNvSpPr>
                <a:spLocks noChangeArrowheads="1"/>
              </p:cNvSpPr>
              <p:nvPr/>
            </p:nvSpPr>
            <p:spPr bwMode="auto">
              <a:xfrm>
                <a:off x="200095" y="16374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76" name="Group 252"/>
              <p:cNvGrpSpPr>
                <a:grpSpLocks/>
              </p:cNvGrpSpPr>
              <p:nvPr/>
            </p:nvGrpSpPr>
            <p:grpSpPr bwMode="auto">
              <a:xfrm>
                <a:off x="418542" y="1637408"/>
                <a:ext cx="93708" cy="64059"/>
                <a:chOff x="3256" y="10743"/>
                <a:chExt cx="613" cy="71"/>
              </a:xfrm>
            </p:grpSpPr>
            <p:sp>
              <p:nvSpPr>
                <p:cNvPr id="697"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8"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7" name="Group 255"/>
              <p:cNvGrpSpPr>
                <a:grpSpLocks/>
              </p:cNvGrpSpPr>
              <p:nvPr/>
            </p:nvGrpSpPr>
            <p:grpSpPr bwMode="auto">
              <a:xfrm>
                <a:off x="166311" y="1728534"/>
                <a:ext cx="80103" cy="64059"/>
                <a:chOff x="1606" y="10844"/>
                <a:chExt cx="524" cy="71"/>
              </a:xfrm>
            </p:grpSpPr>
            <p:sp>
              <p:nvSpPr>
                <p:cNvPr id="695"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6"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9" name="Group 258"/>
              <p:cNvGrpSpPr>
                <a:grpSpLocks/>
              </p:cNvGrpSpPr>
              <p:nvPr/>
            </p:nvGrpSpPr>
            <p:grpSpPr bwMode="auto">
              <a:xfrm>
                <a:off x="405701" y="2009127"/>
                <a:ext cx="78727" cy="64059"/>
                <a:chOff x="3172" y="10844"/>
                <a:chExt cx="515" cy="71"/>
              </a:xfrm>
            </p:grpSpPr>
            <p:sp>
              <p:nvSpPr>
                <p:cNvPr id="693"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4"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0" name="Group 261"/>
              <p:cNvGrpSpPr>
                <a:grpSpLocks/>
              </p:cNvGrpSpPr>
              <p:nvPr/>
            </p:nvGrpSpPr>
            <p:grpSpPr bwMode="auto">
              <a:xfrm>
                <a:off x="202999" y="1945069"/>
                <a:ext cx="80103" cy="64059"/>
                <a:chOff x="1846" y="11084"/>
                <a:chExt cx="524" cy="71"/>
              </a:xfrm>
            </p:grpSpPr>
            <p:sp>
              <p:nvSpPr>
                <p:cNvPr id="691"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2"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1" name="Group 264"/>
              <p:cNvGrpSpPr>
                <a:grpSpLocks/>
              </p:cNvGrpSpPr>
              <p:nvPr/>
            </p:nvGrpSpPr>
            <p:grpSpPr bwMode="auto">
              <a:xfrm>
                <a:off x="239688" y="2161604"/>
                <a:ext cx="80103" cy="64059"/>
                <a:chOff x="2086" y="11324"/>
                <a:chExt cx="524" cy="71"/>
              </a:xfrm>
            </p:grpSpPr>
            <p:sp>
              <p:nvSpPr>
                <p:cNvPr id="689"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0"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6" name="Rectangle 267"/>
              <p:cNvSpPr>
                <a:spLocks noChangeArrowheads="1"/>
              </p:cNvSpPr>
              <p:nvPr/>
            </p:nvSpPr>
            <p:spPr bwMode="auto">
              <a:xfrm>
                <a:off x="285701"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7" name="Rectangle 268"/>
              <p:cNvSpPr>
                <a:spLocks noChangeArrowheads="1"/>
              </p:cNvSpPr>
              <p:nvPr/>
            </p:nvSpPr>
            <p:spPr bwMode="auto">
              <a:xfrm>
                <a:off x="500480"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8" name="Rectangle 269"/>
              <p:cNvSpPr>
                <a:spLocks noChangeArrowheads="1"/>
              </p:cNvSpPr>
              <p:nvPr/>
            </p:nvSpPr>
            <p:spPr bwMode="auto">
              <a:xfrm>
                <a:off x="305879" y="194506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9" name="Rectangle 270"/>
              <p:cNvSpPr>
                <a:spLocks noChangeArrowheads="1"/>
              </p:cNvSpPr>
              <p:nvPr/>
            </p:nvSpPr>
            <p:spPr bwMode="auto">
              <a:xfrm>
                <a:off x="485499" y="200912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0" name="Rectangle 271"/>
              <p:cNvSpPr>
                <a:spLocks noChangeArrowheads="1"/>
              </p:cNvSpPr>
              <p:nvPr/>
            </p:nvSpPr>
            <p:spPr bwMode="auto">
              <a:xfrm>
                <a:off x="208502" y="1816952"/>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85" name="Group 272"/>
              <p:cNvGrpSpPr>
                <a:grpSpLocks/>
              </p:cNvGrpSpPr>
              <p:nvPr/>
            </p:nvGrpSpPr>
            <p:grpSpPr bwMode="auto">
              <a:xfrm>
                <a:off x="326975" y="2097546"/>
                <a:ext cx="78727" cy="64059"/>
                <a:chOff x="3172" y="10844"/>
                <a:chExt cx="515" cy="71"/>
              </a:xfrm>
            </p:grpSpPr>
            <p:sp>
              <p:nvSpPr>
                <p:cNvPr id="687"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8"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89" name="Group 275"/>
              <p:cNvGrpSpPr>
                <a:grpSpLocks/>
              </p:cNvGrpSpPr>
              <p:nvPr/>
            </p:nvGrpSpPr>
            <p:grpSpPr bwMode="auto">
              <a:xfrm>
                <a:off x="152400" y="2073185"/>
                <a:ext cx="80103" cy="64059"/>
                <a:chOff x="1633" y="11977"/>
                <a:chExt cx="524" cy="71"/>
              </a:xfrm>
            </p:grpSpPr>
            <p:sp>
              <p:nvSpPr>
                <p:cNvPr id="685"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6"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73" name="Rectangle 278"/>
              <p:cNvSpPr>
                <a:spLocks noChangeArrowheads="1"/>
              </p:cNvSpPr>
              <p:nvPr/>
            </p:nvSpPr>
            <p:spPr bwMode="auto">
              <a:xfrm>
                <a:off x="287229" y="1816952"/>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4" name="Rectangle 279"/>
              <p:cNvSpPr>
                <a:spLocks noChangeArrowheads="1"/>
              </p:cNvSpPr>
              <p:nvPr/>
            </p:nvSpPr>
            <p:spPr bwMode="auto">
              <a:xfrm>
                <a:off x="406772" y="175289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5" name="Rectangle 280"/>
              <p:cNvSpPr>
                <a:spLocks noChangeArrowheads="1"/>
              </p:cNvSpPr>
              <p:nvPr/>
            </p:nvSpPr>
            <p:spPr bwMode="auto">
              <a:xfrm>
                <a:off x="418542" y="2161604"/>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91" name="Group 291"/>
              <p:cNvGrpSpPr>
                <a:grpSpLocks/>
              </p:cNvGrpSpPr>
              <p:nvPr/>
            </p:nvGrpSpPr>
            <p:grpSpPr bwMode="auto">
              <a:xfrm>
                <a:off x="619563" y="1398319"/>
                <a:ext cx="78727" cy="64059"/>
                <a:chOff x="3172" y="10844"/>
                <a:chExt cx="515" cy="71"/>
              </a:xfrm>
            </p:grpSpPr>
            <p:sp>
              <p:nvSpPr>
                <p:cNvPr id="683"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4"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2" name="Group 297"/>
              <p:cNvGrpSpPr>
                <a:grpSpLocks/>
              </p:cNvGrpSpPr>
              <p:nvPr/>
            </p:nvGrpSpPr>
            <p:grpSpPr bwMode="auto">
              <a:xfrm>
                <a:off x="601219" y="1728534"/>
                <a:ext cx="80103" cy="64059"/>
                <a:chOff x="2086" y="11324"/>
                <a:chExt cx="524" cy="71"/>
              </a:xfrm>
            </p:grpSpPr>
            <p:sp>
              <p:nvSpPr>
                <p:cNvPr id="681"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2"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3" name="Group 305"/>
              <p:cNvGrpSpPr>
                <a:grpSpLocks/>
              </p:cNvGrpSpPr>
              <p:nvPr/>
            </p:nvGrpSpPr>
            <p:grpSpPr bwMode="auto">
              <a:xfrm>
                <a:off x="281420" y="1445234"/>
                <a:ext cx="78727" cy="64059"/>
                <a:chOff x="3172" y="10844"/>
                <a:chExt cx="515" cy="71"/>
              </a:xfrm>
            </p:grpSpPr>
            <p:sp>
              <p:nvSpPr>
                <p:cNvPr id="679"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0"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195" name="587 Grupo"/>
            <p:cNvGrpSpPr/>
            <p:nvPr/>
          </p:nvGrpSpPr>
          <p:grpSpPr>
            <a:xfrm>
              <a:off x="-119627" y="4876800"/>
              <a:ext cx="1692827" cy="228600"/>
              <a:chOff x="-119627" y="4876800"/>
              <a:chExt cx="1692827" cy="228600"/>
            </a:xfrm>
          </p:grpSpPr>
          <p:sp>
            <p:nvSpPr>
              <p:cNvPr id="587" name="586 Rectángulo"/>
              <p:cNvSpPr/>
              <p:nvPr/>
            </p:nvSpPr>
            <p:spPr>
              <a:xfrm>
                <a:off x="0" y="4876800"/>
                <a:ext cx="15732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39"/>
              <p:cNvGrpSpPr>
                <a:grpSpLocks/>
              </p:cNvGrpSpPr>
              <p:nvPr/>
            </p:nvGrpSpPr>
            <p:grpSpPr bwMode="auto">
              <a:xfrm flipH="1">
                <a:off x="817200" y="4953000"/>
                <a:ext cx="738000" cy="76200"/>
                <a:chOff x="2535" y="15338"/>
                <a:chExt cx="7838" cy="71"/>
              </a:xfrm>
            </p:grpSpPr>
            <p:sp>
              <p:nvSpPr>
                <p:cNvPr id="616"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7"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8"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9"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0"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1"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2"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3"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8" name="Group 139"/>
              <p:cNvGrpSpPr>
                <a:grpSpLocks/>
              </p:cNvGrpSpPr>
              <p:nvPr/>
            </p:nvGrpSpPr>
            <p:grpSpPr bwMode="auto">
              <a:xfrm>
                <a:off x="304800" y="4953000"/>
                <a:ext cx="677115" cy="63328"/>
                <a:chOff x="2535" y="15338"/>
                <a:chExt cx="7838" cy="71"/>
              </a:xfrm>
            </p:grpSpPr>
            <p:sp>
              <p:nvSpPr>
                <p:cNvPr id="608"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9"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0"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1"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2"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3"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4"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5"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9" name="Group 139"/>
              <p:cNvGrpSpPr>
                <a:grpSpLocks/>
              </p:cNvGrpSpPr>
              <p:nvPr/>
            </p:nvGrpSpPr>
            <p:grpSpPr bwMode="auto">
              <a:xfrm flipH="1">
                <a:off x="-119627" y="4953000"/>
                <a:ext cx="805427" cy="76200"/>
                <a:chOff x="2535" y="15338"/>
                <a:chExt cx="7838" cy="71"/>
              </a:xfrm>
            </p:grpSpPr>
            <p:sp>
              <p:nvSpPr>
                <p:cNvPr id="60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00" name="Group 139"/>
              <p:cNvGrpSpPr>
                <a:grpSpLocks/>
              </p:cNvGrpSpPr>
              <p:nvPr/>
            </p:nvGrpSpPr>
            <p:grpSpPr bwMode="auto">
              <a:xfrm flipH="1">
                <a:off x="685800" y="4953000"/>
                <a:ext cx="563799" cy="76200"/>
                <a:chOff x="2535" y="15338"/>
                <a:chExt cx="7838" cy="71"/>
              </a:xfrm>
            </p:grpSpPr>
            <p:sp>
              <p:nvSpPr>
                <p:cNvPr id="59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201" name="588 Grupo"/>
            <p:cNvGrpSpPr/>
            <p:nvPr/>
          </p:nvGrpSpPr>
          <p:grpSpPr>
            <a:xfrm>
              <a:off x="-76200" y="3505200"/>
              <a:ext cx="1603826" cy="990600"/>
              <a:chOff x="-76200" y="3505200"/>
              <a:chExt cx="1603826" cy="990600"/>
            </a:xfrm>
          </p:grpSpPr>
          <p:grpSp>
            <p:nvGrpSpPr>
              <p:cNvPr id="203" name="Group 139"/>
              <p:cNvGrpSpPr>
                <a:grpSpLocks/>
              </p:cNvGrpSpPr>
              <p:nvPr/>
            </p:nvGrpSpPr>
            <p:grpSpPr bwMode="auto">
              <a:xfrm flipH="1">
                <a:off x="-36639" y="3899072"/>
                <a:ext cx="758368" cy="63328"/>
                <a:chOff x="2535" y="15338"/>
                <a:chExt cx="7838" cy="71"/>
              </a:xfrm>
            </p:grpSpPr>
            <p:sp>
              <p:nvSpPr>
                <p:cNvPr id="57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09" name="Group 139"/>
              <p:cNvGrpSpPr>
                <a:grpSpLocks/>
              </p:cNvGrpSpPr>
              <p:nvPr/>
            </p:nvGrpSpPr>
            <p:grpSpPr bwMode="auto">
              <a:xfrm>
                <a:off x="-76200" y="4114800"/>
                <a:ext cx="677115" cy="63328"/>
                <a:chOff x="2535" y="15338"/>
                <a:chExt cx="7838" cy="71"/>
              </a:xfrm>
            </p:grpSpPr>
            <p:sp>
              <p:nvSpPr>
                <p:cNvPr id="57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17" name="Group 139"/>
              <p:cNvGrpSpPr>
                <a:grpSpLocks/>
              </p:cNvGrpSpPr>
              <p:nvPr/>
            </p:nvGrpSpPr>
            <p:grpSpPr bwMode="auto">
              <a:xfrm flipH="1">
                <a:off x="-43427" y="4419600"/>
                <a:ext cx="805427" cy="76200"/>
                <a:chOff x="2535" y="15338"/>
                <a:chExt cx="7838" cy="71"/>
              </a:xfrm>
            </p:grpSpPr>
            <p:sp>
              <p:nvSpPr>
                <p:cNvPr id="56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18" name="Group 139"/>
              <p:cNvGrpSpPr>
                <a:grpSpLocks/>
              </p:cNvGrpSpPr>
              <p:nvPr/>
            </p:nvGrpSpPr>
            <p:grpSpPr bwMode="auto">
              <a:xfrm flipH="1">
                <a:off x="198201" y="3733800"/>
                <a:ext cx="563799" cy="76200"/>
                <a:chOff x="2535" y="15338"/>
                <a:chExt cx="7838" cy="71"/>
              </a:xfrm>
            </p:grpSpPr>
            <p:sp>
              <p:nvSpPr>
                <p:cNvPr id="55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19" name="Group 139"/>
              <p:cNvGrpSpPr>
                <a:grpSpLocks/>
              </p:cNvGrpSpPr>
              <p:nvPr/>
            </p:nvGrpSpPr>
            <p:grpSpPr bwMode="auto">
              <a:xfrm>
                <a:off x="990600" y="3810000"/>
                <a:ext cx="537026" cy="76200"/>
                <a:chOff x="2535" y="15338"/>
                <a:chExt cx="7838" cy="71"/>
              </a:xfrm>
            </p:grpSpPr>
            <p:sp>
              <p:nvSpPr>
                <p:cNvPr id="54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0"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1"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3"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4"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21" name="Group 139"/>
              <p:cNvGrpSpPr>
                <a:grpSpLocks/>
              </p:cNvGrpSpPr>
              <p:nvPr/>
            </p:nvGrpSpPr>
            <p:grpSpPr bwMode="auto">
              <a:xfrm flipH="1">
                <a:off x="908441" y="3962400"/>
                <a:ext cx="615559" cy="63328"/>
                <a:chOff x="2535" y="15338"/>
                <a:chExt cx="7838" cy="71"/>
              </a:xfrm>
            </p:grpSpPr>
            <p:sp>
              <p:nvSpPr>
                <p:cNvPr id="53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22" name="Group 139"/>
              <p:cNvGrpSpPr>
                <a:grpSpLocks/>
              </p:cNvGrpSpPr>
              <p:nvPr/>
            </p:nvGrpSpPr>
            <p:grpSpPr bwMode="auto">
              <a:xfrm>
                <a:off x="838200" y="4191000"/>
                <a:ext cx="685800" cy="76200"/>
                <a:chOff x="2535" y="15338"/>
                <a:chExt cx="7838" cy="71"/>
              </a:xfrm>
            </p:grpSpPr>
            <p:sp>
              <p:nvSpPr>
                <p:cNvPr id="53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23" name="Group 139"/>
              <p:cNvGrpSpPr>
                <a:grpSpLocks/>
              </p:cNvGrpSpPr>
              <p:nvPr/>
            </p:nvGrpSpPr>
            <p:grpSpPr bwMode="auto">
              <a:xfrm>
                <a:off x="838200" y="3505200"/>
                <a:ext cx="512545" cy="76200"/>
                <a:chOff x="2535" y="15338"/>
                <a:chExt cx="7838" cy="71"/>
              </a:xfrm>
            </p:grpSpPr>
            <p:sp>
              <p:nvSpPr>
                <p:cNvPr id="52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18" name="Arc 16"/>
              <p:cNvSpPr>
                <a:spLocks/>
              </p:cNvSpPr>
              <p:nvPr/>
            </p:nvSpPr>
            <p:spPr bwMode="auto">
              <a:xfrm rot="10800000" flipV="1">
                <a:off x="762000" y="35814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Arc 17"/>
              <p:cNvSpPr>
                <a:spLocks/>
              </p:cNvSpPr>
              <p:nvPr/>
            </p:nvSpPr>
            <p:spPr bwMode="auto">
              <a:xfrm rot="3563054" flipV="1">
                <a:off x="709100" y="392153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Arc 17"/>
              <p:cNvSpPr>
                <a:spLocks/>
              </p:cNvSpPr>
              <p:nvPr/>
            </p:nvSpPr>
            <p:spPr bwMode="auto">
              <a:xfrm rot="3563054" flipV="1">
                <a:off x="785301" y="377336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Arc 16"/>
              <p:cNvSpPr>
                <a:spLocks/>
              </p:cNvSpPr>
              <p:nvPr/>
            </p:nvSpPr>
            <p:spPr bwMode="auto">
              <a:xfrm rot="10800000" flipV="1">
                <a:off x="762000" y="42672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Arc 17"/>
              <p:cNvSpPr>
                <a:spLocks/>
              </p:cNvSpPr>
              <p:nvPr/>
            </p:nvSpPr>
            <p:spPr bwMode="auto">
              <a:xfrm rot="3563054" flipV="1">
                <a:off x="649599" y="4116622"/>
                <a:ext cx="181999" cy="196734"/>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4" name="586 Grupo"/>
            <p:cNvGrpSpPr/>
            <p:nvPr/>
          </p:nvGrpSpPr>
          <p:grpSpPr>
            <a:xfrm>
              <a:off x="-119627" y="5486400"/>
              <a:ext cx="1415027" cy="533400"/>
              <a:chOff x="-119627" y="5486400"/>
              <a:chExt cx="1415027" cy="533400"/>
            </a:xfrm>
          </p:grpSpPr>
          <p:grpSp>
            <p:nvGrpSpPr>
              <p:cNvPr id="225" name="Group 139"/>
              <p:cNvGrpSpPr>
                <a:grpSpLocks/>
              </p:cNvGrpSpPr>
              <p:nvPr/>
            </p:nvGrpSpPr>
            <p:grpSpPr bwMode="auto">
              <a:xfrm flipH="1">
                <a:off x="-119627" y="5486400"/>
                <a:ext cx="805427" cy="76200"/>
                <a:chOff x="2535" y="15338"/>
                <a:chExt cx="7838" cy="71"/>
              </a:xfrm>
            </p:grpSpPr>
            <p:sp>
              <p:nvSpPr>
                <p:cNvPr id="50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31" name="Group 139"/>
              <p:cNvGrpSpPr>
                <a:grpSpLocks/>
              </p:cNvGrpSpPr>
              <p:nvPr/>
            </p:nvGrpSpPr>
            <p:grpSpPr bwMode="auto">
              <a:xfrm flipH="1">
                <a:off x="-119627" y="5638800"/>
                <a:ext cx="805427" cy="76200"/>
                <a:chOff x="2535" y="15338"/>
                <a:chExt cx="7838" cy="71"/>
              </a:xfrm>
            </p:grpSpPr>
            <p:sp>
              <p:nvSpPr>
                <p:cNvPr id="49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32" name="Group 139"/>
              <p:cNvGrpSpPr>
                <a:grpSpLocks/>
              </p:cNvGrpSpPr>
              <p:nvPr/>
            </p:nvGrpSpPr>
            <p:grpSpPr bwMode="auto">
              <a:xfrm flipH="1">
                <a:off x="731601" y="5638800"/>
                <a:ext cx="563799" cy="76200"/>
                <a:chOff x="2535" y="15338"/>
                <a:chExt cx="7838" cy="71"/>
              </a:xfrm>
            </p:grpSpPr>
            <p:sp>
              <p:nvSpPr>
                <p:cNvPr id="48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8"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36" name="Group 139"/>
              <p:cNvGrpSpPr>
                <a:grpSpLocks/>
              </p:cNvGrpSpPr>
              <p:nvPr/>
            </p:nvGrpSpPr>
            <p:grpSpPr bwMode="auto">
              <a:xfrm flipH="1">
                <a:off x="731601" y="5486400"/>
                <a:ext cx="563799" cy="76200"/>
                <a:chOff x="2535" y="15338"/>
                <a:chExt cx="7838" cy="71"/>
              </a:xfrm>
            </p:grpSpPr>
            <p:sp>
              <p:nvSpPr>
                <p:cNvPr id="47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38" name="Group 139"/>
              <p:cNvGrpSpPr>
                <a:grpSpLocks/>
              </p:cNvGrpSpPr>
              <p:nvPr/>
            </p:nvGrpSpPr>
            <p:grpSpPr bwMode="auto">
              <a:xfrm flipH="1">
                <a:off x="731601" y="5791200"/>
                <a:ext cx="563799" cy="76200"/>
                <a:chOff x="2535" y="15338"/>
                <a:chExt cx="7838" cy="71"/>
              </a:xfrm>
            </p:grpSpPr>
            <p:sp>
              <p:nvSpPr>
                <p:cNvPr id="47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39" name="Group 139"/>
              <p:cNvGrpSpPr>
                <a:grpSpLocks/>
              </p:cNvGrpSpPr>
              <p:nvPr/>
            </p:nvGrpSpPr>
            <p:grpSpPr bwMode="auto">
              <a:xfrm flipH="1">
                <a:off x="731601" y="5943600"/>
                <a:ext cx="563799" cy="76200"/>
                <a:chOff x="2535" y="15338"/>
                <a:chExt cx="7838" cy="71"/>
              </a:xfrm>
            </p:grpSpPr>
            <p:sp>
              <p:nvSpPr>
                <p:cNvPr id="46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sp>
        <p:nvSpPr>
          <p:cNvPr id="864" name="863 CuadroTexto"/>
          <p:cNvSpPr txBox="1"/>
          <p:nvPr/>
        </p:nvSpPr>
        <p:spPr>
          <a:xfrm>
            <a:off x="2112640" y="1325466"/>
            <a:ext cx="2209800" cy="276999"/>
          </a:xfrm>
          <a:prstGeom prst="rect">
            <a:avLst/>
          </a:prstGeom>
          <a:noFill/>
        </p:spPr>
        <p:txBody>
          <a:bodyPr wrap="square" rtlCol="0">
            <a:spAutoFit/>
          </a:bodyPr>
          <a:lstStyle/>
          <a:p>
            <a:r>
              <a:rPr lang="en-US" sz="1200" dirty="0" smtClean="0">
                <a:latin typeface="Tahoma" pitchFamily="34" charset="0"/>
                <a:ea typeface="Tahoma" pitchFamily="34" charset="0"/>
                <a:cs typeface="Tahoma" pitchFamily="34" charset="0"/>
              </a:rPr>
              <a:t>Contig draft reference</a:t>
            </a:r>
            <a:endParaRPr lang="en-US" sz="1100" dirty="0">
              <a:latin typeface="Tahoma" pitchFamily="34" charset="0"/>
              <a:ea typeface="Tahoma" pitchFamily="34" charset="0"/>
              <a:cs typeface="Tahoma" pitchFamily="34" charset="0"/>
            </a:endParaRPr>
          </a:p>
        </p:txBody>
      </p:sp>
      <p:grpSp>
        <p:nvGrpSpPr>
          <p:cNvPr id="865" name="14 Grupo"/>
          <p:cNvGrpSpPr/>
          <p:nvPr/>
        </p:nvGrpSpPr>
        <p:grpSpPr>
          <a:xfrm>
            <a:off x="2514343" y="2574987"/>
            <a:ext cx="1389555" cy="1322507"/>
            <a:chOff x="2888447" y="2316321"/>
            <a:chExt cx="1389555" cy="1322507"/>
          </a:xfrm>
        </p:grpSpPr>
        <p:sp>
          <p:nvSpPr>
            <p:cNvPr id="866" name="Rectangle 88"/>
            <p:cNvSpPr>
              <a:spLocks noChangeArrowheads="1"/>
            </p:cNvSpPr>
            <p:nvPr/>
          </p:nvSpPr>
          <p:spPr bwMode="auto">
            <a:xfrm>
              <a:off x="4076898" y="2316321"/>
              <a:ext cx="40584"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67" name="Rectangle 97"/>
            <p:cNvSpPr>
              <a:spLocks noChangeArrowheads="1"/>
            </p:cNvSpPr>
            <p:nvPr/>
          </p:nvSpPr>
          <p:spPr bwMode="auto">
            <a:xfrm>
              <a:off x="3035640" y="2412155"/>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68" name="Group 98"/>
            <p:cNvGrpSpPr>
              <a:grpSpLocks/>
            </p:cNvGrpSpPr>
            <p:nvPr/>
          </p:nvGrpSpPr>
          <p:grpSpPr bwMode="auto">
            <a:xfrm>
              <a:off x="3901235" y="2412155"/>
              <a:ext cx="371315" cy="68042"/>
              <a:chOff x="3256" y="10743"/>
              <a:chExt cx="613" cy="71"/>
            </a:xfrm>
          </p:grpSpPr>
          <p:sp>
            <p:nvSpPr>
              <p:cNvPr id="923" name="Rectangle 99"/>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24" name="Rectangle 100"/>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869" name="Rectangle 112"/>
            <p:cNvSpPr>
              <a:spLocks noChangeArrowheads="1"/>
            </p:cNvSpPr>
            <p:nvPr/>
          </p:nvSpPr>
          <p:spPr bwMode="auto">
            <a:xfrm>
              <a:off x="2901773" y="2508947"/>
              <a:ext cx="31740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70" name="Rectangle 113"/>
            <p:cNvSpPr>
              <a:spLocks noChangeArrowheads="1"/>
            </p:cNvSpPr>
            <p:nvPr/>
          </p:nvSpPr>
          <p:spPr bwMode="auto">
            <a:xfrm>
              <a:off x="3035640" y="2508947"/>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71" name="Group 114"/>
            <p:cNvGrpSpPr>
              <a:grpSpLocks/>
            </p:cNvGrpSpPr>
            <p:nvPr/>
          </p:nvGrpSpPr>
          <p:grpSpPr bwMode="auto">
            <a:xfrm>
              <a:off x="3850354" y="2508947"/>
              <a:ext cx="311953" cy="68042"/>
              <a:chOff x="3172" y="10844"/>
              <a:chExt cx="515" cy="71"/>
            </a:xfrm>
          </p:grpSpPr>
          <p:sp>
            <p:nvSpPr>
              <p:cNvPr id="921" name="Rectangle 115"/>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22" name="Rectangle 116"/>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872" name="Rectangle 127"/>
            <p:cNvSpPr>
              <a:spLocks noChangeArrowheads="1"/>
            </p:cNvSpPr>
            <p:nvPr/>
          </p:nvSpPr>
          <p:spPr bwMode="auto">
            <a:xfrm>
              <a:off x="2984759" y="2621073"/>
              <a:ext cx="256832"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73" name="Rectangle 128"/>
            <p:cNvSpPr>
              <a:spLocks noChangeArrowheads="1"/>
            </p:cNvSpPr>
            <p:nvPr/>
          </p:nvSpPr>
          <p:spPr bwMode="auto">
            <a:xfrm>
              <a:off x="3030795" y="2621073"/>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74" name="Rectangle 129"/>
            <p:cNvSpPr>
              <a:spLocks noChangeArrowheads="1"/>
            </p:cNvSpPr>
            <p:nvPr/>
          </p:nvSpPr>
          <p:spPr bwMode="auto">
            <a:xfrm>
              <a:off x="3005354" y="2738948"/>
              <a:ext cx="31740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75" name="Rectangle 130"/>
            <p:cNvSpPr>
              <a:spLocks noChangeArrowheads="1"/>
            </p:cNvSpPr>
            <p:nvPr/>
          </p:nvSpPr>
          <p:spPr bwMode="auto">
            <a:xfrm>
              <a:off x="3030795" y="2738948"/>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76" name="Rectangle 131"/>
            <p:cNvSpPr>
              <a:spLocks noChangeArrowheads="1"/>
            </p:cNvSpPr>
            <p:nvPr/>
          </p:nvSpPr>
          <p:spPr bwMode="auto">
            <a:xfrm>
              <a:off x="3224630" y="2507989"/>
              <a:ext cx="451272"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77" name="Rectangle 133"/>
            <p:cNvSpPr>
              <a:spLocks noChangeArrowheads="1"/>
            </p:cNvSpPr>
            <p:nvPr/>
          </p:nvSpPr>
          <p:spPr bwMode="auto">
            <a:xfrm>
              <a:off x="3287020" y="2621073"/>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78" name="Rectangle 148"/>
            <p:cNvSpPr>
              <a:spLocks noChangeArrowheads="1"/>
            </p:cNvSpPr>
            <p:nvPr/>
          </p:nvSpPr>
          <p:spPr bwMode="auto">
            <a:xfrm>
              <a:off x="3370006" y="2738948"/>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79" name="Rectangle 149"/>
            <p:cNvSpPr>
              <a:spLocks noChangeArrowheads="1"/>
            </p:cNvSpPr>
            <p:nvPr/>
          </p:nvSpPr>
          <p:spPr bwMode="auto">
            <a:xfrm>
              <a:off x="3649855" y="2621073"/>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80" name="Rectangle 150"/>
            <p:cNvSpPr>
              <a:spLocks noChangeArrowheads="1"/>
            </p:cNvSpPr>
            <p:nvPr/>
          </p:nvSpPr>
          <p:spPr bwMode="auto">
            <a:xfrm>
              <a:off x="3203429" y="2411196"/>
              <a:ext cx="64692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81" name="Group 151"/>
            <p:cNvGrpSpPr>
              <a:grpSpLocks/>
            </p:cNvGrpSpPr>
            <p:nvPr/>
          </p:nvGrpSpPr>
          <p:grpSpPr bwMode="auto">
            <a:xfrm>
              <a:off x="3906687" y="2738948"/>
              <a:ext cx="371315" cy="68042"/>
              <a:chOff x="3256" y="10743"/>
              <a:chExt cx="613" cy="71"/>
            </a:xfrm>
          </p:grpSpPr>
          <p:sp>
            <p:nvSpPr>
              <p:cNvPr id="919" name="Rectangle 1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20" name="Rectangle 1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882" name="Rectangle 155"/>
            <p:cNvSpPr>
              <a:spLocks noChangeArrowheads="1"/>
            </p:cNvSpPr>
            <p:nvPr/>
          </p:nvSpPr>
          <p:spPr bwMode="auto">
            <a:xfrm>
              <a:off x="3554149" y="2857782"/>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83" name="Rectangle 156"/>
            <p:cNvSpPr>
              <a:spLocks noChangeArrowheads="1"/>
            </p:cNvSpPr>
            <p:nvPr/>
          </p:nvSpPr>
          <p:spPr bwMode="auto">
            <a:xfrm>
              <a:off x="3829759" y="2989074"/>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84" name="Rectangle 157"/>
            <p:cNvSpPr>
              <a:spLocks noChangeArrowheads="1"/>
            </p:cNvSpPr>
            <p:nvPr/>
          </p:nvSpPr>
          <p:spPr bwMode="auto">
            <a:xfrm>
              <a:off x="3953934" y="2857782"/>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85" name="Rectangle 158"/>
            <p:cNvSpPr>
              <a:spLocks noChangeArrowheads="1"/>
            </p:cNvSpPr>
            <p:nvPr/>
          </p:nvSpPr>
          <p:spPr bwMode="auto">
            <a:xfrm>
              <a:off x="2891476" y="2857782"/>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86" name="Rectangle 159"/>
            <p:cNvSpPr>
              <a:spLocks noChangeArrowheads="1"/>
            </p:cNvSpPr>
            <p:nvPr/>
          </p:nvSpPr>
          <p:spPr bwMode="auto">
            <a:xfrm>
              <a:off x="3224630" y="2857782"/>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87" name="Rectangle 160"/>
            <p:cNvSpPr>
              <a:spLocks noChangeArrowheads="1"/>
            </p:cNvSpPr>
            <p:nvPr/>
          </p:nvSpPr>
          <p:spPr bwMode="auto">
            <a:xfrm>
              <a:off x="3030795" y="2857782"/>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88" name="Rectangle 161"/>
            <p:cNvSpPr>
              <a:spLocks noChangeArrowheads="1"/>
            </p:cNvSpPr>
            <p:nvPr/>
          </p:nvSpPr>
          <p:spPr bwMode="auto">
            <a:xfrm>
              <a:off x="4072053" y="2989074"/>
              <a:ext cx="40584"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89" name="Rectangle 162"/>
            <p:cNvSpPr>
              <a:spLocks noChangeArrowheads="1"/>
            </p:cNvSpPr>
            <p:nvPr/>
          </p:nvSpPr>
          <p:spPr bwMode="auto">
            <a:xfrm>
              <a:off x="4082350" y="2854907"/>
              <a:ext cx="40584"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90" name="Rectangle 163"/>
            <p:cNvSpPr>
              <a:spLocks noChangeArrowheads="1"/>
            </p:cNvSpPr>
            <p:nvPr/>
          </p:nvSpPr>
          <p:spPr bwMode="auto">
            <a:xfrm>
              <a:off x="3032612" y="3125159"/>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1" name="Group 164"/>
            <p:cNvGrpSpPr>
              <a:grpSpLocks/>
            </p:cNvGrpSpPr>
            <p:nvPr/>
          </p:nvGrpSpPr>
          <p:grpSpPr bwMode="auto">
            <a:xfrm>
              <a:off x="3898207" y="3125159"/>
              <a:ext cx="371315" cy="68042"/>
              <a:chOff x="3256" y="10743"/>
              <a:chExt cx="613" cy="71"/>
            </a:xfrm>
          </p:grpSpPr>
          <p:sp>
            <p:nvSpPr>
              <p:cNvPr id="917" name="Rectangle 165"/>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8" name="Rectangle 166"/>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892" name="Rectangle 167"/>
            <p:cNvSpPr>
              <a:spLocks noChangeArrowheads="1"/>
            </p:cNvSpPr>
            <p:nvPr/>
          </p:nvSpPr>
          <p:spPr bwMode="auto">
            <a:xfrm>
              <a:off x="2898744" y="3221951"/>
              <a:ext cx="31740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93" name="Rectangle 168"/>
            <p:cNvSpPr>
              <a:spLocks noChangeArrowheads="1"/>
            </p:cNvSpPr>
            <p:nvPr/>
          </p:nvSpPr>
          <p:spPr bwMode="auto">
            <a:xfrm>
              <a:off x="3032612" y="3221951"/>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94" name="Group 169"/>
            <p:cNvGrpSpPr>
              <a:grpSpLocks/>
            </p:cNvGrpSpPr>
            <p:nvPr/>
          </p:nvGrpSpPr>
          <p:grpSpPr bwMode="auto">
            <a:xfrm>
              <a:off x="3847325" y="3221951"/>
              <a:ext cx="311953" cy="68042"/>
              <a:chOff x="3172" y="10844"/>
              <a:chExt cx="515" cy="71"/>
            </a:xfrm>
          </p:grpSpPr>
          <p:sp>
            <p:nvSpPr>
              <p:cNvPr id="915" name="Rectangle 170"/>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6" name="Rectangle 171"/>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895" name="Rectangle 172"/>
            <p:cNvSpPr>
              <a:spLocks noChangeArrowheads="1"/>
            </p:cNvSpPr>
            <p:nvPr/>
          </p:nvSpPr>
          <p:spPr bwMode="auto">
            <a:xfrm>
              <a:off x="2981730" y="3334076"/>
              <a:ext cx="256832"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96" name="Rectangle 173"/>
            <p:cNvSpPr>
              <a:spLocks noChangeArrowheads="1"/>
            </p:cNvSpPr>
            <p:nvPr/>
          </p:nvSpPr>
          <p:spPr bwMode="auto">
            <a:xfrm>
              <a:off x="3027766" y="3334076"/>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97" name="Rectangle 174"/>
            <p:cNvSpPr>
              <a:spLocks noChangeArrowheads="1"/>
            </p:cNvSpPr>
            <p:nvPr/>
          </p:nvSpPr>
          <p:spPr bwMode="auto">
            <a:xfrm>
              <a:off x="2984759" y="2989074"/>
              <a:ext cx="31740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98" name="Rectangle 175"/>
            <p:cNvSpPr>
              <a:spLocks noChangeArrowheads="1"/>
            </p:cNvSpPr>
            <p:nvPr/>
          </p:nvSpPr>
          <p:spPr bwMode="auto">
            <a:xfrm>
              <a:off x="3010200" y="2989074"/>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99" name="Rectangle 176"/>
            <p:cNvSpPr>
              <a:spLocks noChangeArrowheads="1"/>
            </p:cNvSpPr>
            <p:nvPr/>
          </p:nvSpPr>
          <p:spPr bwMode="auto">
            <a:xfrm>
              <a:off x="3221601" y="3220992"/>
              <a:ext cx="451272"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0" name="Rectangle 177"/>
            <p:cNvSpPr>
              <a:spLocks noChangeArrowheads="1"/>
            </p:cNvSpPr>
            <p:nvPr/>
          </p:nvSpPr>
          <p:spPr bwMode="auto">
            <a:xfrm>
              <a:off x="3283992" y="3334076"/>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1" name="Rectangle 178"/>
            <p:cNvSpPr>
              <a:spLocks noChangeArrowheads="1"/>
            </p:cNvSpPr>
            <p:nvPr/>
          </p:nvSpPr>
          <p:spPr bwMode="auto">
            <a:xfrm>
              <a:off x="3366977" y="3451952"/>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2" name="Rectangle 179"/>
            <p:cNvSpPr>
              <a:spLocks noChangeArrowheads="1"/>
            </p:cNvSpPr>
            <p:nvPr/>
          </p:nvSpPr>
          <p:spPr bwMode="auto">
            <a:xfrm>
              <a:off x="3224630" y="3570786"/>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3" name="Rectangle 180"/>
            <p:cNvSpPr>
              <a:spLocks noChangeArrowheads="1"/>
            </p:cNvSpPr>
            <p:nvPr/>
          </p:nvSpPr>
          <p:spPr bwMode="auto">
            <a:xfrm>
              <a:off x="3200400" y="3124200"/>
              <a:ext cx="64692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04" name="Group 181"/>
            <p:cNvGrpSpPr>
              <a:grpSpLocks/>
            </p:cNvGrpSpPr>
            <p:nvPr/>
          </p:nvGrpSpPr>
          <p:grpSpPr bwMode="auto">
            <a:xfrm>
              <a:off x="3903658" y="3451952"/>
              <a:ext cx="371315" cy="68042"/>
              <a:chOff x="3256" y="10743"/>
              <a:chExt cx="613" cy="71"/>
            </a:xfrm>
          </p:grpSpPr>
          <p:sp>
            <p:nvSpPr>
              <p:cNvPr id="913" name="Rectangle 18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4" name="Rectangle 18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05" name="Rectangle 184"/>
            <p:cNvSpPr>
              <a:spLocks noChangeArrowheads="1"/>
            </p:cNvSpPr>
            <p:nvPr/>
          </p:nvSpPr>
          <p:spPr bwMode="auto">
            <a:xfrm>
              <a:off x="3551121" y="3570786"/>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6" name="Rectangle 185"/>
            <p:cNvSpPr>
              <a:spLocks noChangeArrowheads="1"/>
            </p:cNvSpPr>
            <p:nvPr/>
          </p:nvSpPr>
          <p:spPr bwMode="auto">
            <a:xfrm>
              <a:off x="3825519" y="3334076"/>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7" name="Rectangle 186"/>
            <p:cNvSpPr>
              <a:spLocks noChangeArrowheads="1"/>
            </p:cNvSpPr>
            <p:nvPr/>
          </p:nvSpPr>
          <p:spPr bwMode="auto">
            <a:xfrm>
              <a:off x="3950906" y="3570786"/>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8" name="Rectangle 187"/>
            <p:cNvSpPr>
              <a:spLocks noChangeArrowheads="1"/>
            </p:cNvSpPr>
            <p:nvPr/>
          </p:nvSpPr>
          <p:spPr bwMode="auto">
            <a:xfrm>
              <a:off x="2888447" y="3570786"/>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9" name="Rectangle 188"/>
            <p:cNvSpPr>
              <a:spLocks noChangeArrowheads="1"/>
            </p:cNvSpPr>
            <p:nvPr/>
          </p:nvSpPr>
          <p:spPr bwMode="auto">
            <a:xfrm>
              <a:off x="3334873" y="2989074"/>
              <a:ext cx="41250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0" name="Rectangle 189"/>
            <p:cNvSpPr>
              <a:spLocks noChangeArrowheads="1"/>
            </p:cNvSpPr>
            <p:nvPr/>
          </p:nvSpPr>
          <p:spPr bwMode="auto">
            <a:xfrm>
              <a:off x="3027766" y="3570786"/>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1" name="Rectangle 190"/>
            <p:cNvSpPr>
              <a:spLocks noChangeArrowheads="1"/>
            </p:cNvSpPr>
            <p:nvPr/>
          </p:nvSpPr>
          <p:spPr bwMode="auto">
            <a:xfrm>
              <a:off x="4067812" y="3334076"/>
              <a:ext cx="40584"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2" name="Rectangle 191"/>
            <p:cNvSpPr>
              <a:spLocks noChangeArrowheads="1"/>
            </p:cNvSpPr>
            <p:nvPr/>
          </p:nvSpPr>
          <p:spPr bwMode="auto">
            <a:xfrm>
              <a:off x="4079321" y="3567911"/>
              <a:ext cx="40584"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25" name="74 Grupo"/>
          <p:cNvGrpSpPr/>
          <p:nvPr/>
        </p:nvGrpSpPr>
        <p:grpSpPr>
          <a:xfrm>
            <a:off x="3763368" y="2574029"/>
            <a:ext cx="904967" cy="373752"/>
            <a:chOff x="4137472" y="2315363"/>
            <a:chExt cx="904967" cy="373752"/>
          </a:xfrm>
        </p:grpSpPr>
        <p:sp>
          <p:nvSpPr>
            <p:cNvPr id="926" name="Rectangle 132"/>
            <p:cNvSpPr>
              <a:spLocks noChangeArrowheads="1"/>
            </p:cNvSpPr>
            <p:nvPr/>
          </p:nvSpPr>
          <p:spPr bwMode="auto">
            <a:xfrm>
              <a:off x="4222881" y="2511822"/>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27" name="Rectangle 134"/>
            <p:cNvSpPr>
              <a:spLocks noChangeArrowheads="1"/>
            </p:cNvSpPr>
            <p:nvPr/>
          </p:nvSpPr>
          <p:spPr bwMode="auto">
            <a:xfrm>
              <a:off x="4605099" y="2508947"/>
              <a:ext cx="37131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28" name="Rectangle 135"/>
            <p:cNvSpPr>
              <a:spLocks noChangeArrowheads="1"/>
            </p:cNvSpPr>
            <p:nvPr/>
          </p:nvSpPr>
          <p:spPr bwMode="auto">
            <a:xfrm>
              <a:off x="4484558" y="2412155"/>
              <a:ext cx="37131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29" name="Rectangle 154"/>
            <p:cNvSpPr>
              <a:spLocks noChangeArrowheads="1"/>
            </p:cNvSpPr>
            <p:nvPr/>
          </p:nvSpPr>
          <p:spPr bwMode="auto">
            <a:xfrm>
              <a:off x="4137472" y="2621073"/>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30" name="Rectangle 195"/>
            <p:cNvSpPr>
              <a:spLocks noChangeArrowheads="1"/>
            </p:cNvSpPr>
            <p:nvPr/>
          </p:nvSpPr>
          <p:spPr bwMode="auto">
            <a:xfrm>
              <a:off x="4730486" y="2315363"/>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31" name="Rectangle 196"/>
            <p:cNvSpPr>
              <a:spLocks noChangeArrowheads="1"/>
            </p:cNvSpPr>
            <p:nvPr/>
          </p:nvSpPr>
          <p:spPr bwMode="auto">
            <a:xfrm>
              <a:off x="4178056" y="2315363"/>
              <a:ext cx="499731"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32" name="81 Grupo"/>
          <p:cNvGrpSpPr/>
          <p:nvPr/>
        </p:nvGrpSpPr>
        <p:grpSpPr>
          <a:xfrm>
            <a:off x="4602310" y="2574987"/>
            <a:ext cx="1868086" cy="263543"/>
            <a:chOff x="4976414" y="2316321"/>
            <a:chExt cx="1868086" cy="263543"/>
          </a:xfrm>
        </p:grpSpPr>
        <p:sp>
          <p:nvSpPr>
            <p:cNvPr id="933" name="Rectangle 6"/>
            <p:cNvSpPr>
              <a:spLocks noChangeArrowheads="1"/>
            </p:cNvSpPr>
            <p:nvPr/>
          </p:nvSpPr>
          <p:spPr bwMode="auto">
            <a:xfrm>
              <a:off x="6075823" y="2316321"/>
              <a:ext cx="252591"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34" name="Rectangle 86"/>
            <p:cNvSpPr>
              <a:spLocks noChangeArrowheads="1"/>
            </p:cNvSpPr>
            <p:nvPr/>
          </p:nvSpPr>
          <p:spPr bwMode="auto">
            <a:xfrm>
              <a:off x="5769927" y="2412155"/>
              <a:ext cx="37131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35" name="Rectangle 89"/>
            <p:cNvSpPr>
              <a:spLocks noChangeArrowheads="1"/>
            </p:cNvSpPr>
            <p:nvPr/>
          </p:nvSpPr>
          <p:spPr bwMode="auto">
            <a:xfrm>
              <a:off x="5100590" y="2316321"/>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36" name="Rectangle 90"/>
            <p:cNvSpPr>
              <a:spLocks noChangeArrowheads="1"/>
            </p:cNvSpPr>
            <p:nvPr/>
          </p:nvSpPr>
          <p:spPr bwMode="auto">
            <a:xfrm>
              <a:off x="5841404" y="2316321"/>
              <a:ext cx="278032"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37" name="Group 91"/>
            <p:cNvGrpSpPr>
              <a:grpSpLocks/>
            </p:cNvGrpSpPr>
            <p:nvPr/>
          </p:nvGrpSpPr>
          <p:grpSpPr bwMode="auto">
            <a:xfrm>
              <a:off x="6386565" y="2316321"/>
              <a:ext cx="371315" cy="68042"/>
              <a:chOff x="7359" y="10643"/>
              <a:chExt cx="613" cy="71"/>
            </a:xfrm>
          </p:grpSpPr>
          <p:sp>
            <p:nvSpPr>
              <p:cNvPr id="959" name="Rectangle 92"/>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60" name="Rectangle 93"/>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38" name="Group 101"/>
            <p:cNvGrpSpPr>
              <a:grpSpLocks/>
            </p:cNvGrpSpPr>
            <p:nvPr/>
          </p:nvGrpSpPr>
          <p:grpSpPr bwMode="auto">
            <a:xfrm>
              <a:off x="4976414" y="2412155"/>
              <a:ext cx="371315" cy="68042"/>
              <a:chOff x="5031" y="10743"/>
              <a:chExt cx="613" cy="71"/>
            </a:xfrm>
          </p:grpSpPr>
          <p:sp>
            <p:nvSpPr>
              <p:cNvPr id="957" name="Rectangle 102"/>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58" name="Rectangle 103"/>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39" name="Rectangle 104"/>
            <p:cNvSpPr>
              <a:spLocks noChangeArrowheads="1"/>
            </p:cNvSpPr>
            <p:nvPr/>
          </p:nvSpPr>
          <p:spPr bwMode="auto">
            <a:xfrm>
              <a:off x="5841404" y="2412155"/>
              <a:ext cx="278032"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40" name="Group 105"/>
            <p:cNvGrpSpPr>
              <a:grpSpLocks/>
            </p:cNvGrpSpPr>
            <p:nvPr/>
          </p:nvGrpSpPr>
          <p:grpSpPr bwMode="auto">
            <a:xfrm>
              <a:off x="6473185" y="2412155"/>
              <a:ext cx="371315" cy="69959"/>
              <a:chOff x="7502" y="10743"/>
              <a:chExt cx="613" cy="73"/>
            </a:xfrm>
          </p:grpSpPr>
          <p:sp>
            <p:nvSpPr>
              <p:cNvPr id="955" name="Rectangle 106"/>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56" name="Rectangle 107"/>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41" name="Group 117"/>
            <p:cNvGrpSpPr>
              <a:grpSpLocks/>
            </p:cNvGrpSpPr>
            <p:nvPr/>
          </p:nvGrpSpPr>
          <p:grpSpPr bwMode="auto">
            <a:xfrm>
              <a:off x="5042440" y="2508947"/>
              <a:ext cx="371315" cy="68042"/>
              <a:chOff x="5140" y="10844"/>
              <a:chExt cx="613" cy="71"/>
            </a:xfrm>
          </p:grpSpPr>
          <p:sp>
            <p:nvSpPr>
              <p:cNvPr id="953" name="Rectangle 118"/>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54" name="Rectangle 119"/>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42" name="Group 120"/>
            <p:cNvGrpSpPr>
              <a:grpSpLocks/>
            </p:cNvGrpSpPr>
            <p:nvPr/>
          </p:nvGrpSpPr>
          <p:grpSpPr bwMode="auto">
            <a:xfrm>
              <a:off x="5679067" y="2508947"/>
              <a:ext cx="440369" cy="68042"/>
              <a:chOff x="6191" y="10844"/>
              <a:chExt cx="727" cy="71"/>
            </a:xfrm>
          </p:grpSpPr>
          <p:sp>
            <p:nvSpPr>
              <p:cNvPr id="951" name="Rectangle 121"/>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52" name="Rectangle 122"/>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43" name="Group 123"/>
            <p:cNvGrpSpPr>
              <a:grpSpLocks/>
            </p:cNvGrpSpPr>
            <p:nvPr/>
          </p:nvGrpSpPr>
          <p:grpSpPr bwMode="auto">
            <a:xfrm>
              <a:off x="6429572" y="2508947"/>
              <a:ext cx="371315" cy="68042"/>
              <a:chOff x="7430" y="10844"/>
              <a:chExt cx="613" cy="71"/>
            </a:xfrm>
          </p:grpSpPr>
          <p:sp>
            <p:nvSpPr>
              <p:cNvPr id="949" name="Rectangle 124"/>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50" name="Rectangle 125"/>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44" name="Rectangle 192"/>
            <p:cNvSpPr>
              <a:spLocks noChangeArrowheads="1"/>
            </p:cNvSpPr>
            <p:nvPr/>
          </p:nvSpPr>
          <p:spPr bwMode="auto">
            <a:xfrm>
              <a:off x="5367113" y="2414071"/>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45" name="Rectangle 193"/>
            <p:cNvSpPr>
              <a:spLocks noChangeArrowheads="1"/>
            </p:cNvSpPr>
            <p:nvPr/>
          </p:nvSpPr>
          <p:spPr bwMode="auto">
            <a:xfrm>
              <a:off x="5431321" y="2508947"/>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46" name="Rectangle 194"/>
            <p:cNvSpPr>
              <a:spLocks noChangeArrowheads="1"/>
            </p:cNvSpPr>
            <p:nvPr/>
          </p:nvSpPr>
          <p:spPr bwMode="auto">
            <a:xfrm>
              <a:off x="5267773" y="2316321"/>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47" name="Rectangle 197"/>
            <p:cNvSpPr>
              <a:spLocks noChangeArrowheads="1"/>
            </p:cNvSpPr>
            <p:nvPr/>
          </p:nvSpPr>
          <p:spPr bwMode="auto">
            <a:xfrm>
              <a:off x="6161232" y="2411196"/>
              <a:ext cx="256226"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48" name="Rectangle 198"/>
            <p:cNvSpPr>
              <a:spLocks noChangeArrowheads="1"/>
            </p:cNvSpPr>
            <p:nvPr/>
          </p:nvSpPr>
          <p:spPr bwMode="auto">
            <a:xfrm>
              <a:off x="6119436" y="2511822"/>
              <a:ext cx="267129"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61" name="110 Grupo"/>
          <p:cNvGrpSpPr/>
          <p:nvPr/>
        </p:nvGrpSpPr>
        <p:grpSpPr>
          <a:xfrm>
            <a:off x="6426783" y="2574029"/>
            <a:ext cx="1098198" cy="375669"/>
            <a:chOff x="6800887" y="2315363"/>
            <a:chExt cx="1098198" cy="375669"/>
          </a:xfrm>
        </p:grpSpPr>
        <p:grpSp>
          <p:nvGrpSpPr>
            <p:cNvPr id="962" name="Group 94"/>
            <p:cNvGrpSpPr>
              <a:grpSpLocks/>
            </p:cNvGrpSpPr>
            <p:nvPr/>
          </p:nvGrpSpPr>
          <p:grpSpPr bwMode="auto">
            <a:xfrm>
              <a:off x="7359981" y="2316321"/>
              <a:ext cx="539104" cy="68042"/>
              <a:chOff x="8966" y="10643"/>
              <a:chExt cx="890" cy="71"/>
            </a:xfrm>
          </p:grpSpPr>
          <p:sp>
            <p:nvSpPr>
              <p:cNvPr id="974" name="Rectangle 95"/>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75" name="Rectangle 96"/>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63" name="Group 108"/>
            <p:cNvGrpSpPr>
              <a:grpSpLocks/>
            </p:cNvGrpSpPr>
            <p:nvPr/>
          </p:nvGrpSpPr>
          <p:grpSpPr bwMode="auto">
            <a:xfrm>
              <a:off x="7070439" y="2621073"/>
              <a:ext cx="371315" cy="69959"/>
              <a:chOff x="8491" y="10743"/>
              <a:chExt cx="613" cy="73"/>
            </a:xfrm>
          </p:grpSpPr>
          <p:sp>
            <p:nvSpPr>
              <p:cNvPr id="972" name="Rectangle 109"/>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73" name="Rectangle 110"/>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64" name="Rectangle 111"/>
            <p:cNvSpPr>
              <a:spLocks noChangeArrowheads="1"/>
            </p:cNvSpPr>
            <p:nvPr/>
          </p:nvSpPr>
          <p:spPr bwMode="auto">
            <a:xfrm>
              <a:off x="7555633" y="2412155"/>
              <a:ext cx="278032"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65" name="Rectangle 126"/>
            <p:cNvSpPr>
              <a:spLocks noChangeArrowheads="1"/>
            </p:cNvSpPr>
            <p:nvPr/>
          </p:nvSpPr>
          <p:spPr bwMode="auto">
            <a:xfrm>
              <a:off x="7555633" y="2508947"/>
              <a:ext cx="278032"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966" name="Group 136"/>
            <p:cNvGrpSpPr>
              <a:grpSpLocks/>
            </p:cNvGrpSpPr>
            <p:nvPr/>
          </p:nvGrpSpPr>
          <p:grpSpPr bwMode="auto">
            <a:xfrm>
              <a:off x="6899622" y="2507989"/>
              <a:ext cx="459753" cy="68042"/>
              <a:chOff x="8276" y="10844"/>
              <a:chExt cx="759" cy="71"/>
            </a:xfrm>
          </p:grpSpPr>
          <p:sp>
            <p:nvSpPr>
              <p:cNvPr id="970" name="Rectangle 137"/>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71" name="Rectangle 138"/>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67" name="Rectangle 199"/>
            <p:cNvSpPr>
              <a:spLocks noChangeArrowheads="1"/>
            </p:cNvSpPr>
            <p:nvPr/>
          </p:nvSpPr>
          <p:spPr bwMode="auto">
            <a:xfrm>
              <a:off x="7270938" y="2315363"/>
              <a:ext cx="129021"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68" name="Rectangle 200"/>
            <p:cNvSpPr>
              <a:spLocks noChangeArrowheads="1"/>
            </p:cNvSpPr>
            <p:nvPr/>
          </p:nvSpPr>
          <p:spPr bwMode="auto">
            <a:xfrm>
              <a:off x="6800887" y="2315363"/>
              <a:ext cx="429466"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69" name="Rectangle 201"/>
            <p:cNvSpPr>
              <a:spLocks noChangeArrowheads="1"/>
            </p:cNvSpPr>
            <p:nvPr/>
          </p:nvSpPr>
          <p:spPr bwMode="auto">
            <a:xfrm>
              <a:off x="6958984" y="2411196"/>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76" name="975 CuadroTexto"/>
          <p:cNvSpPr txBox="1"/>
          <p:nvPr/>
        </p:nvSpPr>
        <p:spPr>
          <a:xfrm>
            <a:off x="1979712" y="4373466"/>
            <a:ext cx="6096000" cy="830997"/>
          </a:xfrm>
          <a:prstGeom prst="rect">
            <a:avLst/>
          </a:prstGeom>
          <a:noFill/>
        </p:spPr>
        <p:txBody>
          <a:bodyPr wrap="square" rtlCol="0">
            <a:spAutoFit/>
          </a:bodyPr>
          <a:lstStyle/>
          <a:p>
            <a:r>
              <a:rPr lang="en-US" sz="1200" dirty="0" smtClean="0"/>
              <a:t>                 35                       67                            …                	</a:t>
            </a:r>
          </a:p>
          <a:p>
            <a:r>
              <a:rPr lang="en-US" sz="1200" dirty="0" smtClean="0"/>
              <a:t>                 33                       33                            …</a:t>
            </a:r>
          </a:p>
          <a:p>
            <a:r>
              <a:rPr lang="en-US" sz="1200" dirty="0" smtClean="0"/>
              <a:t>                 </a:t>
            </a:r>
            <a:r>
              <a:rPr lang="en-US" sz="1200" smtClean="0"/>
              <a:t>31                        0                              </a:t>
            </a:r>
            <a:r>
              <a:rPr lang="en-US" sz="1200" dirty="0" smtClean="0"/>
              <a:t>…</a:t>
            </a:r>
          </a:p>
          <a:p>
            <a:r>
              <a:rPr lang="en-US" sz="1200" smtClean="0"/>
              <a:t>                 0                          0</a:t>
            </a:r>
            <a:endParaRPr lang="en-US" sz="1200" dirty="0"/>
          </a:p>
        </p:txBody>
      </p:sp>
      <p:grpSp>
        <p:nvGrpSpPr>
          <p:cNvPr id="977" name="126 Grupo"/>
          <p:cNvGrpSpPr/>
          <p:nvPr/>
        </p:nvGrpSpPr>
        <p:grpSpPr>
          <a:xfrm>
            <a:off x="2597696" y="2468466"/>
            <a:ext cx="2362200" cy="3124200"/>
            <a:chOff x="2971800" y="2209800"/>
            <a:chExt cx="2362200" cy="3124200"/>
          </a:xfrm>
        </p:grpSpPr>
        <p:sp>
          <p:nvSpPr>
            <p:cNvPr id="978" name="977 Rectángulo"/>
            <p:cNvSpPr/>
            <p:nvPr/>
          </p:nvSpPr>
          <p:spPr>
            <a:xfrm>
              <a:off x="2971800" y="2209800"/>
              <a:ext cx="228600" cy="3124200"/>
            </a:xfrm>
            <a:prstGeom prst="rect">
              <a:avLst/>
            </a:prstGeom>
            <a:solidFill>
              <a:schemeClr val="accent6">
                <a:lumMod val="75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9" name="978 Rectángulo"/>
            <p:cNvSpPr/>
            <p:nvPr/>
          </p:nvSpPr>
          <p:spPr>
            <a:xfrm>
              <a:off x="3962400" y="2209800"/>
              <a:ext cx="228600" cy="3124200"/>
            </a:xfrm>
            <a:prstGeom prst="rect">
              <a:avLst/>
            </a:prstGeom>
            <a:solidFill>
              <a:schemeClr val="accent6">
                <a:lumMod val="75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0" name="979 Rectángulo"/>
            <p:cNvSpPr/>
            <p:nvPr/>
          </p:nvSpPr>
          <p:spPr>
            <a:xfrm>
              <a:off x="5105400" y="2209800"/>
              <a:ext cx="228600" cy="3124200"/>
            </a:xfrm>
            <a:prstGeom prst="rect">
              <a:avLst/>
            </a:prstGeom>
            <a:solidFill>
              <a:schemeClr val="accent6">
                <a:lumMod val="75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1" name="980 CuadroTexto"/>
          <p:cNvSpPr txBox="1"/>
          <p:nvPr/>
        </p:nvSpPr>
        <p:spPr>
          <a:xfrm>
            <a:off x="2132112" y="4424603"/>
            <a:ext cx="228600" cy="1015663"/>
          </a:xfrm>
          <a:prstGeom prst="rect">
            <a:avLst/>
          </a:prstGeom>
          <a:noFill/>
        </p:spPr>
        <p:txBody>
          <a:bodyPr wrap="square" rtlCol="0">
            <a:spAutoFit/>
          </a:bodyPr>
          <a:lstStyle/>
          <a:p>
            <a:r>
              <a:rPr lang="en-US" sz="1200" b="1" dirty="0" smtClean="0"/>
              <a:t>CG</a:t>
            </a:r>
          </a:p>
          <a:p>
            <a:r>
              <a:rPr lang="en-US" sz="1200" b="1" dirty="0" smtClean="0"/>
              <a:t>T</a:t>
            </a:r>
          </a:p>
          <a:p>
            <a:r>
              <a:rPr lang="en-US" sz="1200" b="1" dirty="0" smtClean="0"/>
              <a:t>A</a:t>
            </a:r>
            <a:r>
              <a:rPr lang="en-US" sz="1200" dirty="0" smtClean="0"/>
              <a:t>               </a:t>
            </a:r>
            <a:endParaRPr lang="en-US" sz="1200" dirty="0"/>
          </a:p>
        </p:txBody>
      </p:sp>
      <p:sp>
        <p:nvSpPr>
          <p:cNvPr id="982" name="981 Flecha derecha"/>
          <p:cNvSpPr/>
          <p:nvPr/>
        </p:nvSpPr>
        <p:spPr>
          <a:xfrm>
            <a:off x="3512096" y="2773266"/>
            <a:ext cx="2971800" cy="1219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Map  Reads (BWA Aligner)</a:t>
            </a:r>
            <a:endParaRPr lang="en-US" dirty="0"/>
          </a:p>
        </p:txBody>
      </p:sp>
      <p:sp>
        <p:nvSpPr>
          <p:cNvPr id="983" name="982 Rectángulo"/>
          <p:cNvSpPr/>
          <p:nvPr/>
        </p:nvSpPr>
        <p:spPr>
          <a:xfrm>
            <a:off x="6639166" y="4241538"/>
            <a:ext cx="733425" cy="8074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#.vcf</a:t>
            </a:r>
            <a:endParaRPr lang="en-US" sz="1200" dirty="0">
              <a:solidFill>
                <a:schemeClr val="tx1"/>
              </a:solidFill>
            </a:endParaRPr>
          </a:p>
        </p:txBody>
      </p:sp>
      <p:cxnSp>
        <p:nvCxnSpPr>
          <p:cNvPr id="984" name="983 Conector recto de flecha"/>
          <p:cNvCxnSpPr/>
          <p:nvPr/>
        </p:nvCxnSpPr>
        <p:spPr>
          <a:xfrm>
            <a:off x="5692811" y="4564535"/>
            <a:ext cx="75708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85" name="984 Rectángulo"/>
          <p:cNvSpPr/>
          <p:nvPr/>
        </p:nvSpPr>
        <p:spPr>
          <a:xfrm>
            <a:off x="6791566" y="4393938"/>
            <a:ext cx="733425" cy="8074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#.vcf</a:t>
            </a:r>
            <a:endParaRPr lang="en-US" sz="1200" dirty="0">
              <a:solidFill>
                <a:schemeClr val="tx1"/>
              </a:solidFill>
            </a:endParaRPr>
          </a:p>
        </p:txBody>
      </p:sp>
      <p:sp>
        <p:nvSpPr>
          <p:cNvPr id="986" name="985 Rectángulo"/>
          <p:cNvSpPr/>
          <p:nvPr/>
        </p:nvSpPr>
        <p:spPr>
          <a:xfrm>
            <a:off x="6943966" y="4546338"/>
            <a:ext cx="733425" cy="8074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#.vcf</a:t>
            </a:r>
            <a:endParaRPr lang="en-US" sz="1200" dirty="0">
              <a:solidFill>
                <a:schemeClr val="tx1"/>
              </a:solidFill>
            </a:endParaRPr>
          </a:p>
        </p:txBody>
      </p:sp>
      <p:sp>
        <p:nvSpPr>
          <p:cNvPr id="987" name="986 Rectángulo"/>
          <p:cNvSpPr/>
          <p:nvPr/>
        </p:nvSpPr>
        <p:spPr>
          <a:xfrm>
            <a:off x="7096366" y="4698738"/>
            <a:ext cx="733425" cy="8074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#.vcf</a:t>
            </a:r>
            <a:endParaRPr lang="en-US" sz="1200" dirty="0">
              <a:solidFill>
                <a:schemeClr val="tx1"/>
              </a:solidFill>
            </a:endParaRPr>
          </a:p>
        </p:txBody>
      </p:sp>
      <p:sp>
        <p:nvSpPr>
          <p:cNvPr id="988" name="987 Rectángulo"/>
          <p:cNvSpPr/>
          <p:nvPr/>
        </p:nvSpPr>
        <p:spPr>
          <a:xfrm>
            <a:off x="7236296" y="2967586"/>
            <a:ext cx="733425" cy="8074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200bp.bam</a:t>
            </a:r>
          </a:p>
          <a:p>
            <a:pPr algn="ctr"/>
            <a:endParaRPr lang="en-US" sz="900" dirty="0" smtClean="0">
              <a:solidFill>
                <a:schemeClr val="tx1"/>
              </a:solidFill>
            </a:endParaRPr>
          </a:p>
          <a:p>
            <a:pPr algn="ctr"/>
            <a:endParaRPr lang="en-US" sz="900" dirty="0" smtClean="0">
              <a:solidFill>
                <a:schemeClr val="tx1"/>
              </a:solidFill>
            </a:endParaRPr>
          </a:p>
          <a:p>
            <a:pPr algn="ctr"/>
            <a:endParaRPr lang="en-US" sz="900" dirty="0" smtClean="0">
              <a:solidFill>
                <a:schemeClr val="tx1"/>
              </a:solidFill>
            </a:endParaRPr>
          </a:p>
          <a:p>
            <a:pPr algn="ctr"/>
            <a:endParaRPr lang="en-US" sz="900" dirty="0">
              <a:solidFill>
                <a:schemeClr val="tx1"/>
              </a:solidFill>
            </a:endParaRPr>
          </a:p>
        </p:txBody>
      </p:sp>
      <p:sp>
        <p:nvSpPr>
          <p:cNvPr id="989" name="988 Rectángulo"/>
          <p:cNvSpPr/>
          <p:nvPr/>
        </p:nvSpPr>
        <p:spPr>
          <a:xfrm>
            <a:off x="7380312" y="3183610"/>
            <a:ext cx="733425" cy="8074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500bp.bam</a:t>
            </a:r>
          </a:p>
          <a:p>
            <a:pPr algn="ctr"/>
            <a:endParaRPr lang="en-US" sz="900" dirty="0" smtClean="0">
              <a:solidFill>
                <a:schemeClr val="tx1"/>
              </a:solidFill>
            </a:endParaRPr>
          </a:p>
          <a:p>
            <a:pPr algn="ctr"/>
            <a:endParaRPr lang="en-US" sz="900" dirty="0" smtClean="0">
              <a:solidFill>
                <a:schemeClr val="tx1"/>
              </a:solidFill>
            </a:endParaRPr>
          </a:p>
          <a:p>
            <a:pPr algn="ctr"/>
            <a:endParaRPr lang="en-US" sz="900" dirty="0" smtClean="0">
              <a:solidFill>
                <a:schemeClr val="tx1"/>
              </a:solidFill>
            </a:endParaRPr>
          </a:p>
          <a:p>
            <a:pPr algn="ctr"/>
            <a:endParaRPr lang="en-US" sz="900" dirty="0">
              <a:solidFill>
                <a:schemeClr val="tx1"/>
              </a:solidFill>
            </a:endParaRPr>
          </a:p>
        </p:txBody>
      </p:sp>
      <p:sp>
        <p:nvSpPr>
          <p:cNvPr id="990" name="989 Rectángulo"/>
          <p:cNvSpPr/>
          <p:nvPr/>
        </p:nvSpPr>
        <p:spPr>
          <a:xfrm>
            <a:off x="7582991" y="3399634"/>
            <a:ext cx="733425" cy="8074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3kb.bam</a:t>
            </a:r>
          </a:p>
          <a:p>
            <a:pPr algn="ctr"/>
            <a:endParaRPr lang="en-US" sz="900" dirty="0" smtClean="0">
              <a:solidFill>
                <a:schemeClr val="tx1"/>
              </a:solidFill>
            </a:endParaRPr>
          </a:p>
          <a:p>
            <a:pPr algn="ctr"/>
            <a:endParaRPr lang="en-US" sz="900" dirty="0" smtClean="0">
              <a:solidFill>
                <a:schemeClr val="tx1"/>
              </a:solidFill>
            </a:endParaRPr>
          </a:p>
          <a:p>
            <a:pPr algn="ctr"/>
            <a:endParaRPr lang="en-US" sz="900" dirty="0" smtClean="0">
              <a:solidFill>
                <a:schemeClr val="tx1"/>
              </a:solidFill>
            </a:endParaRPr>
          </a:p>
          <a:p>
            <a:pPr algn="ctr"/>
            <a:endParaRPr lang="en-US" sz="900" dirty="0">
              <a:solidFill>
                <a:schemeClr val="tx1"/>
              </a:solidFill>
            </a:endParaRPr>
          </a:p>
        </p:txBody>
      </p:sp>
      <p:sp>
        <p:nvSpPr>
          <p:cNvPr id="991" name="990 Rectángulo"/>
          <p:cNvSpPr/>
          <p:nvPr/>
        </p:nvSpPr>
        <p:spPr>
          <a:xfrm>
            <a:off x="7799015" y="3600253"/>
            <a:ext cx="733425" cy="8074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8kb.bam</a:t>
            </a:r>
          </a:p>
          <a:p>
            <a:pPr algn="ctr"/>
            <a:endParaRPr lang="en-US" sz="900" dirty="0" smtClean="0">
              <a:solidFill>
                <a:schemeClr val="tx1"/>
              </a:solidFill>
            </a:endParaRPr>
          </a:p>
          <a:p>
            <a:pPr algn="ctr"/>
            <a:endParaRPr lang="en-US" sz="900" dirty="0" smtClean="0">
              <a:solidFill>
                <a:schemeClr val="tx1"/>
              </a:solidFill>
            </a:endParaRPr>
          </a:p>
          <a:p>
            <a:pPr algn="ctr"/>
            <a:endParaRPr lang="en-US" sz="900" dirty="0" smtClean="0">
              <a:solidFill>
                <a:schemeClr val="tx1"/>
              </a:solidFill>
            </a:endParaRPr>
          </a:p>
          <a:p>
            <a:pPr algn="ctr"/>
            <a:endParaRPr lang="en-US" sz="900" dirty="0">
              <a:solidFill>
                <a:schemeClr val="tx1"/>
              </a:solidFill>
            </a:endParaRPr>
          </a:p>
        </p:txBody>
      </p:sp>
      <p:grpSp>
        <p:nvGrpSpPr>
          <p:cNvPr id="992" name="865 Grupo"/>
          <p:cNvGrpSpPr/>
          <p:nvPr/>
        </p:nvGrpSpPr>
        <p:grpSpPr>
          <a:xfrm>
            <a:off x="2195736" y="1743450"/>
            <a:ext cx="5410200" cy="504056"/>
            <a:chOff x="2895600" y="2132856"/>
            <a:chExt cx="5410200" cy="504056"/>
          </a:xfrm>
        </p:grpSpPr>
        <p:grpSp>
          <p:nvGrpSpPr>
            <p:cNvPr id="993" name="Group 177"/>
            <p:cNvGrpSpPr>
              <a:grpSpLocks/>
            </p:cNvGrpSpPr>
            <p:nvPr/>
          </p:nvGrpSpPr>
          <p:grpSpPr bwMode="auto">
            <a:xfrm>
              <a:off x="2895600" y="2286000"/>
              <a:ext cx="5410200" cy="152400"/>
              <a:chOff x="2535" y="15338"/>
              <a:chExt cx="7838" cy="71"/>
            </a:xfrm>
          </p:grpSpPr>
          <p:sp>
            <p:nvSpPr>
              <p:cNvPr id="997" name="Rectangle 178"/>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98" name="Rectangle 179"/>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99" name="Rectangle 180"/>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00" name="Rectangle 181"/>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01" name="Rectangle 182"/>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02" name="Rectangle 183"/>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03" name="Rectangle 184"/>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04" name="Rectangle 185"/>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994" name="993 Rectángulo"/>
            <p:cNvSpPr/>
            <p:nvPr/>
          </p:nvSpPr>
          <p:spPr>
            <a:xfrm>
              <a:off x="4211960" y="2204864"/>
              <a:ext cx="72008"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5" name="994 Rectángulo"/>
            <p:cNvSpPr/>
            <p:nvPr/>
          </p:nvSpPr>
          <p:spPr>
            <a:xfrm>
              <a:off x="5508104" y="2132856"/>
              <a:ext cx="72008"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6" name="995 Rectángulo"/>
            <p:cNvSpPr/>
            <p:nvPr/>
          </p:nvSpPr>
          <p:spPr>
            <a:xfrm>
              <a:off x="6372200" y="2276872"/>
              <a:ext cx="72008"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5" name="1004 Grupo"/>
          <p:cNvGrpSpPr/>
          <p:nvPr/>
        </p:nvGrpSpPr>
        <p:grpSpPr>
          <a:xfrm>
            <a:off x="2483768" y="5775898"/>
            <a:ext cx="5184576" cy="677438"/>
            <a:chOff x="2298250" y="5899089"/>
            <a:chExt cx="5113020" cy="677438"/>
          </a:xfrm>
        </p:grpSpPr>
        <p:grpSp>
          <p:nvGrpSpPr>
            <p:cNvPr id="1006" name="412 Grupo"/>
            <p:cNvGrpSpPr/>
            <p:nvPr/>
          </p:nvGrpSpPr>
          <p:grpSpPr>
            <a:xfrm>
              <a:off x="2298250" y="5899089"/>
              <a:ext cx="838200" cy="508079"/>
              <a:chOff x="2667000" y="5638800"/>
              <a:chExt cx="914400" cy="457200"/>
            </a:xfrm>
          </p:grpSpPr>
          <p:sp>
            <p:nvSpPr>
              <p:cNvPr id="1023" name="Rectangle 3"/>
              <p:cNvSpPr>
                <a:spLocks noChangeArrowheads="1"/>
              </p:cNvSpPr>
              <p:nvPr/>
            </p:nvSpPr>
            <p:spPr bwMode="auto">
              <a:xfrm>
                <a:off x="2667000" y="5638800"/>
                <a:ext cx="914400" cy="131783"/>
              </a:xfrm>
              <a:prstGeom prst="rect">
                <a:avLst/>
              </a:prstGeom>
              <a:solidFill>
                <a:schemeClr val="tx2">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3"/>
              <p:cNvSpPr>
                <a:spLocks noChangeArrowheads="1"/>
              </p:cNvSpPr>
              <p:nvPr/>
            </p:nvSpPr>
            <p:spPr bwMode="auto">
              <a:xfrm>
                <a:off x="2667000" y="596421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Rectangle 3"/>
              <p:cNvSpPr>
                <a:spLocks noChangeArrowheads="1"/>
              </p:cNvSpPr>
              <p:nvPr/>
            </p:nvSpPr>
            <p:spPr bwMode="auto">
              <a:xfrm>
                <a:off x="2667000" y="580150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07" name="413 Grupo"/>
            <p:cNvGrpSpPr/>
            <p:nvPr/>
          </p:nvGrpSpPr>
          <p:grpSpPr>
            <a:xfrm>
              <a:off x="3220270" y="5899089"/>
              <a:ext cx="1005840" cy="508079"/>
              <a:chOff x="2667000" y="5638800"/>
              <a:chExt cx="914400" cy="457200"/>
            </a:xfrm>
          </p:grpSpPr>
          <p:sp>
            <p:nvSpPr>
              <p:cNvPr id="1020" name="Rectangle 3"/>
              <p:cNvSpPr>
                <a:spLocks noChangeArrowheads="1"/>
              </p:cNvSpPr>
              <p:nvPr/>
            </p:nvSpPr>
            <p:spPr bwMode="auto">
              <a:xfrm>
                <a:off x="2667000" y="5638800"/>
                <a:ext cx="914400" cy="131783"/>
              </a:xfrm>
              <a:prstGeom prst="rect">
                <a:avLst/>
              </a:prstGeom>
              <a:solidFill>
                <a:schemeClr val="tx2">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3"/>
              <p:cNvSpPr>
                <a:spLocks noChangeArrowheads="1"/>
              </p:cNvSpPr>
              <p:nvPr/>
            </p:nvSpPr>
            <p:spPr bwMode="auto">
              <a:xfrm>
                <a:off x="2667000" y="596421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Rectangle 3"/>
              <p:cNvSpPr>
                <a:spLocks noChangeArrowheads="1"/>
              </p:cNvSpPr>
              <p:nvPr/>
            </p:nvSpPr>
            <p:spPr bwMode="auto">
              <a:xfrm>
                <a:off x="2667000" y="580150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08" name="412 Grupo"/>
            <p:cNvGrpSpPr/>
            <p:nvPr/>
          </p:nvGrpSpPr>
          <p:grpSpPr>
            <a:xfrm>
              <a:off x="4309930" y="5899089"/>
              <a:ext cx="586740" cy="508079"/>
              <a:chOff x="2667000" y="5638800"/>
              <a:chExt cx="914400" cy="457200"/>
            </a:xfrm>
          </p:grpSpPr>
          <p:sp>
            <p:nvSpPr>
              <p:cNvPr id="1017" name="Rectangle 3"/>
              <p:cNvSpPr>
                <a:spLocks noChangeArrowheads="1"/>
              </p:cNvSpPr>
              <p:nvPr/>
            </p:nvSpPr>
            <p:spPr bwMode="auto">
              <a:xfrm>
                <a:off x="2667000" y="5638800"/>
                <a:ext cx="914400" cy="131783"/>
              </a:xfrm>
              <a:prstGeom prst="rect">
                <a:avLst/>
              </a:prstGeom>
              <a:solidFill>
                <a:schemeClr val="tx2">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8" name="Rectangle 3"/>
              <p:cNvSpPr>
                <a:spLocks noChangeArrowheads="1"/>
              </p:cNvSpPr>
              <p:nvPr/>
            </p:nvSpPr>
            <p:spPr bwMode="auto">
              <a:xfrm>
                <a:off x="2667000" y="596421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3"/>
              <p:cNvSpPr>
                <a:spLocks noChangeArrowheads="1"/>
              </p:cNvSpPr>
              <p:nvPr/>
            </p:nvSpPr>
            <p:spPr bwMode="auto">
              <a:xfrm>
                <a:off x="2667000" y="580150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09" name="413 Grupo"/>
            <p:cNvGrpSpPr/>
            <p:nvPr/>
          </p:nvGrpSpPr>
          <p:grpSpPr>
            <a:xfrm>
              <a:off x="4980490" y="5899089"/>
              <a:ext cx="1005840" cy="508079"/>
              <a:chOff x="2667000" y="5638800"/>
              <a:chExt cx="914400" cy="457200"/>
            </a:xfrm>
          </p:grpSpPr>
          <p:sp>
            <p:nvSpPr>
              <p:cNvPr id="1014" name="Rectangle 3"/>
              <p:cNvSpPr>
                <a:spLocks noChangeArrowheads="1"/>
              </p:cNvSpPr>
              <p:nvPr/>
            </p:nvSpPr>
            <p:spPr bwMode="auto">
              <a:xfrm>
                <a:off x="2667000" y="5638800"/>
                <a:ext cx="914400" cy="131783"/>
              </a:xfrm>
              <a:prstGeom prst="rect">
                <a:avLst/>
              </a:prstGeom>
              <a:solidFill>
                <a:schemeClr val="tx2">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Rectangle 3"/>
              <p:cNvSpPr>
                <a:spLocks noChangeArrowheads="1"/>
              </p:cNvSpPr>
              <p:nvPr/>
            </p:nvSpPr>
            <p:spPr bwMode="auto">
              <a:xfrm>
                <a:off x="2667000" y="596421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6" name="Rectangle 3"/>
              <p:cNvSpPr>
                <a:spLocks noChangeArrowheads="1"/>
              </p:cNvSpPr>
              <p:nvPr/>
            </p:nvSpPr>
            <p:spPr bwMode="auto">
              <a:xfrm>
                <a:off x="2667000" y="580150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010" name="Rectangle 3"/>
            <p:cNvSpPr>
              <a:spLocks noChangeArrowheads="1"/>
            </p:cNvSpPr>
            <p:nvPr/>
          </p:nvSpPr>
          <p:spPr bwMode="auto">
            <a:xfrm>
              <a:off x="4980490" y="6430079"/>
              <a:ext cx="887654" cy="146448"/>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011" name="412 Grupo"/>
            <p:cNvGrpSpPr/>
            <p:nvPr/>
          </p:nvGrpSpPr>
          <p:grpSpPr>
            <a:xfrm>
              <a:off x="6070150" y="5899089"/>
              <a:ext cx="1341120" cy="327262"/>
              <a:chOff x="2667000" y="5638800"/>
              <a:chExt cx="914400" cy="294490"/>
            </a:xfrm>
          </p:grpSpPr>
          <p:sp>
            <p:nvSpPr>
              <p:cNvPr id="1012" name="Rectangle 3"/>
              <p:cNvSpPr>
                <a:spLocks noChangeArrowheads="1"/>
              </p:cNvSpPr>
              <p:nvPr/>
            </p:nvSpPr>
            <p:spPr bwMode="auto">
              <a:xfrm>
                <a:off x="2667000" y="5638800"/>
                <a:ext cx="914400" cy="131783"/>
              </a:xfrm>
              <a:prstGeom prst="rect">
                <a:avLst/>
              </a:prstGeom>
              <a:solidFill>
                <a:schemeClr val="tx2">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3" name="Rectangle 3"/>
              <p:cNvSpPr>
                <a:spLocks noChangeArrowheads="1"/>
              </p:cNvSpPr>
              <p:nvPr/>
            </p:nvSpPr>
            <p:spPr bwMode="auto">
              <a:xfrm>
                <a:off x="2667000" y="5801507"/>
                <a:ext cx="914400" cy="131783"/>
              </a:xfrm>
              <a:prstGeom prst="rect">
                <a:avLst/>
              </a:prstGeom>
              <a:solidFill>
                <a:schemeClr val="tx2">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026" name="1025 Grupo"/>
          <p:cNvGrpSpPr/>
          <p:nvPr/>
        </p:nvGrpSpPr>
        <p:grpSpPr>
          <a:xfrm>
            <a:off x="2699791" y="5775898"/>
            <a:ext cx="4392489" cy="677438"/>
            <a:chOff x="2714709" y="5899089"/>
            <a:chExt cx="4042765" cy="677438"/>
          </a:xfrm>
        </p:grpSpPr>
        <p:sp>
          <p:nvSpPr>
            <p:cNvPr id="1027" name="Rectangle 3"/>
            <p:cNvSpPr>
              <a:spLocks noChangeArrowheads="1"/>
            </p:cNvSpPr>
            <p:nvPr/>
          </p:nvSpPr>
          <p:spPr bwMode="auto">
            <a:xfrm>
              <a:off x="2717350" y="5899089"/>
              <a:ext cx="167640" cy="146448"/>
            </a:xfrm>
            <a:prstGeom prst="rect">
              <a:avLst/>
            </a:prstGeom>
            <a:solidFill>
              <a:srgbClr val="00B0F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Rectangle 3"/>
            <p:cNvSpPr>
              <a:spLocks noChangeArrowheads="1"/>
            </p:cNvSpPr>
            <p:nvPr/>
          </p:nvSpPr>
          <p:spPr bwMode="auto">
            <a:xfrm>
              <a:off x="2714709" y="6077783"/>
              <a:ext cx="167640" cy="146448"/>
            </a:xfrm>
            <a:prstGeom prst="rect">
              <a:avLst/>
            </a:prstGeom>
            <a:solidFill>
              <a:srgbClr val="FFFF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9" name="Rectangle 3"/>
            <p:cNvSpPr>
              <a:spLocks noChangeArrowheads="1"/>
            </p:cNvSpPr>
            <p:nvPr/>
          </p:nvSpPr>
          <p:spPr bwMode="auto">
            <a:xfrm>
              <a:off x="2717350" y="6260719"/>
              <a:ext cx="167640" cy="146448"/>
            </a:xfrm>
            <a:prstGeom prst="rect">
              <a:avLst/>
            </a:prstGeom>
            <a:solidFill>
              <a:srgbClr val="FF00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0" name="Rectangle 3"/>
            <p:cNvSpPr>
              <a:spLocks noChangeArrowheads="1"/>
            </p:cNvSpPr>
            <p:nvPr/>
          </p:nvSpPr>
          <p:spPr bwMode="auto">
            <a:xfrm>
              <a:off x="3555550" y="5899089"/>
              <a:ext cx="167640" cy="146448"/>
            </a:xfrm>
            <a:prstGeom prst="rect">
              <a:avLst/>
            </a:prstGeom>
            <a:solidFill>
              <a:srgbClr val="00B0F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1" name="Rectangle 3"/>
            <p:cNvSpPr>
              <a:spLocks noChangeArrowheads="1"/>
            </p:cNvSpPr>
            <p:nvPr/>
          </p:nvSpPr>
          <p:spPr bwMode="auto">
            <a:xfrm>
              <a:off x="3555550" y="6077783"/>
              <a:ext cx="167640" cy="146448"/>
            </a:xfrm>
            <a:prstGeom prst="rect">
              <a:avLst/>
            </a:prstGeom>
            <a:solidFill>
              <a:srgbClr val="00B0F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2" name="Rectangle 3"/>
            <p:cNvSpPr>
              <a:spLocks noChangeArrowheads="1"/>
            </p:cNvSpPr>
            <p:nvPr/>
          </p:nvSpPr>
          <p:spPr bwMode="auto">
            <a:xfrm>
              <a:off x="3555550" y="6260719"/>
              <a:ext cx="167640" cy="146448"/>
            </a:xfrm>
            <a:prstGeom prst="rect">
              <a:avLst/>
            </a:prstGeom>
            <a:solidFill>
              <a:srgbClr val="FFFF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3" name="Rectangle 3"/>
            <p:cNvSpPr>
              <a:spLocks noChangeArrowheads="1"/>
            </p:cNvSpPr>
            <p:nvPr/>
          </p:nvSpPr>
          <p:spPr bwMode="auto">
            <a:xfrm>
              <a:off x="4729030" y="5899089"/>
              <a:ext cx="167640" cy="146448"/>
            </a:xfrm>
            <a:prstGeom prst="rect">
              <a:avLst/>
            </a:prstGeom>
            <a:solidFill>
              <a:srgbClr val="00B0F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4" name="Rectangle 3"/>
            <p:cNvSpPr>
              <a:spLocks noChangeArrowheads="1"/>
            </p:cNvSpPr>
            <p:nvPr/>
          </p:nvSpPr>
          <p:spPr bwMode="auto">
            <a:xfrm>
              <a:off x="4726390" y="6077783"/>
              <a:ext cx="167640" cy="146448"/>
            </a:xfrm>
            <a:prstGeom prst="rect">
              <a:avLst/>
            </a:prstGeom>
            <a:solidFill>
              <a:srgbClr val="FFFF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5" name="Rectangle 3"/>
            <p:cNvSpPr>
              <a:spLocks noChangeArrowheads="1"/>
            </p:cNvSpPr>
            <p:nvPr/>
          </p:nvSpPr>
          <p:spPr bwMode="auto">
            <a:xfrm>
              <a:off x="4729030" y="6260719"/>
              <a:ext cx="167640" cy="146448"/>
            </a:xfrm>
            <a:prstGeom prst="rect">
              <a:avLst/>
            </a:prstGeom>
            <a:solidFill>
              <a:srgbClr val="FFFF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3"/>
            <p:cNvSpPr>
              <a:spLocks noChangeArrowheads="1"/>
            </p:cNvSpPr>
            <p:nvPr/>
          </p:nvSpPr>
          <p:spPr bwMode="auto">
            <a:xfrm>
              <a:off x="5315770" y="5899089"/>
              <a:ext cx="167640" cy="146448"/>
            </a:xfrm>
            <a:prstGeom prst="rect">
              <a:avLst/>
            </a:prstGeom>
            <a:solidFill>
              <a:srgbClr val="00B0F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3"/>
            <p:cNvSpPr>
              <a:spLocks noChangeArrowheads="1"/>
            </p:cNvSpPr>
            <p:nvPr/>
          </p:nvSpPr>
          <p:spPr bwMode="auto">
            <a:xfrm>
              <a:off x="5315770" y="6077783"/>
              <a:ext cx="167640" cy="146448"/>
            </a:xfrm>
            <a:prstGeom prst="rect">
              <a:avLst/>
            </a:prstGeom>
            <a:solidFill>
              <a:srgbClr val="00B0F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Rectangle 3"/>
            <p:cNvSpPr>
              <a:spLocks noChangeArrowheads="1"/>
            </p:cNvSpPr>
            <p:nvPr/>
          </p:nvSpPr>
          <p:spPr bwMode="auto">
            <a:xfrm>
              <a:off x="5315770" y="6260719"/>
              <a:ext cx="167640" cy="146448"/>
            </a:xfrm>
            <a:prstGeom prst="rect">
              <a:avLst/>
            </a:prstGeom>
            <a:solidFill>
              <a:srgbClr val="FFFF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3"/>
            <p:cNvSpPr>
              <a:spLocks noChangeArrowheads="1"/>
            </p:cNvSpPr>
            <p:nvPr/>
          </p:nvSpPr>
          <p:spPr bwMode="auto">
            <a:xfrm>
              <a:off x="5315770" y="6430079"/>
              <a:ext cx="167640" cy="146448"/>
            </a:xfrm>
            <a:prstGeom prst="rect">
              <a:avLst/>
            </a:prstGeom>
            <a:solidFill>
              <a:srgbClr val="FFFF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3"/>
            <p:cNvSpPr>
              <a:spLocks noChangeArrowheads="1"/>
            </p:cNvSpPr>
            <p:nvPr/>
          </p:nvSpPr>
          <p:spPr bwMode="auto">
            <a:xfrm>
              <a:off x="6489250" y="5899089"/>
              <a:ext cx="268224" cy="146448"/>
            </a:xfrm>
            <a:prstGeom prst="rect">
              <a:avLst/>
            </a:prstGeom>
            <a:solidFill>
              <a:srgbClr val="00B0F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Rectangle 3"/>
            <p:cNvSpPr>
              <a:spLocks noChangeArrowheads="1"/>
            </p:cNvSpPr>
            <p:nvPr/>
          </p:nvSpPr>
          <p:spPr bwMode="auto">
            <a:xfrm>
              <a:off x="6486610" y="6077783"/>
              <a:ext cx="268224" cy="146448"/>
            </a:xfrm>
            <a:prstGeom prst="rect">
              <a:avLst/>
            </a:prstGeom>
            <a:solidFill>
              <a:srgbClr val="FFFF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42" name="1041 Grupo"/>
          <p:cNvGrpSpPr/>
          <p:nvPr/>
        </p:nvGrpSpPr>
        <p:grpSpPr>
          <a:xfrm>
            <a:off x="1979712" y="4479754"/>
            <a:ext cx="185011" cy="713328"/>
            <a:chOff x="2714709" y="5899089"/>
            <a:chExt cx="170281" cy="713328"/>
          </a:xfrm>
        </p:grpSpPr>
        <p:sp>
          <p:nvSpPr>
            <p:cNvPr id="1043" name="Rectangle 3"/>
            <p:cNvSpPr>
              <a:spLocks noChangeArrowheads="1"/>
            </p:cNvSpPr>
            <p:nvPr/>
          </p:nvSpPr>
          <p:spPr bwMode="auto">
            <a:xfrm>
              <a:off x="2717350" y="5899089"/>
              <a:ext cx="167640" cy="146448"/>
            </a:xfrm>
            <a:prstGeom prst="rect">
              <a:avLst/>
            </a:prstGeom>
            <a:solidFill>
              <a:srgbClr val="00B0F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3"/>
            <p:cNvSpPr>
              <a:spLocks noChangeArrowheads="1"/>
            </p:cNvSpPr>
            <p:nvPr/>
          </p:nvSpPr>
          <p:spPr bwMode="auto">
            <a:xfrm>
              <a:off x="2714709" y="6077783"/>
              <a:ext cx="167640" cy="146448"/>
            </a:xfrm>
            <a:prstGeom prst="rect">
              <a:avLst/>
            </a:prstGeom>
            <a:solidFill>
              <a:srgbClr val="FFFF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Rectangle 3"/>
            <p:cNvSpPr>
              <a:spLocks noChangeArrowheads="1"/>
            </p:cNvSpPr>
            <p:nvPr/>
          </p:nvSpPr>
          <p:spPr bwMode="auto">
            <a:xfrm>
              <a:off x="2717350" y="6260719"/>
              <a:ext cx="167640" cy="146448"/>
            </a:xfrm>
            <a:prstGeom prst="rect">
              <a:avLst/>
            </a:prstGeom>
            <a:solidFill>
              <a:srgbClr val="FF000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3"/>
            <p:cNvSpPr>
              <a:spLocks noChangeArrowheads="1"/>
            </p:cNvSpPr>
            <p:nvPr/>
          </p:nvSpPr>
          <p:spPr bwMode="auto">
            <a:xfrm>
              <a:off x="2714715" y="6465969"/>
              <a:ext cx="167640" cy="146448"/>
            </a:xfrm>
            <a:prstGeom prst="rect">
              <a:avLst/>
            </a:prstGeom>
            <a:solidFill>
              <a:schemeClr val="accent6">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2000"/>
                                        <p:tgtEl>
                                          <p:spTgt spid="982"/>
                                        </p:tgtEl>
                                      </p:cBhvr>
                                    </p:animEffect>
                                    <p:set>
                                      <p:cBhvr>
                                        <p:cTn id="11" dur="1" fill="hold">
                                          <p:stCondLst>
                                            <p:cond delay="1999"/>
                                          </p:stCondLst>
                                        </p:cTn>
                                        <p:tgtEl>
                                          <p:spTgt spid="982"/>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86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92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6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932"/>
                                        </p:tgtEl>
                                        <p:attrNameLst>
                                          <p:attrName>style.visibility</p:attrName>
                                        </p:attrNameLst>
                                      </p:cBhvr>
                                      <p:to>
                                        <p:strVal val="visible"/>
                                      </p:to>
                                    </p:set>
                                  </p:childTnLst>
                                </p:cTn>
                              </p:par>
                              <p:par>
                                <p:cTn id="20" presetID="0" presetClass="path" presetSubtype="0" accel="50000" decel="50000" fill="hold" nodeType="withEffect">
                                  <p:stCondLst>
                                    <p:cond delay="0"/>
                                  </p:stCondLst>
                                  <p:childTnLst>
                                    <p:animMotion origin="layout" path="M -5.55556E-7 6.93802E-7 L -0.8 6.93802E-7 " pathEditMode="relative" ptsTypes="AA">
                                      <p:cBhvr>
                                        <p:cTn id="21" dur="2000" spd="-100000" fill="hold"/>
                                        <p:tgtEl>
                                          <p:spTgt spid="961"/>
                                        </p:tgtEl>
                                        <p:attrNameLst>
                                          <p:attrName>ppt_x</p:attrName>
                                          <p:attrName>ppt_y</p:attrName>
                                        </p:attrNameLst>
                                      </p:cBhvr>
                                    </p:animMotion>
                                  </p:childTnLst>
                                </p:cTn>
                              </p:par>
                              <p:par>
                                <p:cTn id="22" presetID="0" presetClass="path" presetSubtype="0" accel="50000" decel="50000" fill="hold" nodeType="withEffect">
                                  <p:stCondLst>
                                    <p:cond delay="0"/>
                                  </p:stCondLst>
                                  <p:childTnLst>
                                    <p:animMotion origin="layout" path="M 4.16667E-6 8.43663E-6 L -0.65 8.43663E-6 " pathEditMode="relative" ptsTypes="AA">
                                      <p:cBhvr>
                                        <p:cTn id="23" dur="2000" spd="-100000" fill="hold"/>
                                        <p:tgtEl>
                                          <p:spTgt spid="932"/>
                                        </p:tgtEl>
                                        <p:attrNameLst>
                                          <p:attrName>ppt_x</p:attrName>
                                          <p:attrName>ppt_y</p:attrName>
                                        </p:attrNameLst>
                                      </p:cBhvr>
                                    </p:animMotion>
                                  </p:childTnLst>
                                </p:cTn>
                              </p:par>
                              <p:par>
                                <p:cTn id="24" presetID="0" presetClass="path" presetSubtype="0" accel="50000" decel="50000" fill="hold" nodeType="withEffect">
                                  <p:stCondLst>
                                    <p:cond delay="0"/>
                                  </p:stCondLst>
                                  <p:childTnLst>
                                    <p:animMotion origin="layout" path="M -3.61111E-6 -9.71323E-7 L -0.50833 -9.71323E-7 " pathEditMode="relative" ptsTypes="AA">
                                      <p:cBhvr>
                                        <p:cTn id="25" dur="2000" spd="-100000" fill="hold"/>
                                        <p:tgtEl>
                                          <p:spTgt spid="925"/>
                                        </p:tgtEl>
                                        <p:attrNameLst>
                                          <p:attrName>ppt_x</p:attrName>
                                          <p:attrName>ppt_y</p:attrName>
                                        </p:attrNameLst>
                                      </p:cBhvr>
                                    </p:animMotion>
                                  </p:childTnLst>
                                </p:cTn>
                              </p:par>
                              <p:par>
                                <p:cTn id="26" presetID="0" presetClass="path" presetSubtype="0" accel="50000" decel="50000" fill="hold" nodeType="withEffect">
                                  <p:stCondLst>
                                    <p:cond delay="0"/>
                                  </p:stCondLst>
                                  <p:childTnLst>
                                    <p:animMotion origin="layout" path="M -0.00017 -0.0007 L -0.39184 -0.0007 " pathEditMode="relative" ptsTypes="AA">
                                      <p:cBhvr>
                                        <p:cTn id="27" dur="2000" spd="-100000" fill="hold"/>
                                        <p:tgtEl>
                                          <p:spTgt spid="865"/>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977"/>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500"/>
                                  </p:stCondLst>
                                  <p:childTnLst>
                                    <p:set>
                                      <p:cBhvr>
                                        <p:cTn id="34" dur="1" fill="hold">
                                          <p:stCondLst>
                                            <p:cond delay="0"/>
                                          </p:stCondLst>
                                        </p:cTn>
                                        <p:tgtEl>
                                          <p:spTgt spid="981"/>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1000"/>
                                  </p:stCondLst>
                                  <p:childTnLst>
                                    <p:set>
                                      <p:cBhvr>
                                        <p:cTn id="37" dur="1" fill="hold">
                                          <p:stCondLst>
                                            <p:cond delay="0"/>
                                          </p:stCondLst>
                                        </p:cTn>
                                        <p:tgtEl>
                                          <p:spTgt spid="976"/>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04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00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6" grpId="0"/>
      <p:bldP spid="981" grpId="0"/>
      <p:bldP spid="982" grpId="0" animBg="1"/>
      <p:bldP spid="982"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Picture 2"/>
          <p:cNvPicPr>
            <a:picLocks noChangeAspect="1" noChangeArrowheads="1"/>
          </p:cNvPicPr>
          <p:nvPr/>
        </p:nvPicPr>
        <p:blipFill>
          <a:blip r:embed="rId2" cstate="print"/>
          <a:srcRect l="13359" t="16250" r="14922" b="10000"/>
          <a:stretch>
            <a:fillRect/>
          </a:stretch>
        </p:blipFill>
        <p:spPr bwMode="auto">
          <a:xfrm>
            <a:off x="35496" y="1112400"/>
            <a:ext cx="8744370" cy="5058000"/>
          </a:xfrm>
          <a:prstGeom prst="rect">
            <a:avLst/>
          </a:prstGeom>
          <a:noFill/>
          <a:ln w="9525">
            <a:noFill/>
            <a:miter lim="800000"/>
            <a:headEnd/>
            <a:tailEnd/>
          </a:ln>
          <a:effectLst/>
        </p:spPr>
      </p:pic>
      <p:grpSp>
        <p:nvGrpSpPr>
          <p:cNvPr id="2" name="62 Grupo"/>
          <p:cNvGrpSpPr/>
          <p:nvPr/>
        </p:nvGrpSpPr>
        <p:grpSpPr>
          <a:xfrm>
            <a:off x="1259632" y="1700808"/>
            <a:ext cx="6264696" cy="3528392"/>
            <a:chOff x="1331640" y="1700808"/>
            <a:chExt cx="6264696" cy="3528392"/>
          </a:xfrm>
        </p:grpSpPr>
        <p:grpSp>
          <p:nvGrpSpPr>
            <p:cNvPr id="3" name="44 Grupo"/>
            <p:cNvGrpSpPr/>
            <p:nvPr/>
          </p:nvGrpSpPr>
          <p:grpSpPr>
            <a:xfrm>
              <a:off x="1403648" y="1700808"/>
              <a:ext cx="6192688" cy="3528392"/>
              <a:chOff x="1403648" y="1700808"/>
              <a:chExt cx="6192688" cy="3528392"/>
            </a:xfrm>
          </p:grpSpPr>
          <p:cxnSp>
            <p:nvCxnSpPr>
              <p:cNvPr id="46" name="45 Conector recto"/>
              <p:cNvCxnSpPr/>
              <p:nvPr/>
            </p:nvCxnSpPr>
            <p:spPr>
              <a:xfrm flipV="1">
                <a:off x="5004048" y="1772816"/>
                <a:ext cx="792088" cy="7200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46 Conector recto"/>
              <p:cNvCxnSpPr/>
              <p:nvPr/>
            </p:nvCxnSpPr>
            <p:spPr>
              <a:xfrm>
                <a:off x="5148064" y="2780928"/>
                <a:ext cx="792088" cy="648072"/>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47 Conector recto"/>
              <p:cNvCxnSpPr/>
              <p:nvPr/>
            </p:nvCxnSpPr>
            <p:spPr>
              <a:xfrm>
                <a:off x="6732240" y="3573016"/>
                <a:ext cx="864096" cy="144016"/>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 name="48 Conector recto"/>
              <p:cNvCxnSpPr/>
              <p:nvPr/>
            </p:nvCxnSpPr>
            <p:spPr>
              <a:xfrm flipH="1">
                <a:off x="3131840" y="2780928"/>
                <a:ext cx="1152128" cy="792088"/>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 name="49 Conector recto"/>
              <p:cNvCxnSpPr/>
              <p:nvPr/>
            </p:nvCxnSpPr>
            <p:spPr>
              <a:xfrm>
                <a:off x="3131840" y="1988840"/>
                <a:ext cx="1224136" cy="57606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50 Conector recto"/>
              <p:cNvCxnSpPr/>
              <p:nvPr/>
            </p:nvCxnSpPr>
            <p:spPr>
              <a:xfrm>
                <a:off x="6660232" y="1700808"/>
                <a:ext cx="93610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51 Conector recto"/>
              <p:cNvCxnSpPr/>
              <p:nvPr/>
            </p:nvCxnSpPr>
            <p:spPr>
              <a:xfrm flipV="1">
                <a:off x="1403648" y="5085184"/>
                <a:ext cx="864096" cy="72008"/>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3" name="52 Conector recto"/>
              <p:cNvCxnSpPr/>
              <p:nvPr/>
            </p:nvCxnSpPr>
            <p:spPr>
              <a:xfrm>
                <a:off x="3059832" y="5085184"/>
                <a:ext cx="1368152" cy="144016"/>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4" name="53 Conector recto"/>
              <p:cNvCxnSpPr/>
              <p:nvPr/>
            </p:nvCxnSpPr>
            <p:spPr>
              <a:xfrm flipV="1">
                <a:off x="5076056" y="3789040"/>
                <a:ext cx="1008112" cy="1368152"/>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5" name="54 Conector recto"/>
              <p:cNvCxnSpPr/>
              <p:nvPr/>
            </p:nvCxnSpPr>
            <p:spPr>
              <a:xfrm>
                <a:off x="6516216" y="3789040"/>
                <a:ext cx="1080120" cy="1224136"/>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4" name="59 Grupo"/>
            <p:cNvGrpSpPr/>
            <p:nvPr/>
          </p:nvGrpSpPr>
          <p:grpSpPr>
            <a:xfrm>
              <a:off x="1331640" y="1988840"/>
              <a:ext cx="1008112" cy="1584176"/>
              <a:chOff x="1331640" y="1988840"/>
              <a:chExt cx="1008112" cy="1584176"/>
            </a:xfrm>
          </p:grpSpPr>
          <p:cxnSp>
            <p:nvCxnSpPr>
              <p:cNvPr id="61" name="60 Conector recto"/>
              <p:cNvCxnSpPr/>
              <p:nvPr/>
            </p:nvCxnSpPr>
            <p:spPr>
              <a:xfrm flipV="1">
                <a:off x="1331640" y="1988840"/>
                <a:ext cx="1008112" cy="6480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61 Conector recto"/>
              <p:cNvCxnSpPr/>
              <p:nvPr/>
            </p:nvCxnSpPr>
            <p:spPr>
              <a:xfrm>
                <a:off x="1331640" y="2852936"/>
                <a:ext cx="1008112" cy="72008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sp>
        <p:nvSpPr>
          <p:cNvPr id="18" name="3 Elipse"/>
          <p:cNvSpPr/>
          <p:nvPr/>
        </p:nvSpPr>
        <p:spPr>
          <a:xfrm>
            <a:off x="395536" y="2492896"/>
            <a:ext cx="869735" cy="546042"/>
          </a:xfrm>
          <a:prstGeom prst="ellipse">
            <a:avLst/>
          </a:prstGeom>
          <a:gradFill>
            <a:gsLst>
              <a:gs pos="38000">
                <a:srgbClr val="FF0000"/>
              </a:gs>
              <a:gs pos="61000">
                <a:srgbClr val="00B0F0"/>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16</a:t>
            </a:r>
          </a:p>
          <a:p>
            <a:pPr algn="ctr"/>
            <a:r>
              <a:rPr lang="en-US" sz="1100" dirty="0" smtClean="0">
                <a:solidFill>
                  <a:schemeClr val="tx1"/>
                </a:solidFill>
              </a:rPr>
              <a:t>AAACCC</a:t>
            </a:r>
            <a:endParaRPr lang="en-US" sz="1100" dirty="0">
              <a:solidFill>
                <a:schemeClr val="tx1"/>
              </a:solidFill>
            </a:endParaRPr>
          </a:p>
        </p:txBody>
      </p:sp>
      <p:sp>
        <p:nvSpPr>
          <p:cNvPr id="19" name="18 Elipse"/>
          <p:cNvSpPr/>
          <p:nvPr/>
        </p:nvSpPr>
        <p:spPr>
          <a:xfrm>
            <a:off x="4211960" y="2420888"/>
            <a:ext cx="869735" cy="546042"/>
          </a:xfrm>
          <a:prstGeom prst="ellipse">
            <a:avLst/>
          </a:prstGeom>
          <a:gradFill>
            <a:gsLst>
              <a:gs pos="38000">
                <a:srgbClr val="FF0000"/>
              </a:gs>
              <a:gs pos="61000">
                <a:srgbClr val="00B0F0"/>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32</a:t>
            </a:r>
          </a:p>
          <a:p>
            <a:pPr algn="ctr"/>
            <a:r>
              <a:rPr lang="en-US" sz="1100" dirty="0" smtClean="0">
                <a:solidFill>
                  <a:schemeClr val="tx1"/>
                </a:solidFill>
              </a:rPr>
              <a:t>CCA</a:t>
            </a:r>
            <a:endParaRPr lang="en-US" sz="1100" dirty="0">
              <a:solidFill>
                <a:schemeClr val="tx1"/>
              </a:solidFill>
            </a:endParaRPr>
          </a:p>
        </p:txBody>
      </p:sp>
      <p:sp>
        <p:nvSpPr>
          <p:cNvPr id="20" name="19 Elipse"/>
          <p:cNvSpPr/>
          <p:nvPr/>
        </p:nvSpPr>
        <p:spPr>
          <a:xfrm>
            <a:off x="5796136" y="3284984"/>
            <a:ext cx="869735" cy="546042"/>
          </a:xfrm>
          <a:prstGeom prst="ellipse">
            <a:avLst/>
          </a:prstGeom>
          <a:gradFill>
            <a:gsLst>
              <a:gs pos="38000">
                <a:srgbClr val="00B0F0"/>
              </a:gs>
              <a:gs pos="61000">
                <a:srgbClr val="92D050"/>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456 </a:t>
            </a:r>
          </a:p>
          <a:p>
            <a:pPr algn="ctr"/>
            <a:r>
              <a:rPr lang="en-US" sz="1100" dirty="0" smtClean="0">
                <a:solidFill>
                  <a:schemeClr val="tx1"/>
                </a:solidFill>
              </a:rPr>
              <a:t>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2"/>
                                        </p:tgtEl>
                                      </p:cBhvr>
                                    </p:animEffect>
                                    <p:set>
                                      <p:cBhvr>
                                        <p:cTn id="7"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CustomShape 3"/>
          <p:cNvSpPr/>
          <p:nvPr/>
        </p:nvSpPr>
        <p:spPr>
          <a:xfrm>
            <a:off x="1600200" y="1524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chemeClr val="bg1"/>
                </a:solidFill>
                <a:latin typeface="+mj-lt"/>
              </a:rPr>
              <a:t>Measuring</a:t>
            </a:r>
            <a:r>
              <a:rPr lang="fr-BE" sz="2400" dirty="0" smtClean="0">
                <a:solidFill>
                  <a:schemeClr val="bg1"/>
                </a:solidFill>
                <a:latin typeface="+mj-lt"/>
              </a:rPr>
              <a:t> variation</a:t>
            </a:r>
            <a:endParaRPr lang="en-US" sz="1400" dirty="0">
              <a:solidFill>
                <a:schemeClr val="bg1"/>
              </a:solidFill>
              <a:latin typeface="+mj-lt"/>
            </a:endParaRPr>
          </a:p>
        </p:txBody>
      </p:sp>
      <p:sp>
        <p:nvSpPr>
          <p:cNvPr id="649" name="Rectangle 3"/>
          <p:cNvSpPr>
            <a:spLocks noChangeArrowheads="1"/>
          </p:cNvSpPr>
          <p:nvPr/>
        </p:nvSpPr>
        <p:spPr bwMode="auto">
          <a:xfrm>
            <a:off x="1331640" y="1268760"/>
            <a:ext cx="7056784" cy="144016"/>
          </a:xfrm>
          <a:prstGeom prst="rect">
            <a:avLst/>
          </a:prstGeom>
          <a:solidFill>
            <a:schemeClr val="tx2">
              <a:lumMod val="7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2" name="651 Rectángulo"/>
          <p:cNvSpPr/>
          <p:nvPr/>
        </p:nvSpPr>
        <p:spPr>
          <a:xfrm>
            <a:off x="323528" y="2492896"/>
            <a:ext cx="1008112" cy="12241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#.vcf</a:t>
            </a:r>
          </a:p>
          <a:p>
            <a:pPr algn="ctr"/>
            <a:endParaRPr lang="en-US" sz="1200" dirty="0" smtClean="0">
              <a:solidFill>
                <a:schemeClr val="tx1"/>
              </a:solidFill>
            </a:endParaRPr>
          </a:p>
          <a:p>
            <a:pPr algn="ctr"/>
            <a:endParaRPr lang="en-US" sz="1200" dirty="0" smtClean="0">
              <a:solidFill>
                <a:schemeClr val="tx1"/>
              </a:solidFill>
            </a:endParaRPr>
          </a:p>
          <a:p>
            <a:pPr algn="ctr"/>
            <a:endParaRPr lang="en-US" sz="1200" dirty="0" smtClean="0">
              <a:solidFill>
                <a:schemeClr val="tx1"/>
              </a:solidFill>
            </a:endParaRPr>
          </a:p>
          <a:p>
            <a:pPr algn="ctr"/>
            <a:endParaRPr lang="en-US" sz="1200" dirty="0" smtClean="0">
              <a:solidFill>
                <a:schemeClr val="tx1"/>
              </a:solidFill>
            </a:endParaRPr>
          </a:p>
          <a:p>
            <a:pPr algn="ctr"/>
            <a:endParaRPr lang="en-US" sz="1200" dirty="0">
              <a:solidFill>
                <a:schemeClr val="tx1"/>
              </a:solidFill>
            </a:endParaRPr>
          </a:p>
        </p:txBody>
      </p:sp>
      <p:grpSp>
        <p:nvGrpSpPr>
          <p:cNvPr id="1527" name="68 Grupo"/>
          <p:cNvGrpSpPr/>
          <p:nvPr/>
        </p:nvGrpSpPr>
        <p:grpSpPr>
          <a:xfrm>
            <a:off x="1989770" y="3094856"/>
            <a:ext cx="3302312" cy="838200"/>
            <a:chOff x="2848765" y="2209800"/>
            <a:chExt cx="2101813" cy="3124200"/>
          </a:xfrm>
        </p:grpSpPr>
        <p:sp>
          <p:nvSpPr>
            <p:cNvPr id="655" name="654 Rectángulo"/>
            <p:cNvSpPr/>
            <p:nvPr/>
          </p:nvSpPr>
          <p:spPr>
            <a:xfrm>
              <a:off x="2848765" y="2209800"/>
              <a:ext cx="543567" cy="3124200"/>
            </a:xfrm>
            <a:prstGeom prst="rect">
              <a:avLst/>
            </a:prstGeom>
            <a:solidFill>
              <a:schemeClr val="accent6">
                <a:lumMod val="75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655 Rectángulo"/>
            <p:cNvSpPr/>
            <p:nvPr/>
          </p:nvSpPr>
          <p:spPr>
            <a:xfrm>
              <a:off x="3438163" y="2209800"/>
              <a:ext cx="412476" cy="3124200"/>
            </a:xfrm>
            <a:prstGeom prst="rect">
              <a:avLst/>
            </a:prstGeom>
            <a:solidFill>
              <a:schemeClr val="accent6">
                <a:lumMod val="75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656 Rectángulo"/>
            <p:cNvSpPr/>
            <p:nvPr/>
          </p:nvSpPr>
          <p:spPr>
            <a:xfrm>
              <a:off x="4446440" y="2209800"/>
              <a:ext cx="504138" cy="3124200"/>
            </a:xfrm>
            <a:prstGeom prst="rect">
              <a:avLst/>
            </a:prstGeom>
            <a:solidFill>
              <a:schemeClr val="accent6">
                <a:lumMod val="75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8" name="657 Rectángulo"/>
          <p:cNvSpPr/>
          <p:nvPr/>
        </p:nvSpPr>
        <p:spPr>
          <a:xfrm>
            <a:off x="323528" y="1196752"/>
            <a:ext cx="1022652" cy="338554"/>
          </a:xfrm>
          <a:prstGeom prst="rect">
            <a:avLst/>
          </a:prstGeom>
        </p:spPr>
        <p:txBody>
          <a:bodyPr wrap="none">
            <a:spAutoFit/>
          </a:bodyPr>
          <a:lstStyle/>
          <a:p>
            <a:r>
              <a:rPr lang="fr-BE" sz="1600" dirty="0" smtClean="0"/>
              <a:t>Reference</a:t>
            </a:r>
            <a:endParaRPr lang="en-US" sz="1600" i="1" dirty="0"/>
          </a:p>
        </p:txBody>
      </p:sp>
      <p:sp>
        <p:nvSpPr>
          <p:cNvPr id="659" name="658 Rectángulo"/>
          <p:cNvSpPr/>
          <p:nvPr/>
        </p:nvSpPr>
        <p:spPr>
          <a:xfrm>
            <a:off x="467544" y="1700808"/>
            <a:ext cx="681212" cy="338554"/>
          </a:xfrm>
          <a:prstGeom prst="rect">
            <a:avLst/>
          </a:prstGeom>
        </p:spPr>
        <p:txBody>
          <a:bodyPr wrap="none">
            <a:spAutoFit/>
          </a:bodyPr>
          <a:lstStyle/>
          <a:p>
            <a:r>
              <a:rPr lang="fr-BE" sz="1600" dirty="0" smtClean="0"/>
              <a:t>Reads</a:t>
            </a:r>
            <a:endParaRPr lang="en-US" sz="1600" i="1" dirty="0"/>
          </a:p>
        </p:txBody>
      </p:sp>
      <p:sp>
        <p:nvSpPr>
          <p:cNvPr id="662" name="661 Rectángulo"/>
          <p:cNvSpPr/>
          <p:nvPr/>
        </p:nvSpPr>
        <p:spPr>
          <a:xfrm>
            <a:off x="323528" y="3284984"/>
            <a:ext cx="1014508" cy="338554"/>
          </a:xfrm>
          <a:prstGeom prst="rect">
            <a:avLst/>
          </a:prstGeom>
        </p:spPr>
        <p:txBody>
          <a:bodyPr wrap="none">
            <a:spAutoFit/>
          </a:bodyPr>
          <a:lstStyle/>
          <a:p>
            <a:r>
              <a:rPr lang="fr-BE" sz="1600" dirty="0" smtClean="0"/>
              <a:t>Variations</a:t>
            </a:r>
          </a:p>
        </p:txBody>
      </p:sp>
      <p:grpSp>
        <p:nvGrpSpPr>
          <p:cNvPr id="592" name="413 Grupo"/>
          <p:cNvGrpSpPr/>
          <p:nvPr/>
        </p:nvGrpSpPr>
        <p:grpSpPr>
          <a:xfrm>
            <a:off x="1331640" y="4145057"/>
            <a:ext cx="7344816" cy="508079"/>
            <a:chOff x="2667000" y="5638800"/>
            <a:chExt cx="914400" cy="457200"/>
          </a:xfrm>
        </p:grpSpPr>
        <p:sp>
          <p:nvSpPr>
            <p:cNvPr id="1478" name="Rectangle 3"/>
            <p:cNvSpPr>
              <a:spLocks noChangeArrowheads="1"/>
            </p:cNvSpPr>
            <p:nvPr/>
          </p:nvSpPr>
          <p:spPr bwMode="auto">
            <a:xfrm>
              <a:off x="2667000" y="5638800"/>
              <a:ext cx="914400" cy="131783"/>
            </a:xfrm>
            <a:prstGeom prst="rect">
              <a:avLst/>
            </a:prstGeom>
            <a:solidFill>
              <a:srgbClr val="0070C0"/>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3"/>
            <p:cNvSpPr>
              <a:spLocks noChangeArrowheads="1"/>
            </p:cNvSpPr>
            <p:nvPr/>
          </p:nvSpPr>
          <p:spPr bwMode="auto">
            <a:xfrm>
              <a:off x="2667000" y="5964217"/>
              <a:ext cx="914400" cy="131783"/>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3"/>
            <p:cNvSpPr>
              <a:spLocks noChangeArrowheads="1"/>
            </p:cNvSpPr>
            <p:nvPr/>
          </p:nvSpPr>
          <p:spPr bwMode="auto">
            <a:xfrm>
              <a:off x="2667000" y="5801507"/>
              <a:ext cx="914400" cy="131783"/>
            </a:xfrm>
            <a:prstGeom prst="rect">
              <a:avLst/>
            </a:pr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aphicFrame>
        <p:nvGraphicFramePr>
          <p:cNvPr id="952" name="951 Tabla"/>
          <p:cNvGraphicFramePr>
            <a:graphicFrameLocks noGrp="1"/>
          </p:cNvGraphicFramePr>
          <p:nvPr/>
        </p:nvGraphicFramePr>
        <p:xfrm>
          <a:off x="251520" y="4797152"/>
          <a:ext cx="8568949" cy="1296144"/>
        </p:xfrm>
        <a:graphic>
          <a:graphicData uri="http://schemas.openxmlformats.org/drawingml/2006/table">
            <a:tbl>
              <a:tblPr/>
              <a:tblGrid>
                <a:gridCol w="1080120"/>
                <a:gridCol w="792088"/>
                <a:gridCol w="792088"/>
                <a:gridCol w="688773"/>
                <a:gridCol w="967411"/>
                <a:gridCol w="648072"/>
                <a:gridCol w="864096"/>
                <a:gridCol w="792088"/>
                <a:gridCol w="752011"/>
                <a:gridCol w="1192202"/>
              </a:tblGrid>
              <a:tr h="324036">
                <a:tc>
                  <a:txBody>
                    <a:bodyPr/>
                    <a:lstStyle/>
                    <a:p>
                      <a:pPr algn="ctr" rtl="0" fontAlgn="b"/>
                      <a:r>
                        <a:rPr lang="en-US" sz="1600" b="1" i="0" u="none" strike="noStrike" dirty="0" smtClean="0">
                          <a:solidFill>
                            <a:schemeClr val="tx1"/>
                          </a:solidFill>
                          <a:latin typeface="Calibri"/>
                        </a:rPr>
                        <a:t>Position</a:t>
                      </a:r>
                      <a:endParaRPr lang="en-US" sz="1600" b="1" i="0" u="none" strike="noStrike" dirty="0">
                        <a:solidFill>
                          <a:schemeClr val="tx1"/>
                        </a:solidFill>
                        <a:latin typeface="Calibri"/>
                      </a:endParaRP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600" b="1" i="0" u="none" strike="noStrike" dirty="0" smtClean="0">
                          <a:solidFill>
                            <a:schemeClr val="tx1"/>
                          </a:solidFill>
                          <a:latin typeface="Calibri"/>
                        </a:rPr>
                        <a:t>1-15</a:t>
                      </a:r>
                      <a:endParaRPr lang="en-US" sz="1600" b="1" i="0" u="none" strike="noStrike" dirty="0">
                        <a:solidFill>
                          <a:schemeClr val="tx1"/>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600" b="1" i="0" u="none" strike="noStrike" dirty="0" smtClean="0">
                          <a:solidFill>
                            <a:schemeClr val="tx1"/>
                          </a:solidFill>
                          <a:latin typeface="Calibri"/>
                        </a:rPr>
                        <a:t>16</a:t>
                      </a:r>
                      <a:endParaRPr lang="en-US" sz="1600" b="1" i="0" u="none" strike="noStrike" dirty="0">
                        <a:solidFill>
                          <a:schemeClr val="tx1"/>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600" b="1" i="0" u="none" strike="noStrike" dirty="0" smtClean="0">
                          <a:solidFill>
                            <a:schemeClr val="tx1"/>
                          </a:solidFill>
                          <a:latin typeface="Calibri"/>
                        </a:rPr>
                        <a:t>17</a:t>
                      </a:r>
                      <a:endParaRPr lang="en-US" sz="1600" b="1" i="0" u="none" strike="noStrike" dirty="0">
                        <a:solidFill>
                          <a:schemeClr val="tx1"/>
                        </a:solidFill>
                        <a:latin typeface="Calibri"/>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600" b="1" i="0" u="none" strike="noStrike" dirty="0" smtClean="0">
                          <a:solidFill>
                            <a:schemeClr val="tx1"/>
                          </a:solidFill>
                          <a:latin typeface="Calibri"/>
                        </a:rPr>
                        <a:t>18-31</a:t>
                      </a:r>
                      <a:endParaRPr lang="en-US" sz="1600" b="1" i="0" u="none" strike="noStrike" dirty="0">
                        <a:solidFill>
                          <a:schemeClr val="tx1"/>
                        </a:solidFill>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600" b="1" i="0" u="none" strike="noStrike" dirty="0" smtClean="0">
                          <a:solidFill>
                            <a:schemeClr val="tx1"/>
                          </a:solidFill>
                          <a:latin typeface="Calibri"/>
                        </a:rPr>
                        <a:t>32</a:t>
                      </a:r>
                      <a:endParaRPr lang="en-US" sz="1600" b="1" i="0" u="none" strike="noStrike" dirty="0">
                        <a:solidFill>
                          <a:schemeClr val="tx1"/>
                        </a:solidFill>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600" b="1" i="1" u="none" strike="noStrike" dirty="0" smtClean="0">
                          <a:solidFill>
                            <a:schemeClr val="tx1"/>
                          </a:solidFill>
                          <a:latin typeface="Calibri"/>
                        </a:rPr>
                        <a:t>33-55</a:t>
                      </a:r>
                      <a:endParaRPr lang="en-US" sz="1600" b="1" i="1" u="none" strike="noStrike" dirty="0">
                        <a:solidFill>
                          <a:schemeClr val="tx1"/>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600" b="1" i="1" u="none" strike="noStrike" dirty="0" smtClean="0">
                          <a:solidFill>
                            <a:schemeClr val="tx1"/>
                          </a:solidFill>
                          <a:latin typeface="Calibri"/>
                        </a:rPr>
                        <a:t>56</a:t>
                      </a:r>
                      <a:endParaRPr lang="en-US" sz="1600" b="1" i="1" u="none" strike="noStrike" dirty="0">
                        <a:solidFill>
                          <a:schemeClr val="tx1"/>
                        </a:solidFill>
                        <a:latin typeface="Calibri"/>
                      </a:endParaRP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600" b="1" i="0" u="none" strike="noStrike" dirty="0" smtClean="0">
                          <a:solidFill>
                            <a:schemeClr val="tx1"/>
                          </a:solidFill>
                          <a:latin typeface="Calibri"/>
                        </a:rPr>
                        <a:t>57</a:t>
                      </a:r>
                      <a:endParaRPr lang="en-US" sz="1600" b="1" i="0" u="none" strike="noStrike" dirty="0">
                        <a:solidFill>
                          <a:schemeClr val="tx1"/>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600" b="1" i="0" u="none" strike="noStrike" dirty="0" smtClean="0">
                          <a:solidFill>
                            <a:schemeClr val="tx1"/>
                          </a:solidFill>
                          <a:latin typeface="Calibri"/>
                        </a:rPr>
                        <a:t>58-End</a:t>
                      </a:r>
                      <a:endParaRPr lang="en-US" sz="1600" b="1" i="0" u="none" strike="noStrike" dirty="0">
                        <a:solidFill>
                          <a:schemeClr val="tx1"/>
                        </a:solidFill>
                        <a:latin typeface="Calibri"/>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4036">
                <a:tc>
                  <a:txBody>
                    <a:bodyPr/>
                    <a:lstStyle/>
                    <a:p>
                      <a:pPr algn="ctr" rtl="0" fontAlgn="b"/>
                      <a:r>
                        <a:rPr lang="en-US" sz="1400" b="1" i="0" u="none" strike="noStrike" dirty="0" smtClean="0">
                          <a:solidFill>
                            <a:srgbClr val="FF0000"/>
                          </a:solidFill>
                          <a:effectLst>
                            <a:outerShdw blurRad="38100" dist="38100" dir="2700000" algn="tl">
                              <a:srgbClr val="000000">
                                <a:alpha val="43137"/>
                              </a:srgbClr>
                            </a:outerShdw>
                          </a:effectLst>
                          <a:latin typeface="Calibri"/>
                        </a:rPr>
                        <a:t>Haplotype 1</a:t>
                      </a:r>
                      <a:endParaRPr lang="en-US" sz="1400" b="1" i="0" u="none" strike="noStrike" dirty="0">
                        <a:solidFill>
                          <a:srgbClr val="FF0000"/>
                        </a:solidFill>
                        <a:effectLst>
                          <a:outerShdw blurRad="38100" dist="38100" dir="2700000" algn="tl">
                            <a:srgbClr val="000000">
                              <a:alpha val="43137"/>
                            </a:srgbClr>
                          </a:outerShdw>
                        </a:effectLst>
                        <a:latin typeface="Calibri"/>
                      </a:endParaRP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2000" b="1" i="0" u="none" strike="noStrike" dirty="0" smtClean="0">
                          <a:solidFill>
                            <a:srgbClr val="FF0000"/>
                          </a:solidFill>
                          <a:effectLst>
                            <a:outerShdw blurRad="38100" dist="38100" dir="2700000" algn="tl">
                              <a:srgbClr val="000000">
                                <a:alpha val="43137"/>
                              </a:srgbClr>
                            </a:outerShdw>
                          </a:effectLst>
                          <a:latin typeface="Calibri"/>
                        </a:rPr>
                        <a:t>…</a:t>
                      </a:r>
                      <a:endParaRPr lang="en-US" sz="2000" b="1" i="0" u="none" strike="noStrike" dirty="0">
                        <a:solidFill>
                          <a:srgbClr val="FF0000"/>
                        </a:solidFill>
                        <a:effectLst>
                          <a:outerShdw blurRad="38100" dist="38100" dir="2700000" algn="tl">
                            <a:srgbClr val="000000">
                              <a:alpha val="43137"/>
                            </a:srgbClr>
                          </a:outerShdw>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2000" b="1" i="0" u="none" strike="noStrike" dirty="0" smtClean="0">
                          <a:solidFill>
                            <a:srgbClr val="FF0000"/>
                          </a:solidFill>
                          <a:effectLst>
                            <a:outerShdw blurRad="38100" dist="38100" dir="2700000" algn="tl">
                              <a:srgbClr val="000000">
                                <a:alpha val="43137"/>
                              </a:srgbClr>
                            </a:outerShdw>
                          </a:effectLst>
                          <a:latin typeface="Calibri"/>
                        </a:rPr>
                        <a:t>AACC</a:t>
                      </a:r>
                      <a:endParaRPr lang="en-US" sz="2000" b="1" i="0" u="none" strike="noStrike" dirty="0">
                        <a:solidFill>
                          <a:srgbClr val="FF0000"/>
                        </a:solidFill>
                        <a:effectLst>
                          <a:outerShdw blurRad="38100" dist="38100" dir="2700000" algn="tl">
                            <a:srgbClr val="000000">
                              <a:alpha val="43137"/>
                            </a:srgbClr>
                          </a:outerShdw>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rtl="0" fontAlgn="b"/>
                      <a:r>
                        <a:rPr lang="en-US" sz="2000" b="1" i="0" u="none" strike="noStrike" dirty="0">
                          <a:solidFill>
                            <a:srgbClr val="FF0000"/>
                          </a:solidFill>
                          <a:effectLst>
                            <a:outerShdw blurRad="38100" dist="38100" dir="2700000" algn="tl">
                              <a:srgbClr val="000000">
                                <a:alpha val="43137"/>
                              </a:srgbClr>
                            </a:outerShdw>
                          </a:effectLst>
                          <a:latin typeface="Calibri"/>
                        </a:rPr>
                        <a:t>C</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rtl="0" fontAlgn="b"/>
                      <a:r>
                        <a:rPr lang="en-US" sz="2000" b="1" i="0" u="none" strike="noStrike" dirty="0" smtClean="0">
                          <a:solidFill>
                            <a:srgbClr val="FF0000"/>
                          </a:solidFill>
                          <a:effectLst>
                            <a:outerShdw blurRad="38100" dist="38100" dir="2700000" algn="tl">
                              <a:srgbClr val="000000">
                                <a:alpha val="43137"/>
                              </a:srgbClr>
                            </a:outerShdw>
                          </a:effectLst>
                          <a:latin typeface="Calibri"/>
                        </a:rPr>
                        <a:t>…</a:t>
                      </a:r>
                      <a:endParaRPr lang="en-US" sz="2000" b="1" i="0" u="none" strike="noStrike" dirty="0">
                        <a:solidFill>
                          <a:srgbClr val="FF0000"/>
                        </a:solidFill>
                        <a:effectLst>
                          <a:outerShdw blurRad="38100" dist="38100" dir="2700000" algn="tl">
                            <a:srgbClr val="000000">
                              <a:alpha val="43137"/>
                            </a:srgbClr>
                          </a:outerShdw>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2000" b="1" i="0" u="none" strike="noStrike" dirty="0">
                          <a:solidFill>
                            <a:srgbClr val="FF0000"/>
                          </a:solidFill>
                          <a:effectLst>
                            <a:outerShdw blurRad="38100" dist="38100" dir="2700000" algn="tl">
                              <a:srgbClr val="000000">
                                <a:alpha val="43137"/>
                              </a:srgbClr>
                            </a:outerShdw>
                          </a:effectLst>
                          <a:latin typeface="Calibri"/>
                        </a:rPr>
                        <a:t>CCA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rtl="0" fontAlgn="b"/>
                      <a:r>
                        <a:rPr lang="en-US" sz="2000" b="1" i="0" u="none" strike="noStrike" dirty="0" smtClean="0">
                          <a:solidFill>
                            <a:srgbClr val="FF0000"/>
                          </a:solidFill>
                          <a:effectLst>
                            <a:outerShdw blurRad="38100" dist="38100" dir="2700000" algn="tl">
                              <a:srgbClr val="000000">
                                <a:alpha val="43137"/>
                              </a:srgbClr>
                            </a:outerShdw>
                          </a:effectLst>
                          <a:latin typeface="Calibri"/>
                        </a:rPr>
                        <a:t>…</a:t>
                      </a:r>
                      <a:endParaRPr lang="en-US" sz="2000" b="1" i="0" u="none" strike="noStrike" dirty="0">
                        <a:solidFill>
                          <a:srgbClr val="FF0000"/>
                        </a:solidFill>
                        <a:effectLst>
                          <a:outerShdw blurRad="38100" dist="38100" dir="2700000" algn="tl">
                            <a:srgbClr val="000000">
                              <a:alpha val="43137"/>
                            </a:srgbClr>
                          </a:outerShdw>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2000" b="1" i="1" u="none" strike="noStrike" dirty="0">
                          <a:solidFill>
                            <a:srgbClr val="FF0000"/>
                          </a:solidFill>
                          <a:effectLst>
                            <a:outerShdw blurRad="38100" dist="38100" dir="2700000" algn="tl">
                              <a:srgbClr val="000000">
                                <a:alpha val="43137"/>
                              </a:srgbClr>
                            </a:outerShdw>
                          </a:effectLst>
                          <a:latin typeface="Calibri"/>
                        </a:rPr>
                        <a:t>T-</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algn="ctr" rtl="0" fontAlgn="b"/>
                      <a:r>
                        <a:rPr lang="en-US" sz="2000" b="1" i="0" u="none" strike="noStrike" dirty="0">
                          <a:solidFill>
                            <a:srgbClr val="FF0000"/>
                          </a:solidFill>
                          <a:effectLst>
                            <a:outerShdw blurRad="38100" dist="38100" dir="2700000" algn="tl">
                              <a:srgbClr val="000000">
                                <a:alpha val="43137"/>
                              </a:srgbClr>
                            </a:outerShdw>
                          </a:effectLst>
                          <a:latin typeface="Calibri"/>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2000" b="1" i="0" u="none" strike="noStrike" dirty="0" smtClean="0">
                          <a:solidFill>
                            <a:srgbClr val="FF0000"/>
                          </a:solidFill>
                          <a:effectLst>
                            <a:outerShdw blurRad="38100" dist="38100" dir="2700000" algn="tl">
                              <a:srgbClr val="000000">
                                <a:alpha val="43137"/>
                              </a:srgbClr>
                            </a:outerShdw>
                          </a:effectLst>
                          <a:latin typeface="Calibri"/>
                        </a:rPr>
                        <a:t>…</a:t>
                      </a:r>
                      <a:endParaRPr lang="en-US" sz="2000" b="1" i="0" u="none" strike="noStrike" dirty="0">
                        <a:solidFill>
                          <a:srgbClr val="FF0000"/>
                        </a:solidFill>
                        <a:effectLst>
                          <a:outerShdw blurRad="38100" dist="38100" dir="2700000" algn="tl">
                            <a:srgbClr val="000000">
                              <a:alpha val="43137"/>
                            </a:srgbClr>
                          </a:outerShdw>
                        </a:effectLst>
                        <a:latin typeface="Calibri"/>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4036">
                <a:tc>
                  <a:txBody>
                    <a:bodyPr/>
                    <a:lstStyle/>
                    <a:p>
                      <a:pPr algn="ctr" rtl="0" fontAlgn="b"/>
                      <a:r>
                        <a:rPr lang="en-US" sz="1400" b="1" i="0" u="none" strike="noStrike" dirty="0" smtClean="0">
                          <a:solidFill>
                            <a:srgbClr val="0070C0"/>
                          </a:solidFill>
                          <a:effectLst>
                            <a:outerShdw blurRad="38100" dist="38100" dir="2700000" algn="tl">
                              <a:srgbClr val="000000">
                                <a:alpha val="43137"/>
                              </a:srgbClr>
                            </a:outerShdw>
                          </a:effectLst>
                          <a:latin typeface="+mn-lt"/>
                        </a:rPr>
                        <a:t>Haplotype 2</a:t>
                      </a:r>
                      <a:endParaRPr lang="en-US" sz="1400" b="1" i="0" u="none" strike="noStrike" dirty="0">
                        <a:solidFill>
                          <a:srgbClr val="0070C0"/>
                        </a:solidFill>
                        <a:effectLst>
                          <a:outerShdw blurRad="38100" dist="38100" dir="2700000" algn="tl">
                            <a:srgbClr val="000000">
                              <a:alpha val="43137"/>
                            </a:srgbClr>
                          </a:outerShdw>
                        </a:effectLst>
                        <a:latin typeface="Calibri"/>
                      </a:endParaRP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2000" b="1" i="0" u="none" strike="noStrike" dirty="0" smtClean="0">
                          <a:solidFill>
                            <a:srgbClr val="0070C0"/>
                          </a:solidFill>
                          <a:effectLst>
                            <a:outerShdw blurRad="38100" dist="38100" dir="2700000" algn="tl">
                              <a:srgbClr val="000000">
                                <a:alpha val="43137"/>
                              </a:srgbClr>
                            </a:outerShdw>
                          </a:effectLst>
                          <a:latin typeface="Calibri"/>
                        </a:rPr>
                        <a:t>…</a:t>
                      </a:r>
                      <a:endParaRPr lang="en-US" sz="2000" b="1" i="0" u="none" strike="noStrike" dirty="0">
                        <a:solidFill>
                          <a:srgbClr val="0070C0"/>
                        </a:solidFill>
                        <a:effectLst>
                          <a:outerShdw blurRad="38100" dist="38100" dir="2700000" algn="tl">
                            <a:srgbClr val="000000">
                              <a:alpha val="43137"/>
                            </a:srgbClr>
                          </a:outerShdw>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2000" b="1" i="0" u="none" strike="noStrike" dirty="0" smtClean="0">
                          <a:solidFill>
                            <a:srgbClr val="0070C0"/>
                          </a:solidFill>
                          <a:effectLst>
                            <a:outerShdw blurRad="38100" dist="38100" dir="2700000" algn="tl">
                              <a:srgbClr val="000000">
                                <a:alpha val="43137"/>
                              </a:srgbClr>
                            </a:outerShdw>
                          </a:effectLst>
                          <a:latin typeface="Calibri"/>
                        </a:rPr>
                        <a:t>AACC</a:t>
                      </a:r>
                      <a:endParaRPr lang="en-US" sz="2000" b="1" i="0" u="none" strike="noStrike" dirty="0">
                        <a:solidFill>
                          <a:srgbClr val="0070C0"/>
                        </a:solidFill>
                        <a:effectLst>
                          <a:outerShdw blurRad="38100" dist="38100" dir="2700000" algn="tl">
                            <a:srgbClr val="000000">
                              <a:alpha val="43137"/>
                            </a:srgbClr>
                          </a:outerShdw>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rtl="0" fontAlgn="b"/>
                      <a:r>
                        <a:rPr lang="en-US" sz="2000" b="1" i="0" u="none" strike="noStrike" dirty="0">
                          <a:solidFill>
                            <a:srgbClr val="0070C0"/>
                          </a:solidFill>
                          <a:effectLst>
                            <a:outerShdw blurRad="38100" dist="38100" dir="2700000" algn="tl">
                              <a:srgbClr val="000000">
                                <a:alpha val="43137"/>
                              </a:srgbClr>
                            </a:outerShdw>
                          </a:effectLst>
                          <a:latin typeface="Calibri"/>
                        </a:rPr>
                        <a:t>A</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algn="ctr" rtl="0" fontAlgn="b"/>
                      <a:r>
                        <a:rPr lang="en-US" sz="2000" b="1" i="0" u="none" strike="noStrike" dirty="0" smtClean="0">
                          <a:solidFill>
                            <a:srgbClr val="0070C0"/>
                          </a:solidFill>
                          <a:effectLst>
                            <a:outerShdw blurRad="38100" dist="38100" dir="2700000" algn="tl">
                              <a:srgbClr val="000000">
                                <a:alpha val="43137"/>
                              </a:srgbClr>
                            </a:outerShdw>
                          </a:effectLst>
                          <a:latin typeface="Calibri"/>
                        </a:rPr>
                        <a:t>…</a:t>
                      </a:r>
                      <a:endParaRPr lang="en-US" sz="2000" b="1" i="0" u="none" strike="noStrike" dirty="0">
                        <a:solidFill>
                          <a:srgbClr val="0070C0"/>
                        </a:solidFill>
                        <a:effectLst>
                          <a:outerShdw blurRad="38100" dist="38100" dir="2700000" algn="tl">
                            <a:srgbClr val="000000">
                              <a:alpha val="43137"/>
                            </a:srgbClr>
                          </a:outerShdw>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2000" b="1" i="0" u="none" strike="noStrike" dirty="0">
                          <a:solidFill>
                            <a:srgbClr val="0070C0"/>
                          </a:solidFill>
                          <a:effectLst>
                            <a:outerShdw blurRad="38100" dist="38100" dir="2700000" algn="tl">
                              <a:srgbClr val="000000">
                                <a:alpha val="43137"/>
                              </a:srgbClr>
                            </a:outerShdw>
                          </a:effectLst>
                          <a:latin typeface="Calibri"/>
                        </a:rPr>
                        <a:t>CCA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rtl="0" fontAlgn="b"/>
                      <a:r>
                        <a:rPr lang="en-US" sz="2000" b="1" i="0" u="none" strike="noStrike" dirty="0" smtClean="0">
                          <a:solidFill>
                            <a:srgbClr val="0070C0"/>
                          </a:solidFill>
                          <a:effectLst>
                            <a:outerShdw blurRad="38100" dist="38100" dir="2700000" algn="tl">
                              <a:srgbClr val="000000">
                                <a:alpha val="43137"/>
                              </a:srgbClr>
                            </a:outerShdw>
                          </a:effectLst>
                          <a:latin typeface="Calibri"/>
                        </a:rPr>
                        <a:t>…</a:t>
                      </a:r>
                      <a:endParaRPr lang="en-US" sz="2000" b="1" i="0" u="none" strike="noStrike" dirty="0">
                        <a:solidFill>
                          <a:srgbClr val="0070C0"/>
                        </a:solidFill>
                        <a:effectLst>
                          <a:outerShdw blurRad="38100" dist="38100" dir="2700000" algn="tl">
                            <a:srgbClr val="000000">
                              <a:alpha val="43137"/>
                            </a:srgbClr>
                          </a:outerShdw>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2000" b="1" i="0" u="none" strike="noStrike" dirty="0">
                          <a:solidFill>
                            <a:srgbClr val="0070C0"/>
                          </a:solidFill>
                          <a:effectLst>
                            <a:outerShdw blurRad="38100" dist="38100" dir="2700000" algn="tl">
                              <a:srgbClr val="000000">
                                <a:alpha val="43137"/>
                              </a:srgbClr>
                            </a:outerShdw>
                          </a:effectLst>
                          <a:latin typeface="Calibri"/>
                        </a:rPr>
                        <a:t>TA</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rtl="0" fontAlgn="b"/>
                      <a:r>
                        <a:rPr lang="en-US" sz="2000" b="1" i="0" u="none" strike="noStrike" dirty="0">
                          <a:solidFill>
                            <a:srgbClr val="0070C0"/>
                          </a:solidFill>
                          <a:effectLst>
                            <a:outerShdw blurRad="38100" dist="38100" dir="2700000" algn="tl">
                              <a:srgbClr val="000000">
                                <a:alpha val="43137"/>
                              </a:srgbClr>
                            </a:outerShdw>
                          </a:effectLst>
                          <a:latin typeface="Calibri"/>
                        </a:rPr>
                        <a: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algn="ctr" rtl="0" fontAlgn="b"/>
                      <a:r>
                        <a:rPr lang="en-US" sz="2000" b="1" i="0" u="none" strike="noStrike" dirty="0" smtClean="0">
                          <a:solidFill>
                            <a:srgbClr val="0070C0"/>
                          </a:solidFill>
                          <a:effectLst>
                            <a:outerShdw blurRad="38100" dist="38100" dir="2700000" algn="tl">
                              <a:srgbClr val="000000">
                                <a:alpha val="43137"/>
                              </a:srgbClr>
                            </a:outerShdw>
                          </a:effectLst>
                          <a:latin typeface="Calibri"/>
                        </a:rPr>
                        <a:t>…</a:t>
                      </a:r>
                      <a:endParaRPr lang="en-US" sz="2000" b="1" i="0" u="none" strike="noStrike" dirty="0">
                        <a:solidFill>
                          <a:srgbClr val="0070C0"/>
                        </a:solidFill>
                        <a:effectLst>
                          <a:outerShdw blurRad="38100" dist="38100" dir="2700000" algn="tl">
                            <a:srgbClr val="000000">
                              <a:alpha val="43137"/>
                            </a:srgbClr>
                          </a:outerShdw>
                        </a:effectLst>
                        <a:latin typeface="Calibri"/>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4036">
                <a:tc>
                  <a:txBody>
                    <a:bodyPr/>
                    <a:lstStyle/>
                    <a:p>
                      <a:pPr algn="ctr" rtl="0" fontAlgn="b"/>
                      <a:r>
                        <a:rPr lang="en-US" sz="1400" b="1" i="0" u="none" strike="noStrike" dirty="0" smtClean="0">
                          <a:solidFill>
                            <a:schemeClr val="accent6">
                              <a:lumMod val="75000"/>
                            </a:schemeClr>
                          </a:solidFill>
                          <a:effectLst>
                            <a:outerShdw blurRad="38100" dist="38100" dir="2700000" algn="tl">
                              <a:srgbClr val="000000">
                                <a:alpha val="43137"/>
                              </a:srgbClr>
                            </a:outerShdw>
                          </a:effectLst>
                          <a:latin typeface="+mn-lt"/>
                        </a:rPr>
                        <a:t>Haplotype 3</a:t>
                      </a:r>
                      <a:endParaRPr lang="en-US" sz="1400" b="1" i="0" u="none" strike="noStrike" cap="small" baseline="0" dirty="0">
                        <a:solidFill>
                          <a:schemeClr val="accent6">
                            <a:lumMod val="75000"/>
                          </a:schemeClr>
                        </a:solidFill>
                        <a:effectLst>
                          <a:outerShdw blurRad="38100" dist="38100" dir="2700000" algn="tl">
                            <a:srgbClr val="000000">
                              <a:alpha val="43137"/>
                            </a:srgbClr>
                          </a:outerShdw>
                        </a:effectLst>
                        <a:latin typeface="Calibri"/>
                      </a:endParaRP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2000" b="1" i="1" u="none" strike="noStrike" cap="small" baseline="0" dirty="0" smtClean="0">
                          <a:solidFill>
                            <a:schemeClr val="accent6">
                              <a:lumMod val="75000"/>
                            </a:schemeClr>
                          </a:solidFill>
                          <a:effectLst>
                            <a:outerShdw blurRad="38100" dist="38100" dir="2700000" algn="tl">
                              <a:srgbClr val="000000">
                                <a:alpha val="43137"/>
                              </a:srgbClr>
                            </a:outerShdw>
                          </a:effectLst>
                          <a:latin typeface="Calibri"/>
                        </a:rPr>
                        <a:t>…</a:t>
                      </a:r>
                      <a:endParaRPr lang="en-US" sz="2000" b="1" i="1" u="none" strike="noStrike" cap="small" baseline="0" dirty="0">
                        <a:solidFill>
                          <a:schemeClr val="accent6">
                            <a:lumMod val="75000"/>
                          </a:schemeClr>
                        </a:solidFill>
                        <a:effectLst>
                          <a:outerShdw blurRad="38100" dist="38100" dir="2700000" algn="tl">
                            <a:srgbClr val="000000">
                              <a:alpha val="43137"/>
                            </a:srgbClr>
                          </a:outerShdw>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2000" b="1" i="1" u="none" strike="noStrike" cap="small" baseline="0" dirty="0">
                          <a:solidFill>
                            <a:srgbClr val="FFC000"/>
                          </a:solidFill>
                          <a:effectLst>
                            <a:outerShdw blurRad="38100" dist="38100" dir="2700000" algn="tl">
                              <a:srgbClr val="000000">
                                <a:alpha val="43137"/>
                              </a:srgbClr>
                            </a:outerShdw>
                          </a:effectLst>
                          <a:latin typeface="Calibri"/>
                        </a:rPr>
                        <a: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algn="ctr" rtl="0" fontAlgn="b"/>
                      <a:r>
                        <a:rPr lang="en-US" sz="2000" b="1" i="0" u="none" strike="noStrike" cap="small" baseline="0" dirty="0">
                          <a:solidFill>
                            <a:schemeClr val="accent6">
                              <a:lumMod val="75000"/>
                            </a:schemeClr>
                          </a:solidFill>
                          <a:effectLst>
                            <a:outerShdw blurRad="38100" dist="38100" dir="2700000" algn="tl">
                              <a:srgbClr val="000000">
                                <a:alpha val="43137"/>
                              </a:srgbClr>
                            </a:outerShdw>
                          </a:effectLst>
                          <a:latin typeface="Calibri"/>
                        </a:rPr>
                        <a:t>-</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2000" b="1" i="1" u="none" strike="noStrike" cap="small" baseline="0" dirty="0" smtClean="0">
                          <a:solidFill>
                            <a:schemeClr val="accent6">
                              <a:lumMod val="75000"/>
                            </a:schemeClr>
                          </a:solidFill>
                          <a:effectLst>
                            <a:outerShdw blurRad="38100" dist="38100" dir="2700000" algn="tl">
                              <a:srgbClr val="000000">
                                <a:alpha val="43137"/>
                              </a:srgbClr>
                            </a:outerShdw>
                          </a:effectLst>
                          <a:latin typeface="Calibri"/>
                        </a:rPr>
                        <a:t>…</a:t>
                      </a:r>
                      <a:endParaRPr lang="en-US" sz="2000" b="1" i="1" u="none" strike="noStrike" cap="small" baseline="0" dirty="0">
                        <a:solidFill>
                          <a:schemeClr val="accent6">
                            <a:lumMod val="75000"/>
                          </a:schemeClr>
                        </a:solidFill>
                        <a:effectLst>
                          <a:outerShdw blurRad="38100" dist="38100" dir="2700000" algn="tl">
                            <a:srgbClr val="000000">
                              <a:alpha val="43137"/>
                            </a:srgbClr>
                          </a:outerShdw>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2000" b="1" i="1" u="none" strike="noStrike" cap="small" baseline="0" dirty="0">
                          <a:solidFill>
                            <a:srgbClr val="FFC000"/>
                          </a:solidFill>
                          <a:effectLst>
                            <a:outerShdw blurRad="38100" dist="38100" dir="2700000" algn="tl">
                              <a:srgbClr val="000000">
                                <a:alpha val="43137"/>
                              </a:srgbClr>
                            </a:outerShdw>
                          </a:effectLst>
                          <a:latin typeface="Calibri"/>
                        </a:rPr>
                        <a:t>C</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algn="ctr" rtl="0" fontAlgn="b"/>
                      <a:r>
                        <a:rPr lang="en-US" sz="2000" b="1" i="1" u="none" strike="noStrike" cap="small" baseline="0" dirty="0" smtClean="0">
                          <a:solidFill>
                            <a:schemeClr val="accent6">
                              <a:lumMod val="75000"/>
                            </a:schemeClr>
                          </a:solidFill>
                          <a:effectLst>
                            <a:outerShdw blurRad="38100" dist="38100" dir="2700000" algn="tl">
                              <a:srgbClr val="000000">
                                <a:alpha val="43137"/>
                              </a:srgbClr>
                            </a:outerShdw>
                          </a:effectLst>
                          <a:latin typeface="Calibri"/>
                        </a:rPr>
                        <a:t>…</a:t>
                      </a:r>
                      <a:endParaRPr lang="en-US" sz="2000" b="1" i="1" u="none" strike="noStrike" cap="small" baseline="0" dirty="0">
                        <a:solidFill>
                          <a:schemeClr val="accent6">
                            <a:lumMod val="75000"/>
                          </a:schemeClr>
                        </a:solidFill>
                        <a:effectLst>
                          <a:outerShdw blurRad="38100" dist="38100" dir="2700000" algn="tl">
                            <a:srgbClr val="000000">
                              <a:alpha val="43137"/>
                            </a:srgbClr>
                          </a:outerShdw>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2000" b="1" i="0" u="none" strike="noStrike" cap="small" baseline="0" dirty="0">
                          <a:solidFill>
                            <a:schemeClr val="accent6">
                              <a:lumMod val="75000"/>
                            </a:schemeClr>
                          </a:solidFill>
                          <a:effectLst>
                            <a:outerShdw blurRad="38100" dist="38100" dir="2700000" algn="tl">
                              <a:srgbClr val="000000">
                                <a:alpha val="43137"/>
                              </a:srgbClr>
                            </a:outerShdw>
                          </a:effectLst>
                          <a:latin typeface="Calibri"/>
                        </a:rPr>
                        <a:t>TA</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rtl="0" fontAlgn="b"/>
                      <a:r>
                        <a:rPr lang="en-US" sz="2000" b="1" i="1" u="none" strike="noStrike" cap="small" baseline="0" dirty="0">
                          <a:solidFill>
                            <a:srgbClr val="FFC000"/>
                          </a:solidFill>
                          <a:effectLst>
                            <a:outerShdw blurRad="38100" dist="38100" dir="2700000" algn="tl">
                              <a:srgbClr val="000000">
                                <a:alpha val="43137"/>
                              </a:srgbClr>
                            </a:outerShdw>
                          </a:effectLst>
                          <a:latin typeface="Calibri"/>
                        </a:rPr>
                        <a:t>C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algn="ctr" rtl="0" fontAlgn="b"/>
                      <a:r>
                        <a:rPr lang="en-US" sz="2000" b="1" i="1" u="none" strike="noStrike" cap="small" baseline="0" dirty="0" smtClean="0">
                          <a:solidFill>
                            <a:schemeClr val="accent6">
                              <a:lumMod val="75000"/>
                            </a:schemeClr>
                          </a:solidFill>
                          <a:effectLst>
                            <a:outerShdw blurRad="38100" dist="38100" dir="2700000" algn="tl">
                              <a:srgbClr val="000000">
                                <a:alpha val="43137"/>
                              </a:srgbClr>
                            </a:outerShdw>
                          </a:effectLst>
                          <a:latin typeface="Calibri"/>
                        </a:rPr>
                        <a:t>…</a:t>
                      </a:r>
                      <a:endParaRPr lang="en-US" sz="2000" b="1" i="1" u="none" strike="noStrike" cap="small" baseline="0" dirty="0">
                        <a:solidFill>
                          <a:schemeClr val="accent6">
                            <a:lumMod val="75000"/>
                          </a:schemeClr>
                        </a:solidFill>
                        <a:effectLst>
                          <a:outerShdw blurRad="38100" dist="38100" dir="2700000" algn="tl">
                            <a:srgbClr val="000000">
                              <a:alpha val="43137"/>
                            </a:srgbClr>
                          </a:outerShdw>
                        </a:effectLst>
                        <a:latin typeface="Calibri"/>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994" name="993 Grupo"/>
          <p:cNvGrpSpPr/>
          <p:nvPr/>
        </p:nvGrpSpPr>
        <p:grpSpPr>
          <a:xfrm>
            <a:off x="1475656" y="1628800"/>
            <a:ext cx="7381328" cy="1008112"/>
            <a:chOff x="2843808" y="1628800"/>
            <a:chExt cx="6013176" cy="1008112"/>
          </a:xfrm>
        </p:grpSpPr>
        <p:grpSp>
          <p:nvGrpSpPr>
            <p:cNvPr id="1462" name="139 Grupo"/>
            <p:cNvGrpSpPr/>
            <p:nvPr/>
          </p:nvGrpSpPr>
          <p:grpSpPr>
            <a:xfrm>
              <a:off x="5436096" y="2348880"/>
              <a:ext cx="1868086" cy="263543"/>
              <a:chOff x="4976414" y="2316321"/>
              <a:chExt cx="1868086" cy="263543"/>
            </a:xfrm>
          </p:grpSpPr>
          <p:sp>
            <p:nvSpPr>
              <p:cNvPr id="477" name="Rectangle 6"/>
              <p:cNvSpPr>
                <a:spLocks noChangeArrowheads="1"/>
              </p:cNvSpPr>
              <p:nvPr/>
            </p:nvSpPr>
            <p:spPr bwMode="auto">
              <a:xfrm>
                <a:off x="6075823" y="2316321"/>
                <a:ext cx="252591"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8" name="Rectangle 86"/>
              <p:cNvSpPr>
                <a:spLocks noChangeArrowheads="1"/>
              </p:cNvSpPr>
              <p:nvPr/>
            </p:nvSpPr>
            <p:spPr bwMode="auto">
              <a:xfrm>
                <a:off x="5769927" y="2412155"/>
                <a:ext cx="37131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9" name="Rectangle 89"/>
              <p:cNvSpPr>
                <a:spLocks noChangeArrowheads="1"/>
              </p:cNvSpPr>
              <p:nvPr/>
            </p:nvSpPr>
            <p:spPr bwMode="auto">
              <a:xfrm>
                <a:off x="5100590" y="2316321"/>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0" name="Rectangle 90"/>
              <p:cNvSpPr>
                <a:spLocks noChangeArrowheads="1"/>
              </p:cNvSpPr>
              <p:nvPr/>
            </p:nvSpPr>
            <p:spPr bwMode="auto">
              <a:xfrm>
                <a:off x="5841404" y="2316321"/>
                <a:ext cx="278032"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463" name="Group 91"/>
              <p:cNvGrpSpPr>
                <a:grpSpLocks/>
              </p:cNvGrpSpPr>
              <p:nvPr/>
            </p:nvGrpSpPr>
            <p:grpSpPr bwMode="auto">
              <a:xfrm>
                <a:off x="6386565" y="2316321"/>
                <a:ext cx="371315" cy="68042"/>
                <a:chOff x="7359" y="10643"/>
                <a:chExt cx="613" cy="71"/>
              </a:xfrm>
            </p:grpSpPr>
            <p:sp>
              <p:nvSpPr>
                <p:cNvPr id="503" name="Rectangle 92"/>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4" name="Rectangle 93"/>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64" name="Group 101"/>
              <p:cNvGrpSpPr>
                <a:grpSpLocks/>
              </p:cNvGrpSpPr>
              <p:nvPr/>
            </p:nvGrpSpPr>
            <p:grpSpPr bwMode="auto">
              <a:xfrm>
                <a:off x="4976414" y="2412155"/>
                <a:ext cx="371315" cy="68042"/>
                <a:chOff x="5031" y="10743"/>
                <a:chExt cx="613" cy="71"/>
              </a:xfrm>
            </p:grpSpPr>
            <p:sp>
              <p:nvSpPr>
                <p:cNvPr id="501" name="Rectangle 102"/>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2" name="Rectangle 103"/>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483" name="Rectangle 104"/>
              <p:cNvSpPr>
                <a:spLocks noChangeArrowheads="1"/>
              </p:cNvSpPr>
              <p:nvPr/>
            </p:nvSpPr>
            <p:spPr bwMode="auto">
              <a:xfrm>
                <a:off x="5841404" y="2412155"/>
                <a:ext cx="278032"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465" name="Group 105"/>
              <p:cNvGrpSpPr>
                <a:grpSpLocks/>
              </p:cNvGrpSpPr>
              <p:nvPr/>
            </p:nvGrpSpPr>
            <p:grpSpPr bwMode="auto">
              <a:xfrm>
                <a:off x="6473185" y="2412155"/>
                <a:ext cx="371315" cy="69959"/>
                <a:chOff x="7502" y="10743"/>
                <a:chExt cx="613" cy="73"/>
              </a:xfrm>
            </p:grpSpPr>
            <p:sp>
              <p:nvSpPr>
                <p:cNvPr id="499" name="Rectangle 106"/>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0" name="Rectangle 107"/>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66" name="Group 117"/>
              <p:cNvGrpSpPr>
                <a:grpSpLocks/>
              </p:cNvGrpSpPr>
              <p:nvPr/>
            </p:nvGrpSpPr>
            <p:grpSpPr bwMode="auto">
              <a:xfrm>
                <a:off x="5042440" y="2508947"/>
                <a:ext cx="371315" cy="68042"/>
                <a:chOff x="5140" y="10844"/>
                <a:chExt cx="613" cy="71"/>
              </a:xfrm>
            </p:grpSpPr>
            <p:sp>
              <p:nvSpPr>
                <p:cNvPr id="497" name="Rectangle 118"/>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8" name="Rectangle 119"/>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67" name="Group 120"/>
              <p:cNvGrpSpPr>
                <a:grpSpLocks/>
              </p:cNvGrpSpPr>
              <p:nvPr/>
            </p:nvGrpSpPr>
            <p:grpSpPr bwMode="auto">
              <a:xfrm>
                <a:off x="5679067" y="2508947"/>
                <a:ext cx="440369" cy="68042"/>
                <a:chOff x="6191" y="10844"/>
                <a:chExt cx="727" cy="71"/>
              </a:xfrm>
            </p:grpSpPr>
            <p:sp>
              <p:nvSpPr>
                <p:cNvPr id="495" name="Rectangle 121"/>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6" name="Rectangle 122"/>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69" name="Group 123"/>
              <p:cNvGrpSpPr>
                <a:grpSpLocks/>
              </p:cNvGrpSpPr>
              <p:nvPr/>
            </p:nvGrpSpPr>
            <p:grpSpPr bwMode="auto">
              <a:xfrm>
                <a:off x="6429572" y="2508947"/>
                <a:ext cx="371315" cy="68042"/>
                <a:chOff x="7430" y="10844"/>
                <a:chExt cx="613" cy="71"/>
              </a:xfrm>
            </p:grpSpPr>
            <p:sp>
              <p:nvSpPr>
                <p:cNvPr id="493" name="Rectangle 124"/>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4" name="Rectangle 125"/>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488" name="Rectangle 192"/>
              <p:cNvSpPr>
                <a:spLocks noChangeArrowheads="1"/>
              </p:cNvSpPr>
              <p:nvPr/>
            </p:nvSpPr>
            <p:spPr bwMode="auto">
              <a:xfrm>
                <a:off x="5367113" y="2414071"/>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9" name="Rectangle 193"/>
              <p:cNvSpPr>
                <a:spLocks noChangeArrowheads="1"/>
              </p:cNvSpPr>
              <p:nvPr/>
            </p:nvSpPr>
            <p:spPr bwMode="auto">
              <a:xfrm>
                <a:off x="5431321" y="2508947"/>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0" name="Rectangle 194"/>
              <p:cNvSpPr>
                <a:spLocks noChangeArrowheads="1"/>
              </p:cNvSpPr>
              <p:nvPr/>
            </p:nvSpPr>
            <p:spPr bwMode="auto">
              <a:xfrm>
                <a:off x="5267773" y="2316321"/>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1" name="Rectangle 197"/>
              <p:cNvSpPr>
                <a:spLocks noChangeArrowheads="1"/>
              </p:cNvSpPr>
              <p:nvPr/>
            </p:nvSpPr>
            <p:spPr bwMode="auto">
              <a:xfrm>
                <a:off x="6161232" y="2411196"/>
                <a:ext cx="256226"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2" name="Rectangle 198"/>
              <p:cNvSpPr>
                <a:spLocks noChangeArrowheads="1"/>
              </p:cNvSpPr>
              <p:nvPr/>
            </p:nvSpPr>
            <p:spPr bwMode="auto">
              <a:xfrm>
                <a:off x="6119436" y="2511822"/>
                <a:ext cx="267129"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pic>
          <p:nvPicPr>
            <p:cNvPr id="951" name="Picture 2"/>
            <p:cNvPicPr>
              <a:picLocks noChangeAspect="1" noChangeArrowheads="1"/>
            </p:cNvPicPr>
            <p:nvPr/>
          </p:nvPicPr>
          <p:blipFill>
            <a:blip r:embed="rId2" cstate="print"/>
            <a:srcRect l="34295" t="70596" r="28538" b="25582"/>
            <a:stretch>
              <a:fillRect/>
            </a:stretch>
          </p:blipFill>
          <p:spPr bwMode="auto">
            <a:xfrm>
              <a:off x="2843808" y="1628800"/>
              <a:ext cx="6013176" cy="576064"/>
            </a:xfrm>
            <a:prstGeom prst="rect">
              <a:avLst/>
            </a:prstGeom>
            <a:noFill/>
            <a:ln w="9525">
              <a:noFill/>
              <a:miter lim="800000"/>
              <a:headEnd/>
              <a:tailEnd/>
            </a:ln>
          </p:spPr>
        </p:pic>
        <p:grpSp>
          <p:nvGrpSpPr>
            <p:cNvPr id="1515" name="139 Grupo"/>
            <p:cNvGrpSpPr/>
            <p:nvPr/>
          </p:nvGrpSpPr>
          <p:grpSpPr>
            <a:xfrm>
              <a:off x="4427984" y="2060848"/>
              <a:ext cx="1868086" cy="263543"/>
              <a:chOff x="4976414" y="2316321"/>
              <a:chExt cx="1868086" cy="263543"/>
            </a:xfrm>
          </p:grpSpPr>
          <p:sp>
            <p:nvSpPr>
              <p:cNvPr id="588" name="Rectangle 6"/>
              <p:cNvSpPr>
                <a:spLocks noChangeArrowheads="1"/>
              </p:cNvSpPr>
              <p:nvPr/>
            </p:nvSpPr>
            <p:spPr bwMode="auto">
              <a:xfrm>
                <a:off x="6075823" y="2316321"/>
                <a:ext cx="252591"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9" name="Rectangle 86"/>
              <p:cNvSpPr>
                <a:spLocks noChangeArrowheads="1"/>
              </p:cNvSpPr>
              <p:nvPr/>
            </p:nvSpPr>
            <p:spPr bwMode="auto">
              <a:xfrm>
                <a:off x="5769927" y="2412155"/>
                <a:ext cx="371315"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0" name="Rectangle 89"/>
              <p:cNvSpPr>
                <a:spLocks noChangeArrowheads="1"/>
              </p:cNvSpPr>
              <p:nvPr/>
            </p:nvSpPr>
            <p:spPr bwMode="auto">
              <a:xfrm>
                <a:off x="5100590" y="2316321"/>
                <a:ext cx="128416"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1" name="Rectangle 90"/>
              <p:cNvSpPr>
                <a:spLocks noChangeArrowheads="1"/>
              </p:cNvSpPr>
              <p:nvPr/>
            </p:nvSpPr>
            <p:spPr bwMode="auto">
              <a:xfrm>
                <a:off x="5841404" y="2316321"/>
                <a:ext cx="278032"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16" name="Group 91"/>
              <p:cNvGrpSpPr>
                <a:grpSpLocks/>
              </p:cNvGrpSpPr>
              <p:nvPr/>
            </p:nvGrpSpPr>
            <p:grpSpPr bwMode="auto">
              <a:xfrm>
                <a:off x="6386565" y="2316321"/>
                <a:ext cx="371315" cy="68042"/>
                <a:chOff x="7359" y="10643"/>
                <a:chExt cx="613" cy="71"/>
              </a:xfrm>
            </p:grpSpPr>
            <p:sp>
              <p:nvSpPr>
                <p:cNvPr id="614" name="Rectangle 92"/>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5" name="Rectangle 93"/>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17" name="Group 101"/>
              <p:cNvGrpSpPr>
                <a:grpSpLocks/>
              </p:cNvGrpSpPr>
              <p:nvPr/>
            </p:nvGrpSpPr>
            <p:grpSpPr bwMode="auto">
              <a:xfrm>
                <a:off x="4976414" y="2412155"/>
                <a:ext cx="371315" cy="68042"/>
                <a:chOff x="5031" y="10743"/>
                <a:chExt cx="613" cy="71"/>
              </a:xfrm>
            </p:grpSpPr>
            <p:sp>
              <p:nvSpPr>
                <p:cNvPr id="612" name="Rectangle 102"/>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3" name="Rectangle 103"/>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94" name="Rectangle 104"/>
              <p:cNvSpPr>
                <a:spLocks noChangeArrowheads="1"/>
              </p:cNvSpPr>
              <p:nvPr/>
            </p:nvSpPr>
            <p:spPr bwMode="auto">
              <a:xfrm>
                <a:off x="5841404" y="2412155"/>
                <a:ext cx="278032"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18" name="Group 105"/>
              <p:cNvGrpSpPr>
                <a:grpSpLocks/>
              </p:cNvGrpSpPr>
              <p:nvPr/>
            </p:nvGrpSpPr>
            <p:grpSpPr bwMode="auto">
              <a:xfrm>
                <a:off x="6473185" y="2412155"/>
                <a:ext cx="371315" cy="69959"/>
                <a:chOff x="7502" y="10743"/>
                <a:chExt cx="613" cy="73"/>
              </a:xfrm>
            </p:grpSpPr>
            <p:sp>
              <p:nvSpPr>
                <p:cNvPr id="610" name="Rectangle 106"/>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1" name="Rectangle 107"/>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19" name="Group 117"/>
              <p:cNvGrpSpPr>
                <a:grpSpLocks/>
              </p:cNvGrpSpPr>
              <p:nvPr/>
            </p:nvGrpSpPr>
            <p:grpSpPr bwMode="auto">
              <a:xfrm>
                <a:off x="5042440" y="2508947"/>
                <a:ext cx="371315" cy="68042"/>
                <a:chOff x="5140" y="10844"/>
                <a:chExt cx="613" cy="71"/>
              </a:xfrm>
            </p:grpSpPr>
            <p:sp>
              <p:nvSpPr>
                <p:cNvPr id="608" name="Rectangle 118"/>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9" name="Rectangle 119"/>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20" name="Group 120"/>
              <p:cNvGrpSpPr>
                <a:grpSpLocks/>
              </p:cNvGrpSpPr>
              <p:nvPr/>
            </p:nvGrpSpPr>
            <p:grpSpPr bwMode="auto">
              <a:xfrm>
                <a:off x="5679067" y="2508947"/>
                <a:ext cx="440369" cy="68042"/>
                <a:chOff x="6191" y="10844"/>
                <a:chExt cx="727" cy="71"/>
              </a:xfrm>
            </p:grpSpPr>
            <p:sp>
              <p:nvSpPr>
                <p:cNvPr id="606" name="Rectangle 121"/>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7" name="Rectangle 122"/>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21" name="Group 123"/>
              <p:cNvGrpSpPr>
                <a:grpSpLocks/>
              </p:cNvGrpSpPr>
              <p:nvPr/>
            </p:nvGrpSpPr>
            <p:grpSpPr bwMode="auto">
              <a:xfrm>
                <a:off x="6429572" y="2508947"/>
                <a:ext cx="371315" cy="68042"/>
                <a:chOff x="7430" y="10844"/>
                <a:chExt cx="613" cy="71"/>
              </a:xfrm>
            </p:grpSpPr>
            <p:sp>
              <p:nvSpPr>
                <p:cNvPr id="604" name="Rectangle 124"/>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5" name="Rectangle 125"/>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99" name="Rectangle 192"/>
              <p:cNvSpPr>
                <a:spLocks noChangeArrowheads="1"/>
              </p:cNvSpPr>
              <p:nvPr/>
            </p:nvSpPr>
            <p:spPr bwMode="auto">
              <a:xfrm>
                <a:off x="5367113" y="2414071"/>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0" name="Rectangle 193"/>
              <p:cNvSpPr>
                <a:spLocks noChangeArrowheads="1"/>
              </p:cNvSpPr>
              <p:nvPr/>
            </p:nvSpPr>
            <p:spPr bwMode="auto">
              <a:xfrm>
                <a:off x="5431321" y="2508947"/>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1" name="Rectangle 194"/>
              <p:cNvSpPr>
                <a:spLocks noChangeArrowheads="1"/>
              </p:cNvSpPr>
              <p:nvPr/>
            </p:nvSpPr>
            <p:spPr bwMode="auto">
              <a:xfrm>
                <a:off x="5267773" y="2316321"/>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2" name="Rectangle 197"/>
              <p:cNvSpPr>
                <a:spLocks noChangeArrowheads="1"/>
              </p:cNvSpPr>
              <p:nvPr/>
            </p:nvSpPr>
            <p:spPr bwMode="auto">
              <a:xfrm>
                <a:off x="6161232" y="2411196"/>
                <a:ext cx="256226"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3" name="Rectangle 198"/>
              <p:cNvSpPr>
                <a:spLocks noChangeArrowheads="1"/>
              </p:cNvSpPr>
              <p:nvPr/>
            </p:nvSpPr>
            <p:spPr bwMode="auto">
              <a:xfrm>
                <a:off x="6119436" y="2511822"/>
                <a:ext cx="267129"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484" name="168 Grupo"/>
            <p:cNvGrpSpPr/>
            <p:nvPr/>
          </p:nvGrpSpPr>
          <p:grpSpPr>
            <a:xfrm>
              <a:off x="7308304" y="2132856"/>
              <a:ext cx="1098198" cy="375669"/>
              <a:chOff x="6800887" y="2315363"/>
              <a:chExt cx="1098198" cy="375669"/>
            </a:xfrm>
          </p:grpSpPr>
          <p:grpSp>
            <p:nvGrpSpPr>
              <p:cNvPr id="1500" name="Group 94"/>
              <p:cNvGrpSpPr>
                <a:grpSpLocks/>
              </p:cNvGrpSpPr>
              <p:nvPr/>
            </p:nvGrpSpPr>
            <p:grpSpPr bwMode="auto">
              <a:xfrm>
                <a:off x="7359981" y="2316321"/>
                <a:ext cx="539104" cy="68042"/>
                <a:chOff x="8966" y="10643"/>
                <a:chExt cx="890" cy="71"/>
              </a:xfrm>
            </p:grpSpPr>
            <p:sp>
              <p:nvSpPr>
                <p:cNvPr id="518" name="Rectangle 95"/>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19" name="Rectangle 96"/>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504" name="Group 108"/>
              <p:cNvGrpSpPr>
                <a:grpSpLocks/>
              </p:cNvGrpSpPr>
              <p:nvPr/>
            </p:nvGrpSpPr>
            <p:grpSpPr bwMode="auto">
              <a:xfrm>
                <a:off x="7070439" y="2621073"/>
                <a:ext cx="371315" cy="69959"/>
                <a:chOff x="8491" y="10743"/>
                <a:chExt cx="613" cy="73"/>
              </a:xfrm>
            </p:grpSpPr>
            <p:sp>
              <p:nvSpPr>
                <p:cNvPr id="516" name="Rectangle 109"/>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17" name="Rectangle 110"/>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08" name="Rectangle 111"/>
              <p:cNvSpPr>
                <a:spLocks noChangeArrowheads="1"/>
              </p:cNvSpPr>
              <p:nvPr/>
            </p:nvSpPr>
            <p:spPr bwMode="auto">
              <a:xfrm>
                <a:off x="7555633" y="2412155"/>
                <a:ext cx="278032"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9" name="Rectangle 126"/>
              <p:cNvSpPr>
                <a:spLocks noChangeArrowheads="1"/>
              </p:cNvSpPr>
              <p:nvPr/>
            </p:nvSpPr>
            <p:spPr bwMode="auto">
              <a:xfrm>
                <a:off x="7555633" y="2508947"/>
                <a:ext cx="278032"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05" name="Group 136"/>
              <p:cNvGrpSpPr>
                <a:grpSpLocks/>
              </p:cNvGrpSpPr>
              <p:nvPr/>
            </p:nvGrpSpPr>
            <p:grpSpPr bwMode="auto">
              <a:xfrm>
                <a:off x="6899622" y="2507989"/>
                <a:ext cx="459753" cy="68042"/>
                <a:chOff x="8276" y="10844"/>
                <a:chExt cx="759" cy="71"/>
              </a:xfrm>
            </p:grpSpPr>
            <p:sp>
              <p:nvSpPr>
                <p:cNvPr id="514" name="Rectangle 137"/>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15" name="Rectangle 138"/>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11" name="Rectangle 199"/>
              <p:cNvSpPr>
                <a:spLocks noChangeArrowheads="1"/>
              </p:cNvSpPr>
              <p:nvPr/>
            </p:nvSpPr>
            <p:spPr bwMode="auto">
              <a:xfrm>
                <a:off x="7270938" y="2315363"/>
                <a:ext cx="129021" cy="68042"/>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12" name="Rectangle 200"/>
              <p:cNvSpPr>
                <a:spLocks noChangeArrowheads="1"/>
              </p:cNvSpPr>
              <p:nvPr/>
            </p:nvSpPr>
            <p:spPr bwMode="auto">
              <a:xfrm>
                <a:off x="6800887" y="2315363"/>
                <a:ext cx="429466"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13" name="Rectangle 201"/>
              <p:cNvSpPr>
                <a:spLocks noChangeArrowheads="1"/>
              </p:cNvSpPr>
              <p:nvPr/>
            </p:nvSpPr>
            <p:spPr bwMode="auto">
              <a:xfrm>
                <a:off x="6958984" y="2411196"/>
                <a:ext cx="311953" cy="68042"/>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pic>
          <p:nvPicPr>
            <p:cNvPr id="954" name="Picture 2"/>
            <p:cNvPicPr>
              <a:picLocks noChangeAspect="1" noChangeArrowheads="1"/>
            </p:cNvPicPr>
            <p:nvPr/>
          </p:nvPicPr>
          <p:blipFill>
            <a:blip r:embed="rId2" cstate="print"/>
            <a:srcRect l="34295" t="70596" r="55913" b="26537"/>
            <a:stretch>
              <a:fillRect/>
            </a:stretch>
          </p:blipFill>
          <p:spPr bwMode="auto">
            <a:xfrm>
              <a:off x="2843808" y="2204864"/>
              <a:ext cx="1584176" cy="432048"/>
            </a:xfrm>
            <a:prstGeom prst="rect">
              <a:avLst/>
            </a:prstGeom>
            <a:noFill/>
            <a:ln w="9525">
              <a:noFill/>
              <a:miter lim="800000"/>
              <a:headEnd/>
              <a:tailEnd/>
            </a:ln>
          </p:spPr>
        </p:pic>
      </p:grpSp>
      <p:grpSp>
        <p:nvGrpSpPr>
          <p:cNvPr id="1095" name="1094 Grupo"/>
          <p:cNvGrpSpPr/>
          <p:nvPr/>
        </p:nvGrpSpPr>
        <p:grpSpPr>
          <a:xfrm>
            <a:off x="6084169" y="3094856"/>
            <a:ext cx="1440159" cy="838200"/>
            <a:chOff x="6084169" y="2924944"/>
            <a:chExt cx="1440159" cy="838200"/>
          </a:xfrm>
        </p:grpSpPr>
        <p:sp>
          <p:nvSpPr>
            <p:cNvPr id="995" name="994 Rectángulo"/>
            <p:cNvSpPr/>
            <p:nvPr/>
          </p:nvSpPr>
          <p:spPr>
            <a:xfrm>
              <a:off x="6084169" y="2924944"/>
              <a:ext cx="720080" cy="838200"/>
            </a:xfrm>
            <a:prstGeom prst="rect">
              <a:avLst/>
            </a:prstGeom>
            <a:solidFill>
              <a:schemeClr val="accent6">
                <a:lumMod val="75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6" name="995 Rectángulo"/>
            <p:cNvSpPr/>
            <p:nvPr/>
          </p:nvSpPr>
          <p:spPr>
            <a:xfrm>
              <a:off x="6876256" y="2924944"/>
              <a:ext cx="648072" cy="838200"/>
            </a:xfrm>
            <a:prstGeom prst="rect">
              <a:avLst/>
            </a:prstGeom>
            <a:solidFill>
              <a:schemeClr val="accent6">
                <a:lumMod val="75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2" name="1001 Grupo"/>
          <p:cNvGrpSpPr/>
          <p:nvPr/>
        </p:nvGrpSpPr>
        <p:grpSpPr>
          <a:xfrm>
            <a:off x="2123728" y="4145057"/>
            <a:ext cx="5353472" cy="508078"/>
            <a:chOff x="2123728" y="3933056"/>
            <a:chExt cx="5353472" cy="508078"/>
          </a:xfrm>
        </p:grpSpPr>
        <p:grpSp>
          <p:nvGrpSpPr>
            <p:cNvPr id="597" name="1483 Grupo"/>
            <p:cNvGrpSpPr/>
            <p:nvPr/>
          </p:nvGrpSpPr>
          <p:grpSpPr>
            <a:xfrm>
              <a:off x="2123728" y="3933056"/>
              <a:ext cx="5353073" cy="508078"/>
              <a:chOff x="2754461" y="5899089"/>
              <a:chExt cx="3493379" cy="508078"/>
            </a:xfrm>
          </p:grpSpPr>
          <p:sp>
            <p:nvSpPr>
              <p:cNvPr id="1485" name="Rectangle 3"/>
              <p:cNvSpPr>
                <a:spLocks noChangeArrowheads="1"/>
              </p:cNvSpPr>
              <p:nvPr/>
            </p:nvSpPr>
            <p:spPr bwMode="auto">
              <a:xfrm>
                <a:off x="2754461" y="5899089"/>
                <a:ext cx="469919" cy="146448"/>
              </a:xfrm>
              <a:prstGeom prst="rect">
                <a:avLst/>
              </a:prstGeom>
              <a:solidFill>
                <a:schemeClr val="accent6">
                  <a:lumMod val="40000"/>
                  <a:lumOff val="60000"/>
                </a:schemeClr>
              </a:solidFill>
              <a:ln w="12700">
                <a:solidFill>
                  <a:schemeClr val="tx1"/>
                </a:solidFill>
                <a:miter lim="800000"/>
                <a:headEnd/>
                <a:tailEnd/>
              </a:ln>
            </p:spPr>
            <p:txBody>
              <a:bodyPr vert="horz" wrap="square" lIns="91440" tIns="45720" rIns="91440" bIns="45720" numCol="1" anchor="b" anchorCtr="0" compatLnSpc="1">
                <a:prstTxWarp prst="textNoShape">
                  <a:avLst/>
                </a:prstTxWarp>
              </a:bodyPr>
              <a:lstStyle/>
              <a:p>
                <a:pPr algn="ctr"/>
                <a:endParaRPr lang="en-US" dirty="0"/>
              </a:p>
            </p:txBody>
          </p:sp>
          <p:sp>
            <p:nvSpPr>
              <p:cNvPr id="1486" name="Rectangle 3"/>
              <p:cNvSpPr>
                <a:spLocks noChangeArrowheads="1"/>
              </p:cNvSpPr>
              <p:nvPr/>
            </p:nvSpPr>
            <p:spPr bwMode="auto">
              <a:xfrm>
                <a:off x="2754461" y="6077783"/>
                <a:ext cx="469919" cy="146448"/>
              </a:xfrm>
              <a:prstGeom prst="rect">
                <a:avLst/>
              </a:prstGeom>
              <a:solidFill>
                <a:schemeClr val="accent6">
                  <a:lumMod val="40000"/>
                  <a:lumOff val="60000"/>
                </a:schemeClr>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3"/>
              <p:cNvSpPr>
                <a:spLocks noChangeArrowheads="1"/>
              </p:cNvSpPr>
              <p:nvPr/>
            </p:nvSpPr>
            <p:spPr bwMode="auto">
              <a:xfrm>
                <a:off x="2754461" y="6260719"/>
                <a:ext cx="469919" cy="146448"/>
              </a:xfrm>
              <a:prstGeom prst="rect">
                <a:avLst/>
              </a:prstGeom>
              <a:solidFill>
                <a:schemeClr val="accent6">
                  <a:lumMod val="75000"/>
                </a:schemeClr>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accent6">
                      <a:lumMod val="75000"/>
                    </a:schemeClr>
                  </a:solidFill>
                </a:endParaRPr>
              </a:p>
            </p:txBody>
          </p:sp>
          <p:sp>
            <p:nvSpPr>
              <p:cNvPr id="1488" name="Rectangle 3"/>
              <p:cNvSpPr>
                <a:spLocks noChangeArrowheads="1"/>
              </p:cNvSpPr>
              <p:nvPr/>
            </p:nvSpPr>
            <p:spPr bwMode="auto">
              <a:xfrm>
                <a:off x="3271372" y="5899089"/>
                <a:ext cx="422927" cy="146448"/>
              </a:xfrm>
              <a:prstGeom prst="rect">
                <a:avLst/>
              </a:prstGeom>
              <a:solidFill>
                <a:schemeClr val="accent6">
                  <a:lumMod val="40000"/>
                  <a:lumOff val="60000"/>
                </a:schemeClr>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3"/>
              <p:cNvSpPr>
                <a:spLocks noChangeArrowheads="1"/>
              </p:cNvSpPr>
              <p:nvPr/>
            </p:nvSpPr>
            <p:spPr bwMode="auto">
              <a:xfrm>
                <a:off x="3271372" y="6077783"/>
                <a:ext cx="422927" cy="146448"/>
              </a:xfrm>
              <a:prstGeom prst="rect">
                <a:avLst/>
              </a:prstGeom>
              <a:solidFill>
                <a:schemeClr val="accent6">
                  <a:lumMod val="75000"/>
                </a:schemeClr>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accent6">
                      <a:lumMod val="75000"/>
                    </a:schemeClr>
                  </a:solidFill>
                </a:endParaRPr>
              </a:p>
            </p:txBody>
          </p:sp>
          <p:sp>
            <p:nvSpPr>
              <p:cNvPr id="1490" name="Rectangle 3"/>
              <p:cNvSpPr>
                <a:spLocks noChangeArrowheads="1"/>
              </p:cNvSpPr>
              <p:nvPr/>
            </p:nvSpPr>
            <p:spPr bwMode="auto">
              <a:xfrm>
                <a:off x="3271372" y="6260719"/>
                <a:ext cx="422927" cy="146448"/>
              </a:xfrm>
              <a:prstGeom prst="rect">
                <a:avLst/>
              </a:prstGeom>
              <a:solidFill>
                <a:schemeClr val="bg1"/>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3"/>
              <p:cNvSpPr>
                <a:spLocks noChangeArrowheads="1"/>
              </p:cNvSpPr>
              <p:nvPr/>
            </p:nvSpPr>
            <p:spPr bwMode="auto">
              <a:xfrm>
                <a:off x="4374917" y="5899089"/>
                <a:ext cx="308853" cy="146448"/>
              </a:xfrm>
              <a:prstGeom prst="rect">
                <a:avLst/>
              </a:prstGeom>
              <a:solidFill>
                <a:schemeClr val="accent6">
                  <a:lumMod val="40000"/>
                  <a:lumOff val="60000"/>
                </a:schemeClr>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3"/>
              <p:cNvSpPr>
                <a:spLocks noChangeArrowheads="1"/>
              </p:cNvSpPr>
              <p:nvPr/>
            </p:nvSpPr>
            <p:spPr bwMode="auto">
              <a:xfrm>
                <a:off x="4372277" y="6077783"/>
                <a:ext cx="308853" cy="146448"/>
              </a:xfrm>
              <a:prstGeom prst="rect">
                <a:avLst/>
              </a:prstGeom>
              <a:solidFill>
                <a:schemeClr val="accent6">
                  <a:lumMod val="40000"/>
                  <a:lumOff val="60000"/>
                </a:schemeClr>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3"/>
              <p:cNvSpPr>
                <a:spLocks noChangeArrowheads="1"/>
              </p:cNvSpPr>
              <p:nvPr/>
            </p:nvSpPr>
            <p:spPr bwMode="auto">
              <a:xfrm>
                <a:off x="4374917" y="6260719"/>
                <a:ext cx="308853" cy="146448"/>
              </a:xfrm>
              <a:prstGeom prst="rect">
                <a:avLst/>
              </a:prstGeom>
              <a:solidFill>
                <a:schemeClr val="accent6">
                  <a:lumMod val="75000"/>
                </a:schemeClr>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accent6">
                      <a:lumMod val="75000"/>
                    </a:schemeClr>
                  </a:solidFill>
                </a:endParaRPr>
              </a:p>
            </p:txBody>
          </p:sp>
          <p:sp>
            <p:nvSpPr>
              <p:cNvPr id="1494" name="Rectangle 3"/>
              <p:cNvSpPr>
                <a:spLocks noChangeArrowheads="1"/>
              </p:cNvSpPr>
              <p:nvPr/>
            </p:nvSpPr>
            <p:spPr bwMode="auto">
              <a:xfrm>
                <a:off x="5339017" y="5899089"/>
                <a:ext cx="469919" cy="146448"/>
              </a:xfrm>
              <a:prstGeom prst="rect">
                <a:avLst/>
              </a:prstGeom>
              <a:solidFill>
                <a:schemeClr val="accent6">
                  <a:lumMod val="75000"/>
                </a:schemeClr>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accent6">
                      <a:lumMod val="75000"/>
                    </a:schemeClr>
                  </a:solidFill>
                </a:endParaRPr>
              </a:p>
            </p:txBody>
          </p:sp>
          <p:sp>
            <p:nvSpPr>
              <p:cNvPr id="1495" name="Rectangle 3"/>
              <p:cNvSpPr>
                <a:spLocks noChangeArrowheads="1"/>
              </p:cNvSpPr>
              <p:nvPr/>
            </p:nvSpPr>
            <p:spPr bwMode="auto">
              <a:xfrm>
                <a:off x="5339017" y="6077783"/>
                <a:ext cx="469919" cy="146448"/>
              </a:xfrm>
              <a:prstGeom prst="rect">
                <a:avLst/>
              </a:prstGeom>
              <a:solidFill>
                <a:schemeClr val="accent6">
                  <a:lumMod val="40000"/>
                  <a:lumOff val="60000"/>
                </a:schemeClr>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3"/>
              <p:cNvSpPr>
                <a:spLocks noChangeArrowheads="1"/>
              </p:cNvSpPr>
              <p:nvPr/>
            </p:nvSpPr>
            <p:spPr bwMode="auto">
              <a:xfrm>
                <a:off x="5339017" y="6260719"/>
                <a:ext cx="469919" cy="146448"/>
              </a:xfrm>
              <a:prstGeom prst="rect">
                <a:avLst/>
              </a:prstGeom>
              <a:solidFill>
                <a:schemeClr val="accent6">
                  <a:lumMod val="40000"/>
                  <a:lumOff val="60000"/>
                </a:schemeClr>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3"/>
              <p:cNvSpPr>
                <a:spLocks noChangeArrowheads="1"/>
              </p:cNvSpPr>
              <p:nvPr/>
            </p:nvSpPr>
            <p:spPr bwMode="auto">
              <a:xfrm>
                <a:off x="5979616" y="5899089"/>
                <a:ext cx="268224" cy="146448"/>
              </a:xfrm>
              <a:prstGeom prst="rect">
                <a:avLst/>
              </a:prstGeom>
              <a:solidFill>
                <a:schemeClr val="bg1"/>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3"/>
              <p:cNvSpPr>
                <a:spLocks noChangeArrowheads="1"/>
              </p:cNvSpPr>
              <p:nvPr/>
            </p:nvSpPr>
            <p:spPr bwMode="auto">
              <a:xfrm>
                <a:off x="5979616" y="6256697"/>
                <a:ext cx="268224" cy="146448"/>
              </a:xfrm>
              <a:prstGeom prst="rect">
                <a:avLst/>
              </a:prstGeom>
              <a:solidFill>
                <a:schemeClr val="accent6">
                  <a:lumMod val="75000"/>
                </a:schemeClr>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accent6">
                      <a:lumMod val="75000"/>
                    </a:schemeClr>
                  </a:solidFill>
                </a:endParaRPr>
              </a:p>
            </p:txBody>
          </p:sp>
        </p:grpSp>
        <p:sp>
          <p:nvSpPr>
            <p:cNvPr id="1001" name="Rectangle 3"/>
            <p:cNvSpPr>
              <a:spLocks noChangeArrowheads="1"/>
            </p:cNvSpPr>
            <p:nvPr/>
          </p:nvSpPr>
          <p:spPr bwMode="auto">
            <a:xfrm>
              <a:off x="7066800" y="4111200"/>
              <a:ext cx="410400" cy="146448"/>
            </a:xfrm>
            <a:prstGeom prst="rect">
              <a:avLst/>
            </a:prstGeom>
            <a:solidFill>
              <a:schemeClr val="accent6">
                <a:lumMod val="75000"/>
              </a:schemeClr>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accent6">
                    <a:lumMod val="75000"/>
                  </a:schemeClr>
                </a:solidFill>
              </a:endParaRPr>
            </a:p>
          </p:txBody>
        </p:sp>
      </p:grpSp>
      <p:sp>
        <p:nvSpPr>
          <p:cNvPr id="1089" name="1088 Rectángulo"/>
          <p:cNvSpPr/>
          <p:nvPr/>
        </p:nvSpPr>
        <p:spPr>
          <a:xfrm>
            <a:off x="467544" y="4090734"/>
            <a:ext cx="813043" cy="274370"/>
          </a:xfrm>
          <a:prstGeom prst="rect">
            <a:avLst/>
          </a:prstGeom>
        </p:spPr>
        <p:txBody>
          <a:bodyPr wrap="none">
            <a:spAutoFit/>
          </a:bodyPr>
          <a:lstStyle/>
          <a:p>
            <a:pPr>
              <a:lnSpc>
                <a:spcPts val="1400"/>
              </a:lnSpc>
            </a:pPr>
            <a:r>
              <a:rPr lang="fr-BE" sz="1400" dirty="0" smtClean="0"/>
              <a:t>Ploidy=3</a:t>
            </a:r>
            <a:endParaRPr lang="en-US" sz="1400" i="1" dirty="0"/>
          </a:p>
        </p:txBody>
      </p:sp>
      <p:sp>
        <p:nvSpPr>
          <p:cNvPr id="1090" name="1089 CuadroTexto"/>
          <p:cNvSpPr txBox="1"/>
          <p:nvPr/>
        </p:nvSpPr>
        <p:spPr>
          <a:xfrm>
            <a:off x="1907704" y="3081734"/>
            <a:ext cx="6408712" cy="923330"/>
          </a:xfrm>
          <a:prstGeom prst="rect">
            <a:avLst/>
          </a:prstGeom>
          <a:noFill/>
        </p:spPr>
        <p:txBody>
          <a:bodyPr wrap="square" rtlCol="0">
            <a:spAutoFit/>
          </a:bodyPr>
          <a:lstStyle/>
          <a:p>
            <a:r>
              <a:rPr lang="en-US" sz="1600" dirty="0" smtClean="0"/>
              <a:t>AACC</a:t>
            </a:r>
            <a:r>
              <a:rPr lang="en-US" sz="900" dirty="0" smtClean="0"/>
              <a:t>   </a:t>
            </a:r>
            <a:r>
              <a:rPr lang="en-US" dirty="0" smtClean="0"/>
              <a:t>0.6   </a:t>
            </a:r>
            <a:r>
              <a:rPr lang="en-US" sz="1600" dirty="0" smtClean="0"/>
              <a:t>C</a:t>
            </a:r>
            <a:r>
              <a:rPr lang="en-US" dirty="0" smtClean="0"/>
              <a:t>   0.3	              </a:t>
            </a:r>
            <a:r>
              <a:rPr lang="en-US" sz="1600" dirty="0" smtClean="0"/>
              <a:t>CCA</a:t>
            </a:r>
            <a:r>
              <a:rPr lang="en-US" sz="1400" dirty="0" smtClean="0"/>
              <a:t>  </a:t>
            </a:r>
            <a:r>
              <a:rPr lang="en-US" dirty="0" smtClean="0"/>
              <a:t>0.6	</a:t>
            </a:r>
            <a:r>
              <a:rPr lang="en-US" sz="1400" dirty="0" smtClean="0"/>
              <a:t>            </a:t>
            </a:r>
            <a:r>
              <a:rPr lang="en-US" sz="1600" dirty="0" smtClean="0"/>
              <a:t>T-    </a:t>
            </a:r>
            <a:r>
              <a:rPr lang="en-US" dirty="0" smtClean="0"/>
              <a:t>0.3    -   0.3              </a:t>
            </a:r>
          </a:p>
          <a:p>
            <a:r>
              <a:rPr lang="en-US" dirty="0" smtClean="0"/>
              <a:t> </a:t>
            </a:r>
            <a:r>
              <a:rPr lang="en-US" sz="1600" dirty="0" smtClean="0"/>
              <a:t>A-</a:t>
            </a:r>
            <a:r>
              <a:rPr lang="en-US" dirty="0" smtClean="0"/>
              <a:t>      0.3   </a:t>
            </a:r>
            <a:r>
              <a:rPr lang="en-US" sz="1600" dirty="0" smtClean="0"/>
              <a:t>A</a:t>
            </a:r>
            <a:r>
              <a:rPr lang="en-US" dirty="0" smtClean="0"/>
              <a:t>   0.3	              </a:t>
            </a:r>
            <a:r>
              <a:rPr lang="en-US" sz="1600" dirty="0" smtClean="0"/>
              <a:t>C       </a:t>
            </a:r>
            <a:r>
              <a:rPr lang="en-US" dirty="0" smtClean="0"/>
              <a:t>0.3</a:t>
            </a:r>
            <a:r>
              <a:rPr lang="en-US" sz="1600" dirty="0" smtClean="0"/>
              <a:t>	          </a:t>
            </a:r>
            <a:r>
              <a:rPr lang="en-US" sz="1600" dirty="0" smtClean="0">
                <a:solidFill>
                  <a:srgbClr val="FF0000"/>
                </a:solidFill>
              </a:rPr>
              <a:t>G     </a:t>
            </a:r>
            <a:r>
              <a:rPr lang="en-US" dirty="0" smtClean="0">
                <a:solidFill>
                  <a:srgbClr val="FF0000"/>
                </a:solidFill>
              </a:rPr>
              <a:t>0.1</a:t>
            </a:r>
            <a:r>
              <a:rPr lang="en-US" sz="1600" dirty="0" smtClean="0"/>
              <a:t>    A   </a:t>
            </a:r>
            <a:r>
              <a:rPr lang="en-US" dirty="0" smtClean="0"/>
              <a:t>0.4</a:t>
            </a:r>
          </a:p>
          <a:p>
            <a:r>
              <a:rPr lang="en-US" dirty="0" smtClean="0"/>
              <a:t> </a:t>
            </a:r>
            <a:r>
              <a:rPr lang="en-US" sz="1600" dirty="0" smtClean="0">
                <a:solidFill>
                  <a:srgbClr val="FF0000"/>
                </a:solidFill>
              </a:rPr>
              <a:t>G</a:t>
            </a:r>
            <a:r>
              <a:rPr lang="en-US" dirty="0" smtClean="0">
                <a:solidFill>
                  <a:srgbClr val="FF0000"/>
                </a:solidFill>
              </a:rPr>
              <a:t>       0.1</a:t>
            </a:r>
            <a:r>
              <a:rPr lang="en-US" dirty="0" smtClean="0"/>
              <a:t>    -   0.4 	              </a:t>
            </a:r>
            <a:r>
              <a:rPr lang="en-US" sz="1600" dirty="0" smtClean="0">
                <a:solidFill>
                  <a:srgbClr val="FF0000"/>
                </a:solidFill>
              </a:rPr>
              <a:t>T       </a:t>
            </a:r>
            <a:r>
              <a:rPr lang="en-US" dirty="0" smtClean="0">
                <a:solidFill>
                  <a:srgbClr val="FF0000"/>
                </a:solidFill>
              </a:rPr>
              <a:t>0.1</a:t>
            </a:r>
            <a:r>
              <a:rPr lang="en-US" sz="1600" dirty="0" smtClean="0"/>
              <a:t>          </a:t>
            </a:r>
            <a:r>
              <a:rPr lang="en-US" dirty="0" smtClean="0"/>
              <a:t>       </a:t>
            </a:r>
            <a:r>
              <a:rPr lang="en-US" sz="1600" dirty="0" smtClean="0"/>
              <a:t> TA   </a:t>
            </a:r>
            <a:r>
              <a:rPr lang="en-US" dirty="0" smtClean="0"/>
              <a:t>0.6</a:t>
            </a:r>
            <a:r>
              <a:rPr lang="en-US" sz="1600" dirty="0" smtClean="0"/>
              <a:t>    C   </a:t>
            </a:r>
            <a:r>
              <a:rPr lang="en-US" dirty="0" smtClean="0"/>
              <a:t>0.3</a:t>
            </a:r>
          </a:p>
        </p:txBody>
      </p:sp>
      <p:sp>
        <p:nvSpPr>
          <p:cNvPr id="1099" name="1098 Rectángulo"/>
          <p:cNvSpPr/>
          <p:nvPr/>
        </p:nvSpPr>
        <p:spPr>
          <a:xfrm>
            <a:off x="323528" y="2780928"/>
            <a:ext cx="7628114" cy="369332"/>
          </a:xfrm>
          <a:prstGeom prst="rect">
            <a:avLst/>
          </a:prstGeom>
        </p:spPr>
        <p:txBody>
          <a:bodyPr wrap="none">
            <a:spAutoFit/>
          </a:bodyPr>
          <a:lstStyle/>
          <a:p>
            <a:r>
              <a:rPr lang="fr-BE" sz="1600" dirty="0" smtClean="0"/>
              <a:t>Positions</a:t>
            </a:r>
            <a:r>
              <a:rPr lang="fr-BE" dirty="0" smtClean="0"/>
              <a:t>     0     …   </a:t>
            </a:r>
            <a:r>
              <a:rPr lang="fr-BE" sz="1600" dirty="0" smtClean="0"/>
              <a:t>    16              17             …               32             …              56           57       …  </a:t>
            </a:r>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44 Grupo"/>
          <p:cNvGrpSpPr/>
          <p:nvPr/>
        </p:nvGrpSpPr>
        <p:grpSpPr>
          <a:xfrm>
            <a:off x="755576" y="1772816"/>
            <a:ext cx="7961517" cy="4841107"/>
            <a:chOff x="755576" y="1772816"/>
            <a:chExt cx="7961517" cy="4841107"/>
          </a:xfrm>
        </p:grpSpPr>
        <p:grpSp>
          <p:nvGrpSpPr>
            <p:cNvPr id="2" name="321 Grupo"/>
            <p:cNvGrpSpPr/>
            <p:nvPr/>
          </p:nvGrpSpPr>
          <p:grpSpPr>
            <a:xfrm>
              <a:off x="755576" y="1772816"/>
              <a:ext cx="7961517" cy="4841107"/>
              <a:chOff x="251520" y="575468"/>
              <a:chExt cx="8640960" cy="5410786"/>
            </a:xfrm>
          </p:grpSpPr>
          <p:sp>
            <p:nvSpPr>
              <p:cNvPr id="50" name="39 Arco"/>
              <p:cNvSpPr/>
              <p:nvPr/>
            </p:nvSpPr>
            <p:spPr>
              <a:xfrm rot="6194828">
                <a:off x="4304219" y="-618885"/>
                <a:ext cx="3071398" cy="5460103"/>
              </a:xfrm>
              <a:prstGeom prst="arc">
                <a:avLst>
                  <a:gd name="adj1" fmla="val 5833210"/>
                  <a:gd name="adj2" fmla="val 16377013"/>
                </a:avLst>
              </a:prstGeom>
              <a:ln w="22225">
                <a:solidFill>
                  <a:srgbClr val="FFFF00"/>
                </a:solidFill>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51" name="3 Elipse"/>
              <p:cNvSpPr/>
              <p:nvPr/>
            </p:nvSpPr>
            <p:spPr>
              <a:xfrm>
                <a:off x="925777" y="1681325"/>
                <a:ext cx="943959" cy="610298"/>
              </a:xfrm>
              <a:prstGeom prst="ellipse">
                <a:avLst/>
              </a:prstGeom>
              <a:gradFill>
                <a:gsLst>
                  <a:gs pos="38000">
                    <a:srgbClr val="FF0000"/>
                  </a:gs>
                  <a:gs pos="61000">
                    <a:srgbClr val="00B0F0"/>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16</a:t>
                </a:r>
              </a:p>
              <a:p>
                <a:pPr algn="ctr"/>
                <a:r>
                  <a:rPr lang="en-US" sz="1100" b="1" dirty="0" smtClean="0">
                    <a:solidFill>
                      <a:schemeClr val="tx1"/>
                    </a:solidFill>
                  </a:rPr>
                  <a:t>AACC</a:t>
                </a:r>
                <a:endParaRPr lang="en-US" sz="1100" b="1" dirty="0">
                  <a:solidFill>
                    <a:schemeClr val="tx1"/>
                  </a:solidFill>
                </a:endParaRPr>
              </a:p>
            </p:txBody>
          </p:sp>
          <p:sp>
            <p:nvSpPr>
              <p:cNvPr id="52" name="51 Elipse"/>
              <p:cNvSpPr/>
              <p:nvPr/>
            </p:nvSpPr>
            <p:spPr>
              <a:xfrm>
                <a:off x="251520" y="2901921"/>
                <a:ext cx="943959" cy="610298"/>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16</a:t>
                </a:r>
              </a:p>
              <a:p>
                <a:pPr algn="ctr"/>
                <a:r>
                  <a:rPr lang="en-US" sz="1100" b="1" dirty="0" smtClean="0">
                    <a:solidFill>
                      <a:schemeClr val="tx1"/>
                    </a:solidFill>
                  </a:rPr>
                  <a:t>A-</a:t>
                </a:r>
                <a:endParaRPr lang="en-US" sz="1100" b="1" dirty="0">
                  <a:solidFill>
                    <a:schemeClr val="tx1"/>
                  </a:solidFill>
                </a:endParaRPr>
              </a:p>
            </p:txBody>
          </p:sp>
          <p:sp>
            <p:nvSpPr>
              <p:cNvPr id="53" name="52 Elipse"/>
              <p:cNvSpPr/>
              <p:nvPr/>
            </p:nvSpPr>
            <p:spPr>
              <a:xfrm>
                <a:off x="1111206" y="4277620"/>
                <a:ext cx="943959" cy="610298"/>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17</a:t>
                </a:r>
              </a:p>
              <a:p>
                <a:pPr algn="ctr"/>
                <a:r>
                  <a:rPr lang="en-US" sz="1100" b="1" dirty="0" smtClean="0">
                    <a:solidFill>
                      <a:schemeClr val="tx1"/>
                    </a:solidFill>
                  </a:rPr>
                  <a:t>A</a:t>
                </a:r>
                <a:endParaRPr lang="en-US" sz="1100" b="1" dirty="0">
                  <a:solidFill>
                    <a:schemeClr val="tx1"/>
                  </a:solidFill>
                </a:endParaRPr>
              </a:p>
            </p:txBody>
          </p:sp>
          <p:sp>
            <p:nvSpPr>
              <p:cNvPr id="54" name="53 Elipse"/>
              <p:cNvSpPr/>
              <p:nvPr/>
            </p:nvSpPr>
            <p:spPr>
              <a:xfrm>
                <a:off x="3633278" y="4912752"/>
                <a:ext cx="943959" cy="6102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17</a:t>
                </a:r>
              </a:p>
              <a:p>
                <a:pPr algn="ctr"/>
                <a:r>
                  <a:rPr lang="en-US" sz="1100" b="1" dirty="0" smtClean="0">
                    <a:solidFill>
                      <a:schemeClr val="tx1"/>
                    </a:solidFill>
                  </a:rPr>
                  <a:t>C</a:t>
                </a:r>
                <a:endParaRPr lang="en-US" sz="1100" b="1" dirty="0">
                  <a:solidFill>
                    <a:schemeClr val="tx1"/>
                  </a:solidFill>
                </a:endParaRPr>
              </a:p>
            </p:txBody>
          </p:sp>
          <p:sp>
            <p:nvSpPr>
              <p:cNvPr id="55" name="54 Elipse"/>
              <p:cNvSpPr/>
              <p:nvPr/>
            </p:nvSpPr>
            <p:spPr>
              <a:xfrm>
                <a:off x="5521196" y="4980563"/>
                <a:ext cx="943959" cy="610298"/>
              </a:xfrm>
              <a:prstGeom prst="ellipse">
                <a:avLst/>
              </a:prstGeom>
              <a:gradFill>
                <a:gsLst>
                  <a:gs pos="38000">
                    <a:srgbClr val="FF0000"/>
                  </a:gs>
                  <a:gs pos="61000">
                    <a:srgbClr val="00B0F0"/>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32</a:t>
                </a:r>
              </a:p>
              <a:p>
                <a:pPr algn="ctr"/>
                <a:r>
                  <a:rPr lang="en-US" sz="1100" b="1" dirty="0" smtClean="0">
                    <a:solidFill>
                      <a:schemeClr val="tx1"/>
                    </a:solidFill>
                  </a:rPr>
                  <a:t>CCA</a:t>
                </a:r>
                <a:endParaRPr lang="en-US" sz="1100" b="1" dirty="0">
                  <a:solidFill>
                    <a:schemeClr val="tx1"/>
                  </a:solidFill>
                </a:endParaRPr>
              </a:p>
            </p:txBody>
          </p:sp>
          <p:sp>
            <p:nvSpPr>
              <p:cNvPr id="56" name="55 Elipse"/>
              <p:cNvSpPr/>
              <p:nvPr/>
            </p:nvSpPr>
            <p:spPr>
              <a:xfrm>
                <a:off x="7139413" y="4438076"/>
                <a:ext cx="943959" cy="610298"/>
              </a:xfrm>
              <a:prstGeom prst="ellipse">
                <a:avLst/>
              </a:prstGeom>
              <a:solidFill>
                <a:srgbClr val="FFFF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tx1"/>
                    </a:solidFill>
                  </a:rPr>
                  <a:t>32</a:t>
                </a:r>
              </a:p>
              <a:p>
                <a:pPr algn="ctr"/>
                <a:r>
                  <a:rPr lang="en-US" sz="1100" b="1" dirty="0" smtClean="0">
                    <a:solidFill>
                      <a:schemeClr val="tx1"/>
                    </a:solidFill>
                  </a:rPr>
                  <a:t>C-</a:t>
                </a:r>
                <a:endParaRPr lang="en-US" sz="1100" b="1" dirty="0">
                  <a:solidFill>
                    <a:schemeClr val="tx1"/>
                  </a:solidFill>
                </a:endParaRPr>
              </a:p>
            </p:txBody>
          </p:sp>
          <p:sp>
            <p:nvSpPr>
              <p:cNvPr id="57" name="56 Elipse"/>
              <p:cNvSpPr/>
              <p:nvPr/>
            </p:nvSpPr>
            <p:spPr>
              <a:xfrm>
                <a:off x="7948521" y="2878426"/>
                <a:ext cx="943959" cy="610298"/>
              </a:xfrm>
              <a:prstGeom prst="ellipse">
                <a:avLst/>
              </a:prstGeom>
              <a:gradFill>
                <a:gsLst>
                  <a:gs pos="51000">
                    <a:srgbClr val="00B0F0"/>
                  </a:gs>
                  <a:gs pos="61000">
                    <a:srgbClr val="FFFF00"/>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56 </a:t>
                </a:r>
              </a:p>
              <a:p>
                <a:pPr algn="ctr"/>
                <a:r>
                  <a:rPr lang="en-US" sz="1100" b="1" dirty="0" smtClean="0">
                    <a:solidFill>
                      <a:schemeClr val="tx1"/>
                    </a:solidFill>
                  </a:rPr>
                  <a:t>TA</a:t>
                </a:r>
              </a:p>
            </p:txBody>
          </p:sp>
          <p:sp>
            <p:nvSpPr>
              <p:cNvPr id="58" name="57 Elipse"/>
              <p:cNvSpPr/>
              <p:nvPr/>
            </p:nvSpPr>
            <p:spPr>
              <a:xfrm>
                <a:off x="6869710" y="1590020"/>
                <a:ext cx="943959" cy="6102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56 </a:t>
                </a:r>
              </a:p>
              <a:p>
                <a:pPr algn="ctr"/>
                <a:r>
                  <a:rPr lang="en-US" sz="1100" b="1" dirty="0" smtClean="0">
                    <a:solidFill>
                      <a:schemeClr val="tx1"/>
                    </a:solidFill>
                  </a:rPr>
                  <a:t>T-</a:t>
                </a:r>
              </a:p>
            </p:txBody>
          </p:sp>
          <p:sp>
            <p:nvSpPr>
              <p:cNvPr id="59" name="58 Elipse"/>
              <p:cNvSpPr/>
              <p:nvPr/>
            </p:nvSpPr>
            <p:spPr>
              <a:xfrm>
                <a:off x="5251494" y="1047533"/>
                <a:ext cx="943959" cy="610298"/>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57 </a:t>
                </a:r>
              </a:p>
              <a:p>
                <a:pPr algn="ctr"/>
                <a:r>
                  <a:rPr lang="en-US" sz="1100" b="1" dirty="0" smtClean="0">
                    <a:solidFill>
                      <a:schemeClr val="tx1"/>
                    </a:solidFill>
                  </a:rPr>
                  <a:t>A</a:t>
                </a:r>
              </a:p>
            </p:txBody>
          </p:sp>
          <p:sp>
            <p:nvSpPr>
              <p:cNvPr id="60" name="59 Elipse"/>
              <p:cNvSpPr/>
              <p:nvPr/>
            </p:nvSpPr>
            <p:spPr>
              <a:xfrm>
                <a:off x="2409142" y="836712"/>
                <a:ext cx="943959" cy="610298"/>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57 </a:t>
                </a:r>
              </a:p>
              <a:p>
                <a:pPr algn="ctr"/>
                <a:r>
                  <a:rPr lang="en-US" sz="1100" b="1" dirty="0" smtClean="0">
                    <a:solidFill>
                      <a:schemeClr val="tx1"/>
                    </a:solidFill>
                  </a:rPr>
                  <a:t>C</a:t>
                </a:r>
              </a:p>
            </p:txBody>
          </p:sp>
          <p:cxnSp>
            <p:nvCxnSpPr>
              <p:cNvPr id="61" name="14 Conector recto"/>
              <p:cNvCxnSpPr>
                <a:endCxn id="53" idx="0"/>
              </p:cNvCxnSpPr>
              <p:nvPr/>
            </p:nvCxnSpPr>
            <p:spPr>
              <a:xfrm>
                <a:off x="1393345" y="2276147"/>
                <a:ext cx="189839" cy="2001474"/>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2" name="28 Conector recto"/>
              <p:cNvCxnSpPr>
                <a:endCxn id="54" idx="1"/>
              </p:cNvCxnSpPr>
              <p:nvPr/>
            </p:nvCxnSpPr>
            <p:spPr>
              <a:xfrm>
                <a:off x="1731495" y="2202248"/>
                <a:ext cx="2040024" cy="2799881"/>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62 Conector recto"/>
              <p:cNvCxnSpPr>
                <a:stCxn id="53" idx="6"/>
                <a:endCxn id="55" idx="1"/>
              </p:cNvCxnSpPr>
              <p:nvPr/>
            </p:nvCxnSpPr>
            <p:spPr>
              <a:xfrm>
                <a:off x="2055164" y="4582769"/>
                <a:ext cx="3604272" cy="487170"/>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 name="63 Conector recto"/>
              <p:cNvCxnSpPr>
                <a:stCxn id="54" idx="5"/>
              </p:cNvCxnSpPr>
              <p:nvPr/>
            </p:nvCxnSpPr>
            <p:spPr>
              <a:xfrm>
                <a:off x="4438997" y="5433674"/>
                <a:ext cx="1153014" cy="9225"/>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64 Arco"/>
              <p:cNvSpPr/>
              <p:nvPr/>
            </p:nvSpPr>
            <p:spPr>
              <a:xfrm rot="2168469">
                <a:off x="6470581" y="2759367"/>
                <a:ext cx="1837853" cy="3102562"/>
              </a:xfrm>
              <a:prstGeom prst="arc">
                <a:avLst>
                  <a:gd name="adj1" fmla="val 17301816"/>
                  <a:gd name="adj2" fmla="val 5764291"/>
                </a:avLst>
              </a:prstGeom>
              <a:effectLst/>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cxnSp>
            <p:nvCxnSpPr>
              <p:cNvPr id="66" name="65 Conector recto"/>
              <p:cNvCxnSpPr>
                <a:stCxn id="57" idx="4"/>
                <a:endCxn id="56" idx="7"/>
              </p:cNvCxnSpPr>
              <p:nvPr/>
            </p:nvCxnSpPr>
            <p:spPr>
              <a:xfrm flipH="1">
                <a:off x="7945130" y="3488726"/>
                <a:ext cx="475370" cy="1038728"/>
              </a:xfrm>
              <a:prstGeom prst="line">
                <a:avLst/>
              </a:prstGeom>
              <a:ln w="28575">
                <a:solidFill>
                  <a:srgbClr val="FFFF00"/>
                </a:solidFill>
              </a:ln>
              <a:effectLst/>
            </p:spPr>
            <p:style>
              <a:lnRef idx="1">
                <a:schemeClr val="accent1"/>
              </a:lnRef>
              <a:fillRef idx="0">
                <a:schemeClr val="accent1"/>
              </a:fillRef>
              <a:effectRef idx="0">
                <a:schemeClr val="accent1"/>
              </a:effectRef>
              <a:fontRef idx="minor">
                <a:schemeClr val="tx1"/>
              </a:fontRef>
            </p:style>
          </p:cxnSp>
          <p:cxnSp>
            <p:nvCxnSpPr>
              <p:cNvPr id="67" name="66 Conector recto"/>
              <p:cNvCxnSpPr>
                <a:stCxn id="59" idx="5"/>
                <a:endCxn id="57" idx="1"/>
              </p:cNvCxnSpPr>
              <p:nvPr/>
            </p:nvCxnSpPr>
            <p:spPr>
              <a:xfrm>
                <a:off x="6057214" y="1568454"/>
                <a:ext cx="2029548" cy="1399347"/>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sp>
            <p:nvSpPr>
              <p:cNvPr id="68" name="67 Elipse"/>
              <p:cNvSpPr/>
              <p:nvPr/>
            </p:nvSpPr>
            <p:spPr>
              <a:xfrm>
                <a:off x="3923928" y="874486"/>
                <a:ext cx="943959" cy="6102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57 </a:t>
                </a:r>
              </a:p>
              <a:p>
                <a:pPr algn="ctr"/>
                <a:r>
                  <a:rPr lang="en-US" sz="1400" b="1" dirty="0" smtClean="0">
                    <a:solidFill>
                      <a:schemeClr val="tx1"/>
                    </a:solidFill>
                  </a:rPr>
                  <a:t>-</a:t>
                </a:r>
              </a:p>
            </p:txBody>
          </p:sp>
          <p:sp>
            <p:nvSpPr>
              <p:cNvPr id="69" name="68 Elipse"/>
              <p:cNvSpPr/>
              <p:nvPr/>
            </p:nvSpPr>
            <p:spPr>
              <a:xfrm>
                <a:off x="2339752" y="5157192"/>
                <a:ext cx="943959" cy="610298"/>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17</a:t>
                </a:r>
              </a:p>
              <a:p>
                <a:pPr algn="ctr"/>
                <a:r>
                  <a:rPr lang="en-US" sz="1100" b="1" dirty="0" smtClean="0">
                    <a:solidFill>
                      <a:schemeClr val="tx1"/>
                    </a:solidFill>
                  </a:rPr>
                  <a:t>-</a:t>
                </a:r>
                <a:endParaRPr lang="en-US" sz="1100" b="1" dirty="0">
                  <a:solidFill>
                    <a:schemeClr val="tx1"/>
                  </a:solidFill>
                </a:endParaRPr>
              </a:p>
            </p:txBody>
          </p:sp>
          <p:sp>
            <p:nvSpPr>
              <p:cNvPr id="70" name="69 Arco"/>
              <p:cNvSpPr/>
              <p:nvPr/>
            </p:nvSpPr>
            <p:spPr>
              <a:xfrm rot="19026844">
                <a:off x="1048207" y="2997515"/>
                <a:ext cx="1346656" cy="2988739"/>
              </a:xfrm>
              <a:prstGeom prst="arc">
                <a:avLst>
                  <a:gd name="adj1" fmla="val 6003221"/>
                  <a:gd name="adj2" fmla="val 15896742"/>
                </a:avLst>
              </a:prstGeom>
              <a:ln w="22225">
                <a:solidFill>
                  <a:srgbClr val="FFFF00"/>
                </a:solidFill>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71" name="70 Arco"/>
              <p:cNvSpPr/>
              <p:nvPr/>
            </p:nvSpPr>
            <p:spPr>
              <a:xfrm rot="4757519">
                <a:off x="4665304" y="2767432"/>
                <a:ext cx="1484122" cy="4673214"/>
              </a:xfrm>
              <a:prstGeom prst="arc">
                <a:avLst>
                  <a:gd name="adj1" fmla="val 16739432"/>
                  <a:gd name="adj2" fmla="val 5197287"/>
                </a:avLst>
              </a:prstGeom>
              <a:ln>
                <a:solidFill>
                  <a:srgbClr val="FFFF00"/>
                </a:solidFill>
              </a:ln>
              <a:effectLst/>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72" name="71 Arco"/>
              <p:cNvSpPr/>
              <p:nvPr/>
            </p:nvSpPr>
            <p:spPr>
              <a:xfrm rot="6537736">
                <a:off x="5229908" y="153370"/>
                <a:ext cx="1649928" cy="3482698"/>
              </a:xfrm>
              <a:prstGeom prst="arc">
                <a:avLst>
                  <a:gd name="adj1" fmla="val 6288585"/>
                  <a:gd name="adj2" fmla="val 14221263"/>
                </a:avLst>
              </a:prstGeom>
              <a:ln w="22225">
                <a:solidFill>
                  <a:srgbClr val="C00000"/>
                </a:solidFill>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cxnSp>
          <p:nvCxnSpPr>
            <p:cNvPr id="44" name="43 Conector recto"/>
            <p:cNvCxnSpPr/>
            <p:nvPr/>
          </p:nvCxnSpPr>
          <p:spPr>
            <a:xfrm flipH="1">
              <a:off x="6084168" y="3212976"/>
              <a:ext cx="1092296" cy="2487524"/>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graphicFrame>
        <p:nvGraphicFramePr>
          <p:cNvPr id="46" name="45 Tabla"/>
          <p:cNvGraphicFramePr>
            <a:graphicFrameLocks noGrp="1"/>
          </p:cNvGraphicFramePr>
          <p:nvPr/>
        </p:nvGraphicFramePr>
        <p:xfrm>
          <a:off x="755576" y="188640"/>
          <a:ext cx="7485484" cy="1152128"/>
        </p:xfrm>
        <a:graphic>
          <a:graphicData uri="http://schemas.openxmlformats.org/drawingml/2006/table">
            <a:tbl>
              <a:tblPr/>
              <a:tblGrid>
                <a:gridCol w="1220788"/>
                <a:gridCol w="1371500"/>
                <a:gridCol w="1436812"/>
                <a:gridCol w="1152128"/>
                <a:gridCol w="1152128"/>
                <a:gridCol w="1152128"/>
              </a:tblGrid>
              <a:tr h="288032">
                <a:tc>
                  <a:txBody>
                    <a:bodyPr/>
                    <a:lstStyle/>
                    <a:p>
                      <a:pPr algn="ctr" rtl="0" fontAlgn="b"/>
                      <a:r>
                        <a:rPr lang="en-US" sz="1800" b="1" i="0" u="none" strike="noStrike" dirty="0" smtClean="0">
                          <a:solidFill>
                            <a:schemeClr val="tx1"/>
                          </a:solidFill>
                          <a:latin typeface="Calibri"/>
                        </a:rPr>
                        <a:t>Position</a:t>
                      </a:r>
                      <a:endParaRPr lang="en-US" sz="1800" b="1" i="0" u="none" strike="noStrike" dirty="0">
                        <a:solidFill>
                          <a:schemeClr val="tx1"/>
                        </a:solidFill>
                        <a:latin typeface="Calibri"/>
                      </a:endParaRP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smtClean="0">
                          <a:solidFill>
                            <a:schemeClr val="tx1"/>
                          </a:solidFill>
                          <a:latin typeface="Calibri"/>
                        </a:rPr>
                        <a:t>16</a:t>
                      </a:r>
                      <a:endParaRPr lang="en-US" sz="1800" b="1" i="0" u="none" strike="noStrike" dirty="0">
                        <a:solidFill>
                          <a:schemeClr val="tx1"/>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smtClean="0">
                          <a:solidFill>
                            <a:schemeClr val="tx1"/>
                          </a:solidFill>
                          <a:latin typeface="Calibri"/>
                        </a:rPr>
                        <a:t>17</a:t>
                      </a:r>
                      <a:endParaRPr lang="en-US" sz="1800" b="1" i="0" u="none" strike="noStrike" dirty="0">
                        <a:solidFill>
                          <a:schemeClr val="tx1"/>
                        </a:solidFill>
                        <a:latin typeface="Calibri"/>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smtClean="0">
                          <a:solidFill>
                            <a:schemeClr val="tx1"/>
                          </a:solidFill>
                          <a:latin typeface="Calibri"/>
                        </a:rPr>
                        <a:t>32</a:t>
                      </a:r>
                      <a:endParaRPr lang="en-US" sz="1800" b="1" i="0" u="none" strike="noStrike" dirty="0">
                        <a:solidFill>
                          <a:schemeClr val="tx1"/>
                        </a:solidFill>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1" u="none" strike="noStrike" dirty="0" smtClean="0">
                          <a:solidFill>
                            <a:schemeClr val="tx1"/>
                          </a:solidFill>
                          <a:latin typeface="Calibri"/>
                        </a:rPr>
                        <a:t>56</a:t>
                      </a:r>
                      <a:endParaRPr lang="en-US" sz="1800" b="1" i="1" u="none" strike="noStrike" dirty="0">
                        <a:solidFill>
                          <a:schemeClr val="tx1"/>
                        </a:solidFill>
                        <a:latin typeface="Calibri"/>
                      </a:endParaRP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smtClean="0">
                          <a:solidFill>
                            <a:schemeClr val="tx1"/>
                          </a:solidFill>
                          <a:latin typeface="Calibri"/>
                        </a:rPr>
                        <a:t>57</a:t>
                      </a:r>
                      <a:endParaRPr lang="en-US" sz="1800" b="1" i="0" u="none" strike="noStrike" dirty="0">
                        <a:solidFill>
                          <a:schemeClr val="tx1"/>
                        </a:solidFill>
                        <a:latin typeface="Calibri"/>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32">
                <a:tc>
                  <a:txBody>
                    <a:bodyPr/>
                    <a:lstStyle/>
                    <a:p>
                      <a:pPr algn="ctr" rtl="0" fontAlgn="b"/>
                      <a:r>
                        <a:rPr lang="en-US" sz="1800" b="1" i="0" u="none" strike="noStrike" dirty="0" smtClean="0">
                          <a:solidFill>
                            <a:srgbClr val="FF0000"/>
                          </a:solidFill>
                          <a:latin typeface="Calibri"/>
                        </a:rPr>
                        <a:t>Haplotype 1</a:t>
                      </a:r>
                      <a:endParaRPr lang="en-US" sz="1800" b="1" i="0" u="none" strike="noStrike" dirty="0">
                        <a:solidFill>
                          <a:srgbClr val="FF0000"/>
                        </a:solidFill>
                        <a:latin typeface="Calibri"/>
                      </a:endParaRP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a:solidFill>
                            <a:srgbClr val="FF0000"/>
                          </a:solidFill>
                          <a:latin typeface="Calibri"/>
                        </a:rPr>
                        <a:t>AAACCC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a:solidFill>
                            <a:srgbClr val="FF0000"/>
                          </a:solidFill>
                          <a:latin typeface="Calibri"/>
                        </a:rPr>
                        <a:t>C</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a:solidFill>
                            <a:srgbClr val="FF0000"/>
                          </a:solidFill>
                          <a:latin typeface="Calibri"/>
                        </a:rPr>
                        <a:t>CCA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1" u="none" strike="noStrike" dirty="0">
                          <a:solidFill>
                            <a:srgbClr val="FF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a:solidFill>
                            <a:srgbClr val="FF0000"/>
                          </a:solidFill>
                          <a:latin typeface="Calibri"/>
                        </a:rPr>
                        <a:t>-</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32">
                <a:tc>
                  <a:txBody>
                    <a:bodyPr/>
                    <a:lstStyle/>
                    <a:p>
                      <a:pPr algn="ctr" rtl="0" fontAlgn="b"/>
                      <a:r>
                        <a:rPr lang="en-US" sz="1800" b="1" i="0" u="none" strike="noStrike" dirty="0" smtClean="0">
                          <a:solidFill>
                            <a:srgbClr val="0070C0"/>
                          </a:solidFill>
                          <a:latin typeface="+mn-lt"/>
                        </a:rPr>
                        <a:t>Haplotype 2</a:t>
                      </a:r>
                      <a:endParaRPr lang="en-US" sz="1800" b="1" i="0" u="none" strike="noStrike" dirty="0">
                        <a:solidFill>
                          <a:srgbClr val="0070C0"/>
                        </a:solidFill>
                        <a:latin typeface="Calibri"/>
                      </a:endParaRP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a:solidFill>
                            <a:srgbClr val="0070C0"/>
                          </a:solidFill>
                          <a:latin typeface="Calibri"/>
                        </a:rPr>
                        <a:t>AAACCC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a:solidFill>
                            <a:srgbClr val="0070C0"/>
                          </a:solidFill>
                          <a:latin typeface="Calibri"/>
                        </a:rPr>
                        <a:t>A</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a:solidFill>
                            <a:srgbClr val="0070C0"/>
                          </a:solidFill>
                          <a:latin typeface="Calibri"/>
                        </a:rPr>
                        <a:t>CCA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a:solidFill>
                            <a:srgbClr val="0070C0"/>
                          </a:solidFill>
                          <a:latin typeface="Calibri"/>
                        </a:rPr>
                        <a:t>TA</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a:solidFill>
                            <a:srgbClr val="0070C0"/>
                          </a:solidFill>
                          <a:latin typeface="Calibri"/>
                        </a:rPr>
                        <a:t>A</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32">
                <a:tc>
                  <a:txBody>
                    <a:bodyPr/>
                    <a:lstStyle/>
                    <a:p>
                      <a:pPr algn="ctr" rtl="0" fontAlgn="b"/>
                      <a:r>
                        <a:rPr lang="en-US" sz="1800" b="1" i="0" u="none" strike="noStrike" dirty="0" smtClean="0">
                          <a:solidFill>
                            <a:schemeClr val="accent6">
                              <a:lumMod val="75000"/>
                            </a:schemeClr>
                          </a:solidFill>
                          <a:latin typeface="+mn-lt"/>
                        </a:rPr>
                        <a:t>Haplotype 3</a:t>
                      </a:r>
                      <a:endParaRPr lang="en-US" sz="1800" b="1" i="1" u="none" strike="noStrike" cap="small" baseline="0" dirty="0">
                        <a:solidFill>
                          <a:schemeClr val="accent6">
                            <a:lumMod val="75000"/>
                          </a:schemeClr>
                        </a:solidFill>
                        <a:latin typeface="Calibri"/>
                      </a:endParaRP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1" u="none" strike="noStrike" cap="small" baseline="0" dirty="0" smtClean="0">
                          <a:solidFill>
                            <a:schemeClr val="accent6">
                              <a:lumMod val="75000"/>
                            </a:schemeClr>
                          </a:solidFill>
                          <a:latin typeface="Calibri"/>
                        </a:rPr>
                        <a:t>A-</a:t>
                      </a:r>
                      <a:endParaRPr lang="en-US" sz="1800" b="1" i="1" u="none" strike="noStrike" cap="small" baseline="0" dirty="0">
                        <a:solidFill>
                          <a:schemeClr val="accent6">
                            <a:lumMod val="75000"/>
                          </a:schemeClr>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cap="small" baseline="0" dirty="0">
                          <a:solidFill>
                            <a:schemeClr val="accent6">
                              <a:lumMod val="75000"/>
                            </a:schemeClr>
                          </a:solidFill>
                          <a:latin typeface="Calibri"/>
                        </a:rPr>
                        <a:t>-</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1" u="none" strike="noStrike" cap="small" baseline="0" dirty="0">
                          <a:solidFill>
                            <a:schemeClr val="accent6">
                              <a:lumMod val="75000"/>
                            </a:schemeClr>
                          </a:solidFill>
                          <a:latin typeface="Calibri"/>
                        </a:rPr>
                        <a:t>C</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cap="small" baseline="0" dirty="0">
                          <a:solidFill>
                            <a:schemeClr val="accent6">
                              <a:lumMod val="75000"/>
                            </a:schemeClr>
                          </a:solidFill>
                          <a:latin typeface="Calibri"/>
                        </a:rPr>
                        <a:t>TA</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1" u="none" strike="noStrike" cap="small" baseline="0" dirty="0">
                          <a:solidFill>
                            <a:schemeClr val="accent6">
                              <a:lumMod val="75000"/>
                            </a:schemeClr>
                          </a:solidFill>
                          <a:latin typeface="Calibri"/>
                        </a:rPr>
                        <a:t>C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321 Grupo"/>
          <p:cNvGrpSpPr/>
          <p:nvPr/>
        </p:nvGrpSpPr>
        <p:grpSpPr>
          <a:xfrm>
            <a:off x="755576" y="1772816"/>
            <a:ext cx="7961517" cy="4841107"/>
            <a:chOff x="251520" y="575468"/>
            <a:chExt cx="8640960" cy="5410786"/>
          </a:xfrm>
        </p:grpSpPr>
        <p:sp>
          <p:nvSpPr>
            <p:cNvPr id="50" name="39 Arco"/>
            <p:cNvSpPr/>
            <p:nvPr/>
          </p:nvSpPr>
          <p:spPr>
            <a:xfrm rot="6194828">
              <a:off x="4304219" y="-618885"/>
              <a:ext cx="3071398" cy="5460103"/>
            </a:xfrm>
            <a:prstGeom prst="arc">
              <a:avLst>
                <a:gd name="adj1" fmla="val 5833210"/>
                <a:gd name="adj2" fmla="val 16377013"/>
              </a:avLst>
            </a:prstGeom>
            <a:ln w="22225">
              <a:solidFill>
                <a:srgbClr val="FFFF00"/>
              </a:solidFill>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51" name="3 Elipse"/>
            <p:cNvSpPr/>
            <p:nvPr/>
          </p:nvSpPr>
          <p:spPr>
            <a:xfrm>
              <a:off x="925777" y="1681325"/>
              <a:ext cx="943959" cy="610298"/>
            </a:xfrm>
            <a:prstGeom prst="ellipse">
              <a:avLst/>
            </a:prstGeom>
            <a:gradFill>
              <a:gsLst>
                <a:gs pos="38000">
                  <a:srgbClr val="FF0000"/>
                </a:gs>
                <a:gs pos="61000">
                  <a:srgbClr val="00B0F0"/>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16</a:t>
              </a:r>
            </a:p>
            <a:p>
              <a:pPr algn="ctr"/>
              <a:r>
                <a:rPr lang="en-US" sz="1100" b="1" dirty="0" smtClean="0">
                  <a:solidFill>
                    <a:schemeClr val="tx1"/>
                  </a:solidFill>
                </a:rPr>
                <a:t>AACC</a:t>
              </a:r>
              <a:endParaRPr lang="en-US" sz="1100" b="1" dirty="0">
                <a:solidFill>
                  <a:schemeClr val="tx1"/>
                </a:solidFill>
              </a:endParaRPr>
            </a:p>
          </p:txBody>
        </p:sp>
        <p:sp>
          <p:nvSpPr>
            <p:cNvPr id="52" name="51 Elipse"/>
            <p:cNvSpPr/>
            <p:nvPr/>
          </p:nvSpPr>
          <p:spPr>
            <a:xfrm>
              <a:off x="251520" y="2901921"/>
              <a:ext cx="943959" cy="610298"/>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16</a:t>
              </a:r>
            </a:p>
            <a:p>
              <a:pPr algn="ctr"/>
              <a:r>
                <a:rPr lang="en-US" sz="1100" b="1" dirty="0" smtClean="0">
                  <a:solidFill>
                    <a:schemeClr val="tx1"/>
                  </a:solidFill>
                </a:rPr>
                <a:t>A-</a:t>
              </a:r>
              <a:endParaRPr lang="en-US" sz="1100" b="1" dirty="0">
                <a:solidFill>
                  <a:schemeClr val="tx1"/>
                </a:solidFill>
              </a:endParaRPr>
            </a:p>
          </p:txBody>
        </p:sp>
        <p:sp>
          <p:nvSpPr>
            <p:cNvPr id="53" name="52 Elipse"/>
            <p:cNvSpPr/>
            <p:nvPr/>
          </p:nvSpPr>
          <p:spPr>
            <a:xfrm>
              <a:off x="1111206" y="4277620"/>
              <a:ext cx="943959" cy="610298"/>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17</a:t>
              </a:r>
            </a:p>
            <a:p>
              <a:pPr algn="ctr"/>
              <a:r>
                <a:rPr lang="en-US" sz="1100" b="1" dirty="0" smtClean="0">
                  <a:solidFill>
                    <a:schemeClr val="tx1"/>
                  </a:solidFill>
                </a:rPr>
                <a:t>A</a:t>
              </a:r>
              <a:endParaRPr lang="en-US" sz="1100" b="1" dirty="0">
                <a:solidFill>
                  <a:schemeClr val="tx1"/>
                </a:solidFill>
              </a:endParaRPr>
            </a:p>
          </p:txBody>
        </p:sp>
        <p:sp>
          <p:nvSpPr>
            <p:cNvPr id="54" name="53 Elipse"/>
            <p:cNvSpPr/>
            <p:nvPr/>
          </p:nvSpPr>
          <p:spPr>
            <a:xfrm>
              <a:off x="3633278" y="4912752"/>
              <a:ext cx="943959" cy="6102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17</a:t>
              </a:r>
            </a:p>
            <a:p>
              <a:pPr algn="ctr"/>
              <a:r>
                <a:rPr lang="en-US" sz="1100" b="1" dirty="0" smtClean="0">
                  <a:solidFill>
                    <a:schemeClr val="tx1"/>
                  </a:solidFill>
                </a:rPr>
                <a:t>C</a:t>
              </a:r>
              <a:endParaRPr lang="en-US" sz="1100" b="1" dirty="0">
                <a:solidFill>
                  <a:schemeClr val="tx1"/>
                </a:solidFill>
              </a:endParaRPr>
            </a:p>
          </p:txBody>
        </p:sp>
        <p:sp>
          <p:nvSpPr>
            <p:cNvPr id="55" name="54 Elipse"/>
            <p:cNvSpPr/>
            <p:nvPr/>
          </p:nvSpPr>
          <p:spPr>
            <a:xfrm>
              <a:off x="5521196" y="4980563"/>
              <a:ext cx="943959" cy="610298"/>
            </a:xfrm>
            <a:prstGeom prst="ellipse">
              <a:avLst/>
            </a:prstGeom>
            <a:gradFill>
              <a:gsLst>
                <a:gs pos="38000">
                  <a:srgbClr val="FF0000"/>
                </a:gs>
                <a:gs pos="61000">
                  <a:srgbClr val="00B0F0"/>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32</a:t>
              </a:r>
            </a:p>
            <a:p>
              <a:pPr algn="ctr"/>
              <a:r>
                <a:rPr lang="en-US" sz="1100" b="1" dirty="0" smtClean="0">
                  <a:solidFill>
                    <a:schemeClr val="tx1"/>
                  </a:solidFill>
                </a:rPr>
                <a:t>CCA</a:t>
              </a:r>
              <a:endParaRPr lang="en-US" sz="1100" b="1" dirty="0">
                <a:solidFill>
                  <a:schemeClr val="tx1"/>
                </a:solidFill>
              </a:endParaRPr>
            </a:p>
          </p:txBody>
        </p:sp>
        <p:sp>
          <p:nvSpPr>
            <p:cNvPr id="56" name="55 Elipse"/>
            <p:cNvSpPr/>
            <p:nvPr/>
          </p:nvSpPr>
          <p:spPr>
            <a:xfrm>
              <a:off x="7139413" y="4438076"/>
              <a:ext cx="943959" cy="610298"/>
            </a:xfrm>
            <a:prstGeom prst="ellipse">
              <a:avLst/>
            </a:prstGeom>
            <a:solidFill>
              <a:srgbClr val="FFFF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tx1"/>
                  </a:solidFill>
                </a:rPr>
                <a:t>32</a:t>
              </a:r>
            </a:p>
            <a:p>
              <a:pPr algn="ctr"/>
              <a:r>
                <a:rPr lang="en-US" sz="1100" b="1" dirty="0" smtClean="0">
                  <a:solidFill>
                    <a:schemeClr val="tx1"/>
                  </a:solidFill>
                </a:rPr>
                <a:t>C-</a:t>
              </a:r>
              <a:endParaRPr lang="en-US" sz="1100" b="1" dirty="0">
                <a:solidFill>
                  <a:schemeClr val="tx1"/>
                </a:solidFill>
              </a:endParaRPr>
            </a:p>
          </p:txBody>
        </p:sp>
        <p:sp>
          <p:nvSpPr>
            <p:cNvPr id="57" name="56 Elipse"/>
            <p:cNvSpPr/>
            <p:nvPr/>
          </p:nvSpPr>
          <p:spPr>
            <a:xfrm>
              <a:off x="7948521" y="2878426"/>
              <a:ext cx="943959" cy="610298"/>
            </a:xfrm>
            <a:prstGeom prst="ellipse">
              <a:avLst/>
            </a:prstGeom>
            <a:gradFill>
              <a:gsLst>
                <a:gs pos="51000">
                  <a:srgbClr val="FFFF00"/>
                </a:gs>
                <a:gs pos="61000">
                  <a:srgbClr val="00B0F0"/>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56 </a:t>
              </a:r>
            </a:p>
            <a:p>
              <a:pPr algn="ctr"/>
              <a:r>
                <a:rPr lang="en-US" sz="1100" b="1" dirty="0" smtClean="0">
                  <a:solidFill>
                    <a:schemeClr val="tx1"/>
                  </a:solidFill>
                </a:rPr>
                <a:t>TA</a:t>
              </a:r>
            </a:p>
          </p:txBody>
        </p:sp>
        <p:sp>
          <p:nvSpPr>
            <p:cNvPr id="58" name="57 Elipse"/>
            <p:cNvSpPr/>
            <p:nvPr/>
          </p:nvSpPr>
          <p:spPr>
            <a:xfrm>
              <a:off x="6869710" y="1590020"/>
              <a:ext cx="943959" cy="6102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56 </a:t>
              </a:r>
            </a:p>
            <a:p>
              <a:pPr algn="ctr"/>
              <a:r>
                <a:rPr lang="en-US" sz="1100" b="1" dirty="0" smtClean="0">
                  <a:solidFill>
                    <a:schemeClr val="tx1"/>
                  </a:solidFill>
                </a:rPr>
                <a:t>T-</a:t>
              </a:r>
            </a:p>
          </p:txBody>
        </p:sp>
        <p:sp>
          <p:nvSpPr>
            <p:cNvPr id="59" name="58 Elipse"/>
            <p:cNvSpPr/>
            <p:nvPr/>
          </p:nvSpPr>
          <p:spPr>
            <a:xfrm>
              <a:off x="5251494" y="1047533"/>
              <a:ext cx="943959" cy="610298"/>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57 </a:t>
              </a:r>
            </a:p>
            <a:p>
              <a:pPr algn="ctr"/>
              <a:r>
                <a:rPr lang="en-US" sz="1100" b="1" dirty="0" smtClean="0">
                  <a:solidFill>
                    <a:schemeClr val="tx1"/>
                  </a:solidFill>
                </a:rPr>
                <a:t>A</a:t>
              </a:r>
            </a:p>
          </p:txBody>
        </p:sp>
        <p:sp>
          <p:nvSpPr>
            <p:cNvPr id="60" name="59 Elipse"/>
            <p:cNvSpPr/>
            <p:nvPr/>
          </p:nvSpPr>
          <p:spPr>
            <a:xfrm>
              <a:off x="2409142" y="836712"/>
              <a:ext cx="943959" cy="610298"/>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57 </a:t>
              </a:r>
            </a:p>
            <a:p>
              <a:pPr algn="ctr"/>
              <a:r>
                <a:rPr lang="en-US" sz="1100" b="1" dirty="0" smtClean="0">
                  <a:solidFill>
                    <a:schemeClr val="tx1"/>
                  </a:solidFill>
                </a:rPr>
                <a:t>C</a:t>
              </a:r>
            </a:p>
          </p:txBody>
        </p:sp>
        <p:cxnSp>
          <p:nvCxnSpPr>
            <p:cNvPr id="61" name="14 Conector recto"/>
            <p:cNvCxnSpPr>
              <a:endCxn id="53" idx="0"/>
            </p:cNvCxnSpPr>
            <p:nvPr/>
          </p:nvCxnSpPr>
          <p:spPr>
            <a:xfrm>
              <a:off x="1393345" y="2276147"/>
              <a:ext cx="189839" cy="2001474"/>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2" name="28 Conector recto"/>
            <p:cNvCxnSpPr>
              <a:endCxn id="54" idx="1"/>
            </p:cNvCxnSpPr>
            <p:nvPr/>
          </p:nvCxnSpPr>
          <p:spPr>
            <a:xfrm>
              <a:off x="1731495" y="2202248"/>
              <a:ext cx="2040024" cy="2799881"/>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62 Conector recto"/>
            <p:cNvCxnSpPr>
              <a:stCxn id="53" idx="6"/>
              <a:endCxn id="55" idx="1"/>
            </p:cNvCxnSpPr>
            <p:nvPr/>
          </p:nvCxnSpPr>
          <p:spPr>
            <a:xfrm>
              <a:off x="2055164" y="4582769"/>
              <a:ext cx="3604272" cy="487170"/>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 name="63 Conector recto"/>
            <p:cNvCxnSpPr>
              <a:stCxn id="54" idx="5"/>
            </p:cNvCxnSpPr>
            <p:nvPr/>
          </p:nvCxnSpPr>
          <p:spPr>
            <a:xfrm>
              <a:off x="4438997" y="5433674"/>
              <a:ext cx="1153014" cy="9225"/>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64 Arco"/>
            <p:cNvSpPr/>
            <p:nvPr/>
          </p:nvSpPr>
          <p:spPr>
            <a:xfrm rot="2168469">
              <a:off x="6470581" y="2759367"/>
              <a:ext cx="1837853" cy="3102562"/>
            </a:xfrm>
            <a:prstGeom prst="arc">
              <a:avLst>
                <a:gd name="adj1" fmla="val 17301816"/>
                <a:gd name="adj2" fmla="val 5764291"/>
              </a:avLst>
            </a:prstGeom>
            <a:effectLst/>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cxnSp>
          <p:nvCxnSpPr>
            <p:cNvPr id="66" name="65 Conector recto"/>
            <p:cNvCxnSpPr>
              <a:stCxn id="57" idx="4"/>
              <a:endCxn id="56" idx="7"/>
            </p:cNvCxnSpPr>
            <p:nvPr/>
          </p:nvCxnSpPr>
          <p:spPr>
            <a:xfrm flipH="1">
              <a:off x="7945130" y="3488726"/>
              <a:ext cx="475370" cy="1038728"/>
            </a:xfrm>
            <a:prstGeom prst="line">
              <a:avLst/>
            </a:prstGeom>
            <a:ln w="28575">
              <a:solidFill>
                <a:srgbClr val="FFFF00"/>
              </a:solidFill>
            </a:ln>
            <a:effectLst/>
          </p:spPr>
          <p:style>
            <a:lnRef idx="1">
              <a:schemeClr val="accent1"/>
            </a:lnRef>
            <a:fillRef idx="0">
              <a:schemeClr val="accent1"/>
            </a:fillRef>
            <a:effectRef idx="0">
              <a:schemeClr val="accent1"/>
            </a:effectRef>
            <a:fontRef idx="minor">
              <a:schemeClr val="tx1"/>
            </a:fontRef>
          </p:style>
        </p:cxnSp>
        <p:cxnSp>
          <p:nvCxnSpPr>
            <p:cNvPr id="67" name="66 Conector recto"/>
            <p:cNvCxnSpPr>
              <a:stCxn id="59" idx="5"/>
              <a:endCxn id="57" idx="1"/>
            </p:cNvCxnSpPr>
            <p:nvPr/>
          </p:nvCxnSpPr>
          <p:spPr>
            <a:xfrm>
              <a:off x="6057214" y="1568454"/>
              <a:ext cx="2029548" cy="1399347"/>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sp>
          <p:nvSpPr>
            <p:cNvPr id="68" name="67 Elipse"/>
            <p:cNvSpPr/>
            <p:nvPr/>
          </p:nvSpPr>
          <p:spPr>
            <a:xfrm>
              <a:off x="3923928" y="874486"/>
              <a:ext cx="943959" cy="6102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57 </a:t>
              </a:r>
            </a:p>
            <a:p>
              <a:pPr algn="ctr"/>
              <a:r>
                <a:rPr lang="en-US" sz="1400" b="1" dirty="0" smtClean="0">
                  <a:solidFill>
                    <a:schemeClr val="tx1"/>
                  </a:solidFill>
                </a:rPr>
                <a:t>-</a:t>
              </a:r>
            </a:p>
          </p:txBody>
        </p:sp>
        <p:sp>
          <p:nvSpPr>
            <p:cNvPr id="69" name="68 Elipse"/>
            <p:cNvSpPr/>
            <p:nvPr/>
          </p:nvSpPr>
          <p:spPr>
            <a:xfrm>
              <a:off x="2339752" y="5157192"/>
              <a:ext cx="943959" cy="610298"/>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17</a:t>
              </a:r>
            </a:p>
            <a:p>
              <a:pPr algn="ctr"/>
              <a:r>
                <a:rPr lang="en-US" sz="1100" b="1" dirty="0" smtClean="0">
                  <a:solidFill>
                    <a:schemeClr val="tx1"/>
                  </a:solidFill>
                </a:rPr>
                <a:t>-</a:t>
              </a:r>
              <a:endParaRPr lang="en-US" sz="1100" b="1" dirty="0">
                <a:solidFill>
                  <a:schemeClr val="tx1"/>
                </a:solidFill>
              </a:endParaRPr>
            </a:p>
          </p:txBody>
        </p:sp>
        <p:sp>
          <p:nvSpPr>
            <p:cNvPr id="70" name="69 Arco"/>
            <p:cNvSpPr/>
            <p:nvPr/>
          </p:nvSpPr>
          <p:spPr>
            <a:xfrm rot="19026844">
              <a:off x="1048207" y="2997515"/>
              <a:ext cx="1346656" cy="2988739"/>
            </a:xfrm>
            <a:prstGeom prst="arc">
              <a:avLst>
                <a:gd name="adj1" fmla="val 6003221"/>
                <a:gd name="adj2" fmla="val 15896742"/>
              </a:avLst>
            </a:prstGeom>
            <a:ln w="22225">
              <a:solidFill>
                <a:srgbClr val="FFFF00"/>
              </a:solidFill>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71" name="70 Arco"/>
            <p:cNvSpPr/>
            <p:nvPr/>
          </p:nvSpPr>
          <p:spPr>
            <a:xfrm rot="4757519">
              <a:off x="4665304" y="2767432"/>
              <a:ext cx="1484122" cy="4673214"/>
            </a:xfrm>
            <a:prstGeom prst="arc">
              <a:avLst>
                <a:gd name="adj1" fmla="val 16739432"/>
                <a:gd name="adj2" fmla="val 5197287"/>
              </a:avLst>
            </a:prstGeom>
            <a:ln>
              <a:solidFill>
                <a:srgbClr val="FFFF00"/>
              </a:solidFill>
            </a:ln>
            <a:effectLst/>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72" name="71 Arco"/>
            <p:cNvSpPr/>
            <p:nvPr/>
          </p:nvSpPr>
          <p:spPr>
            <a:xfrm rot="6537736">
              <a:off x="5229908" y="153370"/>
              <a:ext cx="1649928" cy="3482698"/>
            </a:xfrm>
            <a:prstGeom prst="arc">
              <a:avLst>
                <a:gd name="adj1" fmla="val 6288585"/>
                <a:gd name="adj2" fmla="val 14221263"/>
              </a:avLst>
            </a:prstGeom>
            <a:ln w="22225">
              <a:solidFill>
                <a:srgbClr val="C00000"/>
              </a:solidFill>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cxnSp>
        <p:nvCxnSpPr>
          <p:cNvPr id="44" name="43 Conector recto"/>
          <p:cNvCxnSpPr/>
          <p:nvPr/>
        </p:nvCxnSpPr>
        <p:spPr>
          <a:xfrm flipH="1">
            <a:off x="6084168" y="3212976"/>
            <a:ext cx="1092296" cy="2487524"/>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46" name="45 Tabla"/>
          <p:cNvGraphicFramePr>
            <a:graphicFrameLocks noGrp="1"/>
          </p:cNvGraphicFramePr>
          <p:nvPr/>
        </p:nvGraphicFramePr>
        <p:xfrm>
          <a:off x="755576" y="188640"/>
          <a:ext cx="7485484" cy="1152128"/>
        </p:xfrm>
        <a:graphic>
          <a:graphicData uri="http://schemas.openxmlformats.org/drawingml/2006/table">
            <a:tbl>
              <a:tblPr/>
              <a:tblGrid>
                <a:gridCol w="1220788"/>
                <a:gridCol w="1371500"/>
                <a:gridCol w="1436812"/>
                <a:gridCol w="1152128"/>
                <a:gridCol w="1152128"/>
                <a:gridCol w="1152128"/>
              </a:tblGrid>
              <a:tr h="288032">
                <a:tc>
                  <a:txBody>
                    <a:bodyPr/>
                    <a:lstStyle/>
                    <a:p>
                      <a:pPr algn="ctr" rtl="0" fontAlgn="b"/>
                      <a:r>
                        <a:rPr lang="en-US" sz="1800" b="1" i="0" u="none" strike="noStrike" dirty="0" smtClean="0">
                          <a:solidFill>
                            <a:schemeClr val="tx1"/>
                          </a:solidFill>
                          <a:latin typeface="Calibri"/>
                        </a:rPr>
                        <a:t>Position</a:t>
                      </a:r>
                      <a:endParaRPr lang="en-US" sz="1800" b="1" i="0" u="none" strike="noStrike" dirty="0">
                        <a:solidFill>
                          <a:schemeClr val="tx1"/>
                        </a:solidFill>
                        <a:latin typeface="Calibri"/>
                      </a:endParaRP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smtClean="0">
                          <a:solidFill>
                            <a:schemeClr val="tx1"/>
                          </a:solidFill>
                          <a:latin typeface="Calibri"/>
                        </a:rPr>
                        <a:t>16</a:t>
                      </a:r>
                      <a:endParaRPr lang="en-US" sz="1800" b="1" i="0" u="none" strike="noStrike" dirty="0">
                        <a:solidFill>
                          <a:schemeClr val="tx1"/>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smtClean="0">
                          <a:solidFill>
                            <a:schemeClr val="tx1"/>
                          </a:solidFill>
                          <a:latin typeface="Calibri"/>
                        </a:rPr>
                        <a:t>17</a:t>
                      </a:r>
                      <a:endParaRPr lang="en-US" sz="1800" b="1" i="0" u="none" strike="noStrike" dirty="0">
                        <a:solidFill>
                          <a:schemeClr val="tx1"/>
                        </a:solidFill>
                        <a:latin typeface="Calibri"/>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smtClean="0">
                          <a:solidFill>
                            <a:schemeClr val="tx1"/>
                          </a:solidFill>
                          <a:latin typeface="Calibri"/>
                        </a:rPr>
                        <a:t>32</a:t>
                      </a:r>
                      <a:endParaRPr lang="en-US" sz="1800" b="1" i="0" u="none" strike="noStrike" dirty="0">
                        <a:solidFill>
                          <a:schemeClr val="tx1"/>
                        </a:solidFill>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1" u="none" strike="noStrike" dirty="0" smtClean="0">
                          <a:solidFill>
                            <a:schemeClr val="tx1"/>
                          </a:solidFill>
                          <a:latin typeface="Calibri"/>
                        </a:rPr>
                        <a:t>56</a:t>
                      </a:r>
                      <a:endParaRPr lang="en-US" sz="1800" b="1" i="1" u="none" strike="noStrike" dirty="0">
                        <a:solidFill>
                          <a:schemeClr val="tx1"/>
                        </a:solidFill>
                        <a:latin typeface="Calibri"/>
                      </a:endParaRP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smtClean="0">
                          <a:solidFill>
                            <a:schemeClr val="tx1"/>
                          </a:solidFill>
                          <a:latin typeface="Calibri"/>
                        </a:rPr>
                        <a:t>57</a:t>
                      </a:r>
                      <a:endParaRPr lang="en-US" sz="1800" b="1" i="0" u="none" strike="noStrike" dirty="0">
                        <a:solidFill>
                          <a:schemeClr val="tx1"/>
                        </a:solidFill>
                        <a:latin typeface="Calibri"/>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32">
                <a:tc>
                  <a:txBody>
                    <a:bodyPr/>
                    <a:lstStyle/>
                    <a:p>
                      <a:pPr algn="ctr" rtl="0" fontAlgn="b"/>
                      <a:r>
                        <a:rPr lang="en-US" sz="1800" b="1" i="0" u="none" strike="noStrike" dirty="0" smtClean="0">
                          <a:solidFill>
                            <a:srgbClr val="FF0000"/>
                          </a:solidFill>
                          <a:latin typeface="Calibri"/>
                        </a:rPr>
                        <a:t>Haplotype 1</a:t>
                      </a:r>
                      <a:endParaRPr lang="en-US" sz="1800" b="1" i="0" u="none" strike="noStrike" dirty="0">
                        <a:solidFill>
                          <a:srgbClr val="FF0000"/>
                        </a:solidFill>
                        <a:latin typeface="Calibri"/>
                      </a:endParaRP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a:solidFill>
                            <a:srgbClr val="FF0000"/>
                          </a:solidFill>
                          <a:latin typeface="Calibri"/>
                        </a:rPr>
                        <a:t>AAACCC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a:solidFill>
                            <a:srgbClr val="FF0000"/>
                          </a:solidFill>
                          <a:latin typeface="Calibri"/>
                        </a:rPr>
                        <a:t>C</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a:solidFill>
                            <a:srgbClr val="FF0000"/>
                          </a:solidFill>
                          <a:latin typeface="Calibri"/>
                        </a:rPr>
                        <a:t>CCA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1" u="none" strike="noStrike" dirty="0">
                          <a:solidFill>
                            <a:srgbClr val="FF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a:solidFill>
                            <a:srgbClr val="FF0000"/>
                          </a:solidFill>
                          <a:latin typeface="Calibri"/>
                        </a:rPr>
                        <a:t>-</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32">
                <a:tc>
                  <a:txBody>
                    <a:bodyPr/>
                    <a:lstStyle/>
                    <a:p>
                      <a:pPr algn="ctr" rtl="0" fontAlgn="b"/>
                      <a:r>
                        <a:rPr lang="en-US" sz="1800" b="1" i="0" u="none" strike="noStrike" dirty="0" smtClean="0">
                          <a:solidFill>
                            <a:srgbClr val="0070C0"/>
                          </a:solidFill>
                          <a:latin typeface="+mn-lt"/>
                        </a:rPr>
                        <a:t>Haplotype 2</a:t>
                      </a:r>
                      <a:endParaRPr lang="en-US" sz="1800" b="1" i="0" u="none" strike="noStrike" dirty="0">
                        <a:solidFill>
                          <a:srgbClr val="0070C0"/>
                        </a:solidFill>
                        <a:latin typeface="Calibri"/>
                      </a:endParaRP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a:solidFill>
                            <a:srgbClr val="0070C0"/>
                          </a:solidFill>
                          <a:latin typeface="Calibri"/>
                        </a:rPr>
                        <a:t>AAACCC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a:solidFill>
                            <a:srgbClr val="0070C0"/>
                          </a:solidFill>
                          <a:latin typeface="Calibri"/>
                        </a:rPr>
                        <a:t>A</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a:solidFill>
                            <a:srgbClr val="0070C0"/>
                          </a:solidFill>
                          <a:latin typeface="Calibri"/>
                        </a:rPr>
                        <a:t>CCA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a:solidFill>
                            <a:srgbClr val="0070C0"/>
                          </a:solidFill>
                          <a:latin typeface="Calibri"/>
                        </a:rPr>
                        <a:t>TA</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a:solidFill>
                            <a:srgbClr val="0070C0"/>
                          </a:solidFill>
                          <a:latin typeface="Calibri"/>
                        </a:rPr>
                        <a:t>A</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32">
                <a:tc>
                  <a:txBody>
                    <a:bodyPr/>
                    <a:lstStyle/>
                    <a:p>
                      <a:pPr algn="ctr" rtl="0" fontAlgn="b"/>
                      <a:r>
                        <a:rPr lang="en-US" sz="1800" b="1" i="0" u="none" strike="noStrike" dirty="0" smtClean="0">
                          <a:solidFill>
                            <a:schemeClr val="accent6">
                              <a:lumMod val="75000"/>
                            </a:schemeClr>
                          </a:solidFill>
                          <a:latin typeface="+mn-lt"/>
                        </a:rPr>
                        <a:t>Haplotype 3</a:t>
                      </a:r>
                      <a:endParaRPr lang="en-US" sz="1800" b="1" i="1" u="none" strike="noStrike" cap="small" baseline="0" dirty="0">
                        <a:solidFill>
                          <a:schemeClr val="accent6">
                            <a:lumMod val="75000"/>
                          </a:schemeClr>
                        </a:solidFill>
                        <a:latin typeface="Calibri"/>
                      </a:endParaRP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1" u="none" strike="noStrike" cap="small" baseline="0" dirty="0" smtClean="0">
                          <a:solidFill>
                            <a:schemeClr val="accent6">
                              <a:lumMod val="75000"/>
                            </a:schemeClr>
                          </a:solidFill>
                          <a:latin typeface="Calibri"/>
                        </a:rPr>
                        <a:t>A-</a:t>
                      </a:r>
                      <a:endParaRPr lang="en-US" sz="1800" b="1" i="1" u="none" strike="noStrike" cap="small" baseline="0" dirty="0">
                        <a:solidFill>
                          <a:schemeClr val="accent6">
                            <a:lumMod val="75000"/>
                          </a:schemeClr>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cap="small" baseline="0" dirty="0">
                          <a:solidFill>
                            <a:schemeClr val="accent6">
                              <a:lumMod val="75000"/>
                            </a:schemeClr>
                          </a:solidFill>
                          <a:latin typeface="Calibri"/>
                        </a:rPr>
                        <a:t>-</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1" u="none" strike="noStrike" cap="small" baseline="0" dirty="0">
                          <a:solidFill>
                            <a:schemeClr val="accent6">
                              <a:lumMod val="75000"/>
                            </a:schemeClr>
                          </a:solidFill>
                          <a:latin typeface="Calibri"/>
                        </a:rPr>
                        <a:t>C</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cap="small" baseline="0" dirty="0">
                          <a:solidFill>
                            <a:schemeClr val="accent6">
                              <a:lumMod val="75000"/>
                            </a:schemeClr>
                          </a:solidFill>
                          <a:latin typeface="Calibri"/>
                        </a:rPr>
                        <a:t>TA</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1" u="none" strike="noStrike" cap="small" baseline="0" dirty="0">
                          <a:solidFill>
                            <a:schemeClr val="accent6">
                              <a:lumMod val="75000"/>
                            </a:schemeClr>
                          </a:solidFill>
                          <a:latin typeface="Calibri"/>
                        </a:rPr>
                        <a:t>C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3 Elipse"/>
          <p:cNvSpPr/>
          <p:nvPr/>
        </p:nvSpPr>
        <p:spPr>
          <a:xfrm>
            <a:off x="467544" y="1628800"/>
            <a:ext cx="869735" cy="546042"/>
          </a:xfrm>
          <a:prstGeom prst="ellipse">
            <a:avLst/>
          </a:prstGeom>
          <a:gradFill>
            <a:gsLst>
              <a:gs pos="38000">
                <a:srgbClr val="FF0000"/>
              </a:gs>
              <a:gs pos="61000">
                <a:srgbClr val="00B0F0"/>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16</a:t>
            </a:r>
          </a:p>
          <a:p>
            <a:pPr algn="ctr"/>
            <a:r>
              <a:rPr lang="en-US" sz="1400" b="1" dirty="0" smtClean="0">
                <a:solidFill>
                  <a:schemeClr val="tx1"/>
                </a:solidFill>
              </a:rPr>
              <a:t>AACC</a:t>
            </a:r>
            <a:endParaRPr lang="en-US" sz="1400" b="1" dirty="0">
              <a:solidFill>
                <a:schemeClr val="tx1"/>
              </a:solidFill>
            </a:endParaRPr>
          </a:p>
        </p:txBody>
      </p:sp>
      <p:sp>
        <p:nvSpPr>
          <p:cNvPr id="52" name="51 Elipse"/>
          <p:cNvSpPr/>
          <p:nvPr/>
        </p:nvSpPr>
        <p:spPr>
          <a:xfrm>
            <a:off x="467544" y="3717032"/>
            <a:ext cx="869735" cy="546042"/>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16</a:t>
            </a:r>
          </a:p>
          <a:p>
            <a:pPr algn="ctr"/>
            <a:r>
              <a:rPr lang="en-US" sz="1400" b="1" dirty="0" smtClean="0">
                <a:solidFill>
                  <a:schemeClr val="tx1"/>
                </a:solidFill>
              </a:rPr>
              <a:t>A-</a:t>
            </a:r>
            <a:endParaRPr lang="en-US" sz="1400" b="1" dirty="0">
              <a:solidFill>
                <a:schemeClr val="tx1"/>
              </a:solidFill>
            </a:endParaRPr>
          </a:p>
        </p:txBody>
      </p:sp>
      <p:sp>
        <p:nvSpPr>
          <p:cNvPr id="53" name="52 Elipse"/>
          <p:cNvSpPr/>
          <p:nvPr/>
        </p:nvSpPr>
        <p:spPr>
          <a:xfrm>
            <a:off x="2411760" y="2420888"/>
            <a:ext cx="869735" cy="54604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17</a:t>
            </a:r>
          </a:p>
          <a:p>
            <a:pPr algn="ctr"/>
            <a:r>
              <a:rPr lang="en-US" sz="1400" b="1" dirty="0" smtClean="0">
                <a:solidFill>
                  <a:schemeClr val="tx1"/>
                </a:solidFill>
              </a:rPr>
              <a:t>A</a:t>
            </a:r>
            <a:endParaRPr lang="en-US" sz="1400" b="1" dirty="0">
              <a:solidFill>
                <a:schemeClr val="tx1"/>
              </a:solidFill>
            </a:endParaRPr>
          </a:p>
        </p:txBody>
      </p:sp>
      <p:sp>
        <p:nvSpPr>
          <p:cNvPr id="54" name="53 Elipse"/>
          <p:cNvSpPr/>
          <p:nvPr/>
        </p:nvSpPr>
        <p:spPr>
          <a:xfrm>
            <a:off x="2411760" y="764704"/>
            <a:ext cx="869735" cy="54604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17</a:t>
            </a:r>
          </a:p>
          <a:p>
            <a:pPr algn="ctr"/>
            <a:r>
              <a:rPr lang="en-US" sz="1400" b="1" dirty="0" smtClean="0">
                <a:solidFill>
                  <a:schemeClr val="tx1"/>
                </a:solidFill>
              </a:rPr>
              <a:t>C</a:t>
            </a:r>
            <a:endParaRPr lang="en-US" sz="1400" b="1" dirty="0">
              <a:solidFill>
                <a:schemeClr val="tx1"/>
              </a:solidFill>
            </a:endParaRPr>
          </a:p>
        </p:txBody>
      </p:sp>
      <p:sp>
        <p:nvSpPr>
          <p:cNvPr id="55" name="54 Elipse"/>
          <p:cNvSpPr/>
          <p:nvPr/>
        </p:nvSpPr>
        <p:spPr>
          <a:xfrm>
            <a:off x="4211960" y="1700808"/>
            <a:ext cx="869735" cy="546042"/>
          </a:xfrm>
          <a:prstGeom prst="ellipse">
            <a:avLst/>
          </a:prstGeom>
          <a:gradFill>
            <a:gsLst>
              <a:gs pos="38000">
                <a:srgbClr val="FF0000"/>
              </a:gs>
              <a:gs pos="61000">
                <a:srgbClr val="00B0F0"/>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32</a:t>
            </a:r>
          </a:p>
          <a:p>
            <a:pPr algn="ctr"/>
            <a:r>
              <a:rPr lang="en-US" sz="1400" b="1" dirty="0" smtClean="0">
                <a:solidFill>
                  <a:schemeClr val="tx1"/>
                </a:solidFill>
              </a:rPr>
              <a:t>CCA</a:t>
            </a:r>
            <a:endParaRPr lang="en-US" sz="1400" b="1" dirty="0">
              <a:solidFill>
                <a:schemeClr val="tx1"/>
              </a:solidFill>
            </a:endParaRPr>
          </a:p>
        </p:txBody>
      </p:sp>
      <p:sp>
        <p:nvSpPr>
          <p:cNvPr id="56" name="55 Elipse"/>
          <p:cNvSpPr/>
          <p:nvPr/>
        </p:nvSpPr>
        <p:spPr>
          <a:xfrm>
            <a:off x="4211960" y="3717032"/>
            <a:ext cx="869735" cy="546042"/>
          </a:xfrm>
          <a:prstGeom prst="ellipse">
            <a:avLst/>
          </a:prstGeom>
          <a:solidFill>
            <a:srgbClr val="FFFF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smtClean="0">
                <a:solidFill>
                  <a:schemeClr val="tx1"/>
                </a:solidFill>
              </a:rPr>
              <a:t>32</a:t>
            </a:r>
          </a:p>
          <a:p>
            <a:pPr algn="ctr"/>
            <a:r>
              <a:rPr lang="en-US" sz="1400" b="1" dirty="0" smtClean="0">
                <a:solidFill>
                  <a:schemeClr val="tx1"/>
                </a:solidFill>
              </a:rPr>
              <a:t>C-</a:t>
            </a:r>
            <a:endParaRPr lang="en-US" sz="1400" b="1" dirty="0">
              <a:solidFill>
                <a:schemeClr val="tx1"/>
              </a:solidFill>
            </a:endParaRPr>
          </a:p>
        </p:txBody>
      </p:sp>
      <p:sp>
        <p:nvSpPr>
          <p:cNvPr id="57" name="56 Elipse"/>
          <p:cNvSpPr/>
          <p:nvPr/>
        </p:nvSpPr>
        <p:spPr>
          <a:xfrm>
            <a:off x="6228184" y="2564904"/>
            <a:ext cx="869735" cy="546042"/>
          </a:xfrm>
          <a:prstGeom prst="ellipse">
            <a:avLst/>
          </a:prstGeom>
          <a:gradFill>
            <a:gsLst>
              <a:gs pos="51000">
                <a:srgbClr val="00B0F0"/>
              </a:gs>
              <a:gs pos="61000">
                <a:srgbClr val="FFFF00"/>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56 </a:t>
            </a:r>
          </a:p>
          <a:p>
            <a:pPr algn="ctr"/>
            <a:r>
              <a:rPr lang="en-US" sz="1400" b="1" dirty="0" smtClean="0">
                <a:solidFill>
                  <a:schemeClr val="tx1"/>
                </a:solidFill>
              </a:rPr>
              <a:t>TA</a:t>
            </a:r>
          </a:p>
        </p:txBody>
      </p:sp>
      <p:sp>
        <p:nvSpPr>
          <p:cNvPr id="58" name="57 Elipse"/>
          <p:cNvSpPr/>
          <p:nvPr/>
        </p:nvSpPr>
        <p:spPr>
          <a:xfrm>
            <a:off x="6300192" y="764704"/>
            <a:ext cx="869735" cy="54604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56 </a:t>
            </a:r>
          </a:p>
          <a:p>
            <a:pPr algn="ctr"/>
            <a:r>
              <a:rPr lang="en-US" sz="1400" b="1" dirty="0" smtClean="0">
                <a:solidFill>
                  <a:schemeClr val="tx1"/>
                </a:solidFill>
              </a:rPr>
              <a:t>T-</a:t>
            </a:r>
          </a:p>
        </p:txBody>
      </p:sp>
      <p:sp>
        <p:nvSpPr>
          <p:cNvPr id="59" name="58 Elipse"/>
          <p:cNvSpPr/>
          <p:nvPr/>
        </p:nvSpPr>
        <p:spPr>
          <a:xfrm>
            <a:off x="7956376" y="1916832"/>
            <a:ext cx="869735" cy="54604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57 </a:t>
            </a:r>
          </a:p>
          <a:p>
            <a:pPr algn="ctr"/>
            <a:r>
              <a:rPr lang="en-US" sz="1400" b="1" dirty="0" smtClean="0">
                <a:solidFill>
                  <a:schemeClr val="tx1"/>
                </a:solidFill>
              </a:rPr>
              <a:t>A</a:t>
            </a:r>
          </a:p>
        </p:txBody>
      </p:sp>
      <p:sp>
        <p:nvSpPr>
          <p:cNvPr id="60" name="59 Elipse"/>
          <p:cNvSpPr/>
          <p:nvPr/>
        </p:nvSpPr>
        <p:spPr>
          <a:xfrm>
            <a:off x="7956376" y="3789040"/>
            <a:ext cx="869735" cy="546042"/>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57 </a:t>
            </a:r>
          </a:p>
          <a:p>
            <a:pPr algn="ctr"/>
            <a:r>
              <a:rPr lang="en-US" sz="1400" b="1" dirty="0" smtClean="0">
                <a:solidFill>
                  <a:schemeClr val="tx1"/>
                </a:solidFill>
              </a:rPr>
              <a:t>C</a:t>
            </a:r>
          </a:p>
        </p:txBody>
      </p:sp>
      <p:cxnSp>
        <p:nvCxnSpPr>
          <p:cNvPr id="61" name="14 Conector recto"/>
          <p:cNvCxnSpPr>
            <a:stCxn id="51" idx="5"/>
            <a:endCxn id="53" idx="2"/>
          </p:cNvCxnSpPr>
          <p:nvPr/>
        </p:nvCxnSpPr>
        <p:spPr>
          <a:xfrm>
            <a:off x="1209909" y="2094876"/>
            <a:ext cx="1201851" cy="599033"/>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2" name="28 Conector recto"/>
          <p:cNvCxnSpPr>
            <a:stCxn id="51" idx="7"/>
            <a:endCxn id="54" idx="2"/>
          </p:cNvCxnSpPr>
          <p:nvPr/>
        </p:nvCxnSpPr>
        <p:spPr>
          <a:xfrm flipV="1">
            <a:off x="1209909" y="1037725"/>
            <a:ext cx="1201851" cy="671041"/>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62 Conector recto"/>
          <p:cNvCxnSpPr>
            <a:stCxn id="53" idx="6"/>
            <a:endCxn id="55" idx="3"/>
          </p:cNvCxnSpPr>
          <p:nvPr/>
        </p:nvCxnSpPr>
        <p:spPr>
          <a:xfrm flipV="1">
            <a:off x="3281495" y="2166884"/>
            <a:ext cx="1057835" cy="527025"/>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 name="63 Conector recto"/>
          <p:cNvCxnSpPr>
            <a:stCxn id="54" idx="6"/>
            <a:endCxn id="55" idx="1"/>
          </p:cNvCxnSpPr>
          <p:nvPr/>
        </p:nvCxnSpPr>
        <p:spPr>
          <a:xfrm>
            <a:off x="3281495" y="1037725"/>
            <a:ext cx="1057835" cy="743049"/>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65 Conector recto"/>
          <p:cNvCxnSpPr>
            <a:stCxn id="57" idx="3"/>
            <a:endCxn id="56" idx="6"/>
          </p:cNvCxnSpPr>
          <p:nvPr/>
        </p:nvCxnSpPr>
        <p:spPr>
          <a:xfrm flipH="1">
            <a:off x="5081695" y="3030980"/>
            <a:ext cx="1273859" cy="959073"/>
          </a:xfrm>
          <a:prstGeom prst="line">
            <a:avLst/>
          </a:prstGeom>
          <a:ln w="28575">
            <a:solidFill>
              <a:srgbClr val="FFFF00"/>
            </a:solidFill>
          </a:ln>
          <a:effectLst/>
        </p:spPr>
        <p:style>
          <a:lnRef idx="1">
            <a:schemeClr val="accent1"/>
          </a:lnRef>
          <a:fillRef idx="0">
            <a:schemeClr val="accent1"/>
          </a:fillRef>
          <a:effectRef idx="0">
            <a:schemeClr val="accent1"/>
          </a:effectRef>
          <a:fontRef idx="minor">
            <a:schemeClr val="tx1"/>
          </a:fontRef>
        </p:style>
      </p:cxnSp>
      <p:cxnSp>
        <p:nvCxnSpPr>
          <p:cNvPr id="67" name="66 Conector recto"/>
          <p:cNvCxnSpPr>
            <a:stCxn id="59" idx="2"/>
            <a:endCxn id="57" idx="7"/>
          </p:cNvCxnSpPr>
          <p:nvPr/>
        </p:nvCxnSpPr>
        <p:spPr>
          <a:xfrm flipH="1">
            <a:off x="6970549" y="2189853"/>
            <a:ext cx="985827" cy="455017"/>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sp>
        <p:nvSpPr>
          <p:cNvPr id="68" name="67 Elipse"/>
          <p:cNvSpPr/>
          <p:nvPr/>
        </p:nvSpPr>
        <p:spPr>
          <a:xfrm>
            <a:off x="8028384" y="764704"/>
            <a:ext cx="869735" cy="54604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57 </a:t>
            </a:r>
          </a:p>
          <a:p>
            <a:pPr algn="ctr"/>
            <a:r>
              <a:rPr lang="en-US" b="1" dirty="0" smtClean="0">
                <a:solidFill>
                  <a:schemeClr val="tx1"/>
                </a:solidFill>
              </a:rPr>
              <a:t>-</a:t>
            </a:r>
          </a:p>
        </p:txBody>
      </p:sp>
      <p:sp>
        <p:nvSpPr>
          <p:cNvPr id="69" name="68 Elipse"/>
          <p:cNvSpPr/>
          <p:nvPr/>
        </p:nvSpPr>
        <p:spPr>
          <a:xfrm>
            <a:off x="2411760" y="3717032"/>
            <a:ext cx="869735" cy="546042"/>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17</a:t>
            </a:r>
          </a:p>
          <a:p>
            <a:pPr algn="ctr"/>
            <a:r>
              <a:rPr lang="en-US" b="1" dirty="0" smtClean="0">
                <a:solidFill>
                  <a:schemeClr val="tx1"/>
                </a:solidFill>
              </a:rPr>
              <a:t>-</a:t>
            </a:r>
            <a:endParaRPr lang="en-US" b="1" dirty="0">
              <a:solidFill>
                <a:schemeClr val="tx1"/>
              </a:solidFill>
            </a:endParaRPr>
          </a:p>
        </p:txBody>
      </p:sp>
      <p:cxnSp>
        <p:nvCxnSpPr>
          <p:cNvPr id="73" name="72 Conector recto"/>
          <p:cNvCxnSpPr>
            <a:stCxn id="58" idx="2"/>
            <a:endCxn id="55" idx="7"/>
          </p:cNvCxnSpPr>
          <p:nvPr/>
        </p:nvCxnSpPr>
        <p:spPr>
          <a:xfrm flipH="1">
            <a:off x="4954325" y="1037725"/>
            <a:ext cx="1345867" cy="743049"/>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41" name="40 Tabla"/>
          <p:cNvGraphicFramePr>
            <a:graphicFrameLocks noGrp="1"/>
          </p:cNvGraphicFramePr>
          <p:nvPr/>
        </p:nvGraphicFramePr>
        <p:xfrm>
          <a:off x="467544" y="4880188"/>
          <a:ext cx="7169618" cy="1357124"/>
        </p:xfrm>
        <a:graphic>
          <a:graphicData uri="http://schemas.openxmlformats.org/drawingml/2006/table">
            <a:tbl>
              <a:tblPr/>
              <a:tblGrid>
                <a:gridCol w="1220788"/>
                <a:gridCol w="1094038"/>
                <a:gridCol w="1572678"/>
                <a:gridCol w="1094038"/>
                <a:gridCol w="1094038"/>
                <a:gridCol w="1094038"/>
              </a:tblGrid>
              <a:tr h="339281">
                <a:tc>
                  <a:txBody>
                    <a:bodyPr/>
                    <a:lstStyle/>
                    <a:p>
                      <a:pPr algn="ctr" rtl="0" fontAlgn="b"/>
                      <a:r>
                        <a:rPr lang="en-US" sz="1800" b="1" i="0" u="none" strike="noStrike" dirty="0" smtClean="0">
                          <a:solidFill>
                            <a:schemeClr val="tx1"/>
                          </a:solidFill>
                          <a:latin typeface="Calibri"/>
                        </a:rPr>
                        <a:t>Position</a:t>
                      </a:r>
                      <a:endParaRPr lang="en-US" sz="1800" b="1" i="0" u="none" strike="noStrike" dirty="0">
                        <a:solidFill>
                          <a:schemeClr val="tx1"/>
                        </a:solidFill>
                        <a:latin typeface="Calibri"/>
                      </a:endParaRP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smtClean="0">
                          <a:solidFill>
                            <a:schemeClr val="tx1"/>
                          </a:solidFill>
                          <a:latin typeface="Calibri"/>
                        </a:rPr>
                        <a:t>16</a:t>
                      </a:r>
                      <a:endParaRPr lang="en-US" sz="1800" b="1" i="0" u="none" strike="noStrike" dirty="0">
                        <a:solidFill>
                          <a:schemeClr val="tx1"/>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smtClean="0">
                          <a:solidFill>
                            <a:schemeClr val="tx1"/>
                          </a:solidFill>
                          <a:latin typeface="Calibri"/>
                        </a:rPr>
                        <a:t>17</a:t>
                      </a:r>
                      <a:endParaRPr lang="en-US" sz="1800" b="1" i="0" u="none" strike="noStrike" dirty="0">
                        <a:solidFill>
                          <a:schemeClr val="tx1"/>
                        </a:solidFill>
                        <a:latin typeface="Calibri"/>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smtClean="0">
                          <a:solidFill>
                            <a:schemeClr val="tx1"/>
                          </a:solidFill>
                          <a:latin typeface="Calibri"/>
                        </a:rPr>
                        <a:t>32</a:t>
                      </a:r>
                      <a:endParaRPr lang="en-US" sz="1800" b="1" i="0" u="none" strike="noStrike" dirty="0">
                        <a:solidFill>
                          <a:schemeClr val="tx1"/>
                        </a:solidFill>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1" u="none" strike="noStrike" dirty="0" smtClean="0">
                          <a:solidFill>
                            <a:schemeClr val="tx1"/>
                          </a:solidFill>
                          <a:latin typeface="Calibri"/>
                        </a:rPr>
                        <a:t>56</a:t>
                      </a:r>
                      <a:endParaRPr lang="en-US" sz="1800" b="1" i="1" u="none" strike="noStrike" dirty="0">
                        <a:solidFill>
                          <a:schemeClr val="tx1"/>
                        </a:solidFill>
                        <a:latin typeface="Calibri"/>
                      </a:endParaRP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smtClean="0">
                          <a:solidFill>
                            <a:schemeClr val="tx1"/>
                          </a:solidFill>
                          <a:latin typeface="Calibri"/>
                        </a:rPr>
                        <a:t>57</a:t>
                      </a:r>
                      <a:endParaRPr lang="en-US" sz="1800" b="1" i="0" u="none" strike="noStrike" dirty="0">
                        <a:solidFill>
                          <a:schemeClr val="tx1"/>
                        </a:solidFill>
                        <a:latin typeface="Calibri"/>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9281">
                <a:tc>
                  <a:txBody>
                    <a:bodyPr/>
                    <a:lstStyle/>
                    <a:p>
                      <a:pPr algn="ctr" rtl="0" fontAlgn="b"/>
                      <a:r>
                        <a:rPr lang="en-US" sz="1800" b="1" i="0" u="none" strike="noStrike" dirty="0" smtClean="0">
                          <a:solidFill>
                            <a:schemeClr val="tx1"/>
                          </a:solidFill>
                          <a:latin typeface="Calibri"/>
                        </a:rPr>
                        <a:t>Haplotype 1</a:t>
                      </a:r>
                      <a:endParaRPr lang="en-US" sz="1800" b="1" i="0" u="none" strike="noStrike" dirty="0">
                        <a:solidFill>
                          <a:schemeClr val="tx1"/>
                        </a:solidFill>
                        <a:latin typeface="Calibri"/>
                      </a:endParaRP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smtClean="0">
                          <a:solidFill>
                            <a:srgbClr val="FF0000"/>
                          </a:solidFill>
                          <a:latin typeface="Calibri"/>
                        </a:rPr>
                        <a:t>AACC</a:t>
                      </a:r>
                      <a:endParaRPr lang="en-US" sz="1800" b="1" i="0" u="none" strike="noStrike" dirty="0">
                        <a:solidFill>
                          <a:srgbClr val="FF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a:solidFill>
                            <a:srgbClr val="FF0000"/>
                          </a:solidFill>
                          <a:latin typeface="Calibri"/>
                        </a:rPr>
                        <a:t>C</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a:solidFill>
                            <a:srgbClr val="FF0000"/>
                          </a:solidFill>
                          <a:latin typeface="Calibri"/>
                        </a:rPr>
                        <a:t>CCA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1" u="none" strike="noStrike">
                          <a:solidFill>
                            <a:srgbClr val="FF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a:solidFill>
                            <a:srgbClr val="FF0000"/>
                          </a:solidFill>
                          <a:latin typeface="Calibri"/>
                        </a:rPr>
                        <a:t>-</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9281">
                <a:tc>
                  <a:txBody>
                    <a:bodyPr/>
                    <a:lstStyle/>
                    <a:p>
                      <a:pPr algn="ctr" rtl="0" fontAlgn="b"/>
                      <a:r>
                        <a:rPr lang="en-US" sz="1800" b="1" i="0" u="none" strike="noStrike" dirty="0" smtClean="0">
                          <a:solidFill>
                            <a:schemeClr val="tx1"/>
                          </a:solidFill>
                          <a:latin typeface="+mn-lt"/>
                        </a:rPr>
                        <a:t>Haplotype 2</a:t>
                      </a:r>
                      <a:endParaRPr lang="en-US" sz="1800" b="1" i="0" u="none" strike="noStrike" dirty="0">
                        <a:solidFill>
                          <a:schemeClr val="tx1"/>
                        </a:solidFill>
                        <a:latin typeface="Calibri"/>
                      </a:endParaRP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smtClean="0">
                          <a:solidFill>
                            <a:srgbClr val="0070C0"/>
                          </a:solidFill>
                          <a:latin typeface="Calibri"/>
                        </a:rPr>
                        <a:t>AACC</a:t>
                      </a:r>
                      <a:endParaRPr lang="en-US" sz="1800" b="1" i="0" u="none" strike="noStrike" dirty="0">
                        <a:solidFill>
                          <a:srgbClr val="0070C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a:solidFill>
                            <a:srgbClr val="0070C0"/>
                          </a:solidFill>
                          <a:latin typeface="Calibri"/>
                        </a:rPr>
                        <a:t>A</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a:solidFill>
                            <a:srgbClr val="0070C0"/>
                          </a:solidFill>
                          <a:latin typeface="Calibri"/>
                        </a:rPr>
                        <a:t>CCA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a:solidFill>
                            <a:srgbClr val="0070C0"/>
                          </a:solidFill>
                          <a:latin typeface="Calibri"/>
                        </a:rPr>
                        <a:t>TA</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dirty="0">
                          <a:solidFill>
                            <a:srgbClr val="0070C0"/>
                          </a:solidFill>
                          <a:latin typeface="Calibri"/>
                        </a:rPr>
                        <a:t>A</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9281">
                <a:tc>
                  <a:txBody>
                    <a:bodyPr/>
                    <a:lstStyle/>
                    <a:p>
                      <a:pPr algn="ctr" rtl="0" fontAlgn="b"/>
                      <a:r>
                        <a:rPr lang="en-US" sz="1800" b="1" i="0" u="none" strike="noStrike" dirty="0" smtClean="0">
                          <a:solidFill>
                            <a:schemeClr val="tx1"/>
                          </a:solidFill>
                          <a:latin typeface="+mn-lt"/>
                        </a:rPr>
                        <a:t>Haplotype 3</a:t>
                      </a:r>
                      <a:endParaRPr lang="en-US" sz="1800" b="1" i="1" u="none" strike="noStrike" cap="small" baseline="0" dirty="0">
                        <a:solidFill>
                          <a:schemeClr val="tx1"/>
                        </a:solidFill>
                        <a:latin typeface="Calibri"/>
                      </a:endParaRP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1" u="none" strike="noStrike" cap="small" baseline="0" dirty="0">
                          <a:solidFill>
                            <a:schemeClr val="accent6">
                              <a:lumMod val="75000"/>
                            </a:schemeClr>
                          </a:solidFill>
                          <a:latin typeface="Calibri"/>
                        </a:rPr>
                        <a: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cap="small" baseline="0" dirty="0">
                          <a:solidFill>
                            <a:schemeClr val="accent6">
                              <a:lumMod val="75000"/>
                            </a:schemeClr>
                          </a:solidFill>
                          <a:latin typeface="Calibri"/>
                        </a:rPr>
                        <a:t>-</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1" u="none" strike="noStrike" cap="small" baseline="0" dirty="0">
                          <a:solidFill>
                            <a:schemeClr val="accent6">
                              <a:lumMod val="75000"/>
                            </a:schemeClr>
                          </a:solidFill>
                          <a:latin typeface="Calibri"/>
                        </a:rPr>
                        <a:t>C</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0" u="none" strike="noStrike" cap="small" baseline="0" dirty="0">
                          <a:solidFill>
                            <a:schemeClr val="accent6">
                              <a:lumMod val="75000"/>
                            </a:schemeClr>
                          </a:solidFill>
                          <a:latin typeface="Calibri"/>
                        </a:rPr>
                        <a:t>TA</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800" b="1" i="1" u="none" strike="noStrike" cap="small" baseline="0" dirty="0">
                          <a:solidFill>
                            <a:schemeClr val="accent6">
                              <a:lumMod val="75000"/>
                            </a:schemeClr>
                          </a:solidFill>
                          <a:latin typeface="Calibri"/>
                        </a:rPr>
                        <a:t>C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cxnSp>
        <p:nvCxnSpPr>
          <p:cNvPr id="91" name="90 Conector recto"/>
          <p:cNvCxnSpPr>
            <a:stCxn id="69" idx="2"/>
            <a:endCxn id="52" idx="6"/>
          </p:cNvCxnSpPr>
          <p:nvPr/>
        </p:nvCxnSpPr>
        <p:spPr>
          <a:xfrm flipH="1">
            <a:off x="1337279" y="3990053"/>
            <a:ext cx="1074481" cy="0"/>
          </a:xfrm>
          <a:prstGeom prst="line">
            <a:avLst/>
          </a:prstGeom>
          <a:ln w="222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4" name="93 Conector recto"/>
          <p:cNvCxnSpPr>
            <a:stCxn id="69" idx="6"/>
            <a:endCxn id="56" idx="2"/>
          </p:cNvCxnSpPr>
          <p:nvPr/>
        </p:nvCxnSpPr>
        <p:spPr>
          <a:xfrm>
            <a:off x="3281495" y="3990053"/>
            <a:ext cx="930465" cy="0"/>
          </a:xfrm>
          <a:prstGeom prst="line">
            <a:avLst/>
          </a:prstGeom>
          <a:ln w="222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8" name="97 Conector recto"/>
          <p:cNvCxnSpPr>
            <a:stCxn id="57" idx="1"/>
            <a:endCxn id="55" idx="5"/>
          </p:cNvCxnSpPr>
          <p:nvPr/>
        </p:nvCxnSpPr>
        <p:spPr>
          <a:xfrm flipH="1" flipV="1">
            <a:off x="4954325" y="2166884"/>
            <a:ext cx="1401229" cy="477986"/>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100 Conector recto"/>
          <p:cNvCxnSpPr>
            <a:stCxn id="57" idx="5"/>
            <a:endCxn id="60" idx="2"/>
          </p:cNvCxnSpPr>
          <p:nvPr/>
        </p:nvCxnSpPr>
        <p:spPr>
          <a:xfrm>
            <a:off x="6970549" y="3030980"/>
            <a:ext cx="985827" cy="1031081"/>
          </a:xfrm>
          <a:prstGeom prst="line">
            <a:avLst/>
          </a:prstGeom>
          <a:ln w="28575">
            <a:solidFill>
              <a:srgbClr val="FFFF00"/>
            </a:solidFill>
          </a:ln>
          <a:effectLst/>
        </p:spPr>
        <p:style>
          <a:lnRef idx="1">
            <a:schemeClr val="accent1"/>
          </a:lnRef>
          <a:fillRef idx="0">
            <a:schemeClr val="accent1"/>
          </a:fillRef>
          <a:effectRef idx="0">
            <a:schemeClr val="accent1"/>
          </a:effectRef>
          <a:fontRef idx="minor">
            <a:schemeClr val="tx1"/>
          </a:fontRef>
        </p:style>
      </p:cxnSp>
      <p:cxnSp>
        <p:nvCxnSpPr>
          <p:cNvPr id="106" name="105 Conector recto"/>
          <p:cNvCxnSpPr>
            <a:stCxn id="68" idx="2"/>
            <a:endCxn id="58" idx="6"/>
          </p:cNvCxnSpPr>
          <p:nvPr/>
        </p:nvCxnSpPr>
        <p:spPr>
          <a:xfrm flipH="1">
            <a:off x="7169927" y="1037725"/>
            <a:ext cx="858457" cy="0"/>
          </a:xfrm>
          <a:prstGeom prst="line">
            <a:avLst/>
          </a:prstGeom>
          <a:ln w="28575">
            <a:solidFill>
              <a:srgbClr val="FF0000"/>
            </a:solidFill>
          </a:ln>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39 Arco"/>
          <p:cNvSpPr/>
          <p:nvPr/>
        </p:nvSpPr>
        <p:spPr>
          <a:xfrm rot="6194828">
            <a:off x="4746568" y="-405941"/>
            <a:ext cx="2748023" cy="5030772"/>
          </a:xfrm>
          <a:prstGeom prst="arc">
            <a:avLst>
              <a:gd name="adj1" fmla="val 5833210"/>
              <a:gd name="adj2" fmla="val 16377013"/>
            </a:avLst>
          </a:prstGeom>
          <a:ln w="22225">
            <a:solidFill>
              <a:srgbClr val="92D050"/>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213" name="47 Conector recto"/>
          <p:cNvCxnSpPr>
            <a:stCxn id="116" idx="6"/>
            <a:endCxn id="127" idx="2"/>
          </p:cNvCxnSpPr>
          <p:nvPr/>
        </p:nvCxnSpPr>
        <p:spPr>
          <a:xfrm flipV="1">
            <a:off x="1841335" y="3068943"/>
            <a:ext cx="6222047" cy="21021"/>
          </a:xfrm>
          <a:prstGeom prst="line">
            <a:avLst/>
          </a:prstGeom>
          <a:ln w="22225">
            <a:solidFill>
              <a:srgbClr val="92D050"/>
            </a:solidFill>
          </a:ln>
        </p:spPr>
        <p:style>
          <a:lnRef idx="1">
            <a:schemeClr val="accent1"/>
          </a:lnRef>
          <a:fillRef idx="0">
            <a:schemeClr val="accent1"/>
          </a:fillRef>
          <a:effectRef idx="0">
            <a:schemeClr val="accent1"/>
          </a:effectRef>
          <a:fontRef idx="minor">
            <a:schemeClr val="tx1"/>
          </a:fontRef>
        </p:style>
      </p:cxnSp>
      <p:sp>
        <p:nvSpPr>
          <p:cNvPr id="115" name="3 Elipse"/>
          <p:cNvSpPr/>
          <p:nvPr/>
        </p:nvSpPr>
        <p:spPr>
          <a:xfrm>
            <a:off x="1592840" y="1724860"/>
            <a:ext cx="869735" cy="546042"/>
          </a:xfrm>
          <a:prstGeom prst="ellipse">
            <a:avLst/>
          </a:prstGeom>
          <a:gradFill>
            <a:gsLst>
              <a:gs pos="38000">
                <a:srgbClr val="FF0000"/>
              </a:gs>
              <a:gs pos="61000">
                <a:srgbClr val="00B0F0"/>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16</a:t>
            </a:r>
          </a:p>
          <a:p>
            <a:pPr algn="ctr"/>
            <a:r>
              <a:rPr lang="en-US" sz="1100" dirty="0" smtClean="0">
                <a:solidFill>
                  <a:schemeClr val="tx1"/>
                </a:solidFill>
              </a:rPr>
              <a:t>AAACCC</a:t>
            </a:r>
            <a:endParaRPr lang="en-US" sz="1100" dirty="0">
              <a:solidFill>
                <a:schemeClr val="tx1"/>
              </a:solidFill>
            </a:endParaRPr>
          </a:p>
        </p:txBody>
      </p:sp>
      <p:sp>
        <p:nvSpPr>
          <p:cNvPr id="116" name="115 Elipse"/>
          <p:cNvSpPr/>
          <p:nvPr/>
        </p:nvSpPr>
        <p:spPr>
          <a:xfrm>
            <a:off x="971600" y="2816945"/>
            <a:ext cx="869735" cy="546042"/>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16</a:t>
            </a:r>
          </a:p>
          <a:p>
            <a:pPr algn="ctr"/>
            <a:r>
              <a:rPr lang="en-US" sz="1100" dirty="0" smtClean="0">
                <a:solidFill>
                  <a:schemeClr val="tx1"/>
                </a:solidFill>
              </a:rPr>
              <a:t>A-</a:t>
            </a:r>
            <a:endParaRPr lang="en-US" sz="1100" dirty="0">
              <a:solidFill>
                <a:schemeClr val="tx1"/>
              </a:solidFill>
            </a:endParaRPr>
          </a:p>
        </p:txBody>
      </p:sp>
      <p:sp>
        <p:nvSpPr>
          <p:cNvPr id="123" name="122 Elipse"/>
          <p:cNvSpPr/>
          <p:nvPr/>
        </p:nvSpPr>
        <p:spPr>
          <a:xfrm>
            <a:off x="1767752" y="4061649"/>
            <a:ext cx="869735" cy="54604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17</a:t>
            </a:r>
          </a:p>
          <a:p>
            <a:pPr algn="ctr"/>
            <a:r>
              <a:rPr lang="en-US" sz="1100" dirty="0" smtClean="0">
                <a:solidFill>
                  <a:schemeClr val="tx1"/>
                </a:solidFill>
              </a:rPr>
              <a:t>A</a:t>
            </a:r>
            <a:endParaRPr lang="en-US" sz="1100" dirty="0">
              <a:solidFill>
                <a:schemeClr val="tx1"/>
              </a:solidFill>
            </a:endParaRPr>
          </a:p>
        </p:txBody>
      </p:sp>
      <p:sp>
        <p:nvSpPr>
          <p:cNvPr id="124" name="123 Elipse"/>
          <p:cNvSpPr/>
          <p:nvPr/>
        </p:nvSpPr>
        <p:spPr>
          <a:xfrm>
            <a:off x="4087449" y="4616064"/>
            <a:ext cx="869735" cy="54604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17</a:t>
            </a:r>
          </a:p>
          <a:p>
            <a:pPr algn="ctr"/>
            <a:r>
              <a:rPr lang="en-US" sz="1100" dirty="0" smtClean="0">
                <a:solidFill>
                  <a:schemeClr val="tx1"/>
                </a:solidFill>
              </a:rPr>
              <a:t>C</a:t>
            </a:r>
            <a:endParaRPr lang="en-US" sz="1100" dirty="0">
              <a:solidFill>
                <a:schemeClr val="tx1"/>
              </a:solidFill>
            </a:endParaRPr>
          </a:p>
        </p:txBody>
      </p:sp>
      <p:sp>
        <p:nvSpPr>
          <p:cNvPr id="125" name="124 Elipse"/>
          <p:cNvSpPr/>
          <p:nvPr/>
        </p:nvSpPr>
        <p:spPr>
          <a:xfrm>
            <a:off x="5826919" y="4676735"/>
            <a:ext cx="869735" cy="546042"/>
          </a:xfrm>
          <a:prstGeom prst="ellipse">
            <a:avLst/>
          </a:prstGeom>
          <a:gradFill>
            <a:gsLst>
              <a:gs pos="38000">
                <a:srgbClr val="FF0000"/>
              </a:gs>
              <a:gs pos="61000">
                <a:srgbClr val="00B0F0"/>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32</a:t>
            </a:r>
          </a:p>
          <a:p>
            <a:pPr algn="ctr"/>
            <a:r>
              <a:rPr lang="en-US" sz="1100" dirty="0" smtClean="0">
                <a:solidFill>
                  <a:schemeClr val="tx1"/>
                </a:solidFill>
              </a:rPr>
              <a:t>CCA</a:t>
            </a:r>
            <a:endParaRPr lang="en-US" sz="1100" dirty="0">
              <a:solidFill>
                <a:schemeClr val="tx1"/>
              </a:solidFill>
            </a:endParaRPr>
          </a:p>
        </p:txBody>
      </p:sp>
      <p:sp>
        <p:nvSpPr>
          <p:cNvPr id="126" name="125 Elipse"/>
          <p:cNvSpPr/>
          <p:nvPr/>
        </p:nvSpPr>
        <p:spPr>
          <a:xfrm>
            <a:off x="7317895" y="4191364"/>
            <a:ext cx="869735" cy="546042"/>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solidFill>
                  <a:schemeClr val="tx1"/>
                </a:solidFill>
              </a:rPr>
              <a:t>32</a:t>
            </a:r>
          </a:p>
          <a:p>
            <a:pPr algn="ctr"/>
            <a:r>
              <a:rPr lang="en-US" sz="1100" dirty="0" smtClean="0">
                <a:solidFill>
                  <a:schemeClr val="tx1"/>
                </a:solidFill>
              </a:rPr>
              <a:t>C-</a:t>
            </a:r>
            <a:endParaRPr lang="en-US" sz="1100" dirty="0">
              <a:solidFill>
                <a:schemeClr val="tx1"/>
              </a:solidFill>
            </a:endParaRPr>
          </a:p>
        </p:txBody>
      </p:sp>
      <p:sp>
        <p:nvSpPr>
          <p:cNvPr id="127" name="126 Elipse"/>
          <p:cNvSpPr/>
          <p:nvPr/>
        </p:nvSpPr>
        <p:spPr>
          <a:xfrm>
            <a:off x="8063382" y="2795924"/>
            <a:ext cx="869735" cy="546042"/>
          </a:xfrm>
          <a:prstGeom prst="ellipse">
            <a:avLst/>
          </a:prstGeom>
          <a:gradFill>
            <a:gsLst>
              <a:gs pos="38000">
                <a:srgbClr val="00B0F0"/>
              </a:gs>
              <a:gs pos="61000">
                <a:srgbClr val="92D050"/>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456 </a:t>
            </a:r>
          </a:p>
          <a:p>
            <a:pPr algn="ctr"/>
            <a:r>
              <a:rPr lang="en-US" sz="1100" dirty="0" smtClean="0">
                <a:solidFill>
                  <a:schemeClr val="tx1"/>
                </a:solidFill>
              </a:rPr>
              <a:t>TA</a:t>
            </a:r>
          </a:p>
        </p:txBody>
      </p:sp>
      <p:sp>
        <p:nvSpPr>
          <p:cNvPr id="128" name="127 Elipse"/>
          <p:cNvSpPr/>
          <p:nvPr/>
        </p:nvSpPr>
        <p:spPr>
          <a:xfrm>
            <a:off x="7069399" y="1643168"/>
            <a:ext cx="869735" cy="54604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456 </a:t>
            </a:r>
          </a:p>
          <a:p>
            <a:pPr algn="ctr"/>
            <a:r>
              <a:rPr lang="en-US" sz="1100" dirty="0" smtClean="0">
                <a:solidFill>
                  <a:schemeClr val="tx1"/>
                </a:solidFill>
              </a:rPr>
              <a:t>T-</a:t>
            </a:r>
          </a:p>
        </p:txBody>
      </p:sp>
      <p:sp>
        <p:nvSpPr>
          <p:cNvPr id="129" name="128 Elipse"/>
          <p:cNvSpPr/>
          <p:nvPr/>
        </p:nvSpPr>
        <p:spPr>
          <a:xfrm>
            <a:off x="5578424" y="1157798"/>
            <a:ext cx="869735" cy="54604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457 </a:t>
            </a:r>
          </a:p>
          <a:p>
            <a:pPr algn="ctr"/>
            <a:r>
              <a:rPr lang="en-US" sz="1100" dirty="0" smtClean="0">
                <a:solidFill>
                  <a:schemeClr val="tx1"/>
                </a:solidFill>
              </a:rPr>
              <a:t>A</a:t>
            </a:r>
          </a:p>
        </p:txBody>
      </p:sp>
      <p:sp>
        <p:nvSpPr>
          <p:cNvPr id="130" name="129 Elipse"/>
          <p:cNvSpPr/>
          <p:nvPr/>
        </p:nvSpPr>
        <p:spPr>
          <a:xfrm>
            <a:off x="2959567" y="969173"/>
            <a:ext cx="869735" cy="546042"/>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457 </a:t>
            </a:r>
          </a:p>
          <a:p>
            <a:pPr algn="ctr"/>
            <a:r>
              <a:rPr lang="en-US" sz="1100" dirty="0" smtClean="0">
                <a:solidFill>
                  <a:schemeClr val="tx1"/>
                </a:solidFill>
              </a:rPr>
              <a:t>C</a:t>
            </a:r>
          </a:p>
        </p:txBody>
      </p:sp>
      <p:cxnSp>
        <p:nvCxnSpPr>
          <p:cNvPr id="211" name="14 Conector recto"/>
          <p:cNvCxnSpPr>
            <a:endCxn id="123" idx="0"/>
          </p:cNvCxnSpPr>
          <p:nvPr/>
        </p:nvCxnSpPr>
        <p:spPr>
          <a:xfrm>
            <a:off x="2027707" y="2270903"/>
            <a:ext cx="174912" cy="1790746"/>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7" name="28 Conector recto"/>
          <p:cNvCxnSpPr>
            <a:endCxn id="124" idx="1"/>
          </p:cNvCxnSpPr>
          <p:nvPr/>
        </p:nvCxnSpPr>
        <p:spPr>
          <a:xfrm>
            <a:off x="2335204" y="2190937"/>
            <a:ext cx="1879616" cy="2505093"/>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201" name="30 Arco"/>
          <p:cNvSpPr/>
          <p:nvPr/>
        </p:nvSpPr>
        <p:spPr>
          <a:xfrm rot="2549272">
            <a:off x="1524209" y="946651"/>
            <a:ext cx="1304602" cy="2273009"/>
          </a:xfrm>
          <a:prstGeom prst="arc">
            <a:avLst>
              <a:gd name="adj1" fmla="val 5723640"/>
              <a:gd name="adj2" fmla="val 16248060"/>
            </a:avLst>
          </a:prstGeom>
          <a:noFill/>
          <a:ln w="22225">
            <a:solidFill>
              <a:srgbClr val="92D050"/>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99" name="198 Conector recto"/>
          <p:cNvCxnSpPr>
            <a:stCxn id="130" idx="5"/>
            <a:endCxn id="126" idx="2"/>
          </p:cNvCxnSpPr>
          <p:nvPr/>
        </p:nvCxnSpPr>
        <p:spPr>
          <a:xfrm>
            <a:off x="3701932" y="1435249"/>
            <a:ext cx="3615963" cy="3029136"/>
          </a:xfrm>
          <a:prstGeom prst="line">
            <a:avLst/>
          </a:prstGeom>
          <a:ln w="2222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97" name="196 Conector recto"/>
          <p:cNvCxnSpPr>
            <a:stCxn id="116" idx="5"/>
            <a:endCxn id="126" idx="3"/>
          </p:cNvCxnSpPr>
          <p:nvPr/>
        </p:nvCxnSpPr>
        <p:spPr>
          <a:xfrm>
            <a:off x="1713965" y="3283021"/>
            <a:ext cx="5731300" cy="1374419"/>
          </a:xfrm>
          <a:prstGeom prst="line">
            <a:avLst/>
          </a:prstGeom>
          <a:ln w="2222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91" name="190 Conector recto"/>
          <p:cNvCxnSpPr>
            <a:stCxn id="123" idx="6"/>
            <a:endCxn id="125" idx="1"/>
          </p:cNvCxnSpPr>
          <p:nvPr/>
        </p:nvCxnSpPr>
        <p:spPr>
          <a:xfrm>
            <a:off x="2637487" y="4334673"/>
            <a:ext cx="3316802" cy="422031"/>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7" name="186 Conector recto"/>
          <p:cNvCxnSpPr>
            <a:stCxn id="124" idx="5"/>
          </p:cNvCxnSpPr>
          <p:nvPr/>
        </p:nvCxnSpPr>
        <p:spPr>
          <a:xfrm>
            <a:off x="4829814" y="5082140"/>
            <a:ext cx="1062352" cy="8254"/>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3" name="182 Conector recto"/>
          <p:cNvCxnSpPr>
            <a:stCxn id="128" idx="4"/>
          </p:cNvCxnSpPr>
          <p:nvPr/>
        </p:nvCxnSpPr>
        <p:spPr>
          <a:xfrm flipH="1">
            <a:off x="6411971" y="2189212"/>
            <a:ext cx="1092296" cy="2487524"/>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81" name="180 Arco"/>
          <p:cNvSpPr/>
          <p:nvPr/>
        </p:nvSpPr>
        <p:spPr>
          <a:xfrm rot="2168469">
            <a:off x="6701653" y="2689400"/>
            <a:ext cx="1693342" cy="2775906"/>
          </a:xfrm>
          <a:prstGeom prst="arc">
            <a:avLst>
              <a:gd name="adj1" fmla="val 17301816"/>
              <a:gd name="adj2" fmla="val 5764291"/>
            </a:avLst>
          </a:pr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cxnSp>
        <p:nvCxnSpPr>
          <p:cNvPr id="179" name="178 Conector recto"/>
          <p:cNvCxnSpPr>
            <a:stCxn id="127" idx="4"/>
            <a:endCxn id="126" idx="7"/>
          </p:cNvCxnSpPr>
          <p:nvPr/>
        </p:nvCxnSpPr>
        <p:spPr>
          <a:xfrm flipH="1">
            <a:off x="8060258" y="3341967"/>
            <a:ext cx="437991" cy="929365"/>
          </a:xfrm>
          <a:prstGeom prst="line">
            <a:avLst/>
          </a:prstGeom>
          <a:ln w="2222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7" name="176 Conector recto"/>
          <p:cNvCxnSpPr>
            <a:stCxn id="129" idx="5"/>
            <a:endCxn id="127" idx="1"/>
          </p:cNvCxnSpPr>
          <p:nvPr/>
        </p:nvCxnSpPr>
        <p:spPr>
          <a:xfrm>
            <a:off x="6320789" y="1623873"/>
            <a:ext cx="1869964" cy="1252016"/>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sp>
        <p:nvSpPr>
          <p:cNvPr id="150" name="149 Elipse"/>
          <p:cNvSpPr/>
          <p:nvPr/>
        </p:nvSpPr>
        <p:spPr>
          <a:xfrm>
            <a:off x="4355245" y="1002970"/>
            <a:ext cx="869735" cy="54604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457 </a:t>
            </a:r>
          </a:p>
          <a:p>
            <a:pPr algn="ctr"/>
            <a:r>
              <a:rPr lang="en-US" sz="1400" dirty="0" smtClean="0">
                <a:solidFill>
                  <a:schemeClr val="tx1"/>
                </a:solidFill>
              </a:rPr>
              <a:t>-</a:t>
            </a:r>
          </a:p>
        </p:txBody>
      </p:sp>
      <p:sp>
        <p:nvSpPr>
          <p:cNvPr id="152" name="151 Elipse"/>
          <p:cNvSpPr/>
          <p:nvPr/>
        </p:nvSpPr>
        <p:spPr>
          <a:xfrm>
            <a:off x="2895633" y="4834768"/>
            <a:ext cx="869735" cy="546042"/>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17</a:t>
            </a:r>
          </a:p>
          <a:p>
            <a:pPr algn="ctr"/>
            <a:r>
              <a:rPr lang="en-US" sz="1400" dirty="0" smtClean="0">
                <a:solidFill>
                  <a:schemeClr val="tx1"/>
                </a:solidFill>
              </a:rPr>
              <a:t>-</a:t>
            </a:r>
            <a:endParaRPr lang="en-US" sz="1400" dirty="0">
              <a:solidFill>
                <a:schemeClr val="tx1"/>
              </a:solidFill>
            </a:endParaRPr>
          </a:p>
        </p:txBody>
      </p:sp>
      <p:sp>
        <p:nvSpPr>
          <p:cNvPr id="171" name="170 Arco"/>
          <p:cNvSpPr/>
          <p:nvPr/>
        </p:nvSpPr>
        <p:spPr>
          <a:xfrm rot="19026844">
            <a:off x="1705643" y="2902474"/>
            <a:ext cx="1240768" cy="2674067"/>
          </a:xfrm>
          <a:prstGeom prst="arc">
            <a:avLst>
              <a:gd name="adj1" fmla="val 6003221"/>
              <a:gd name="adj2" fmla="val 15896742"/>
            </a:avLst>
          </a:prstGeom>
          <a:ln w="22225">
            <a:solidFill>
              <a:srgbClr val="92D050"/>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69" name="168 Conector recto"/>
          <p:cNvCxnSpPr>
            <a:stCxn id="130" idx="3"/>
            <a:endCxn id="152" idx="0"/>
          </p:cNvCxnSpPr>
          <p:nvPr/>
        </p:nvCxnSpPr>
        <p:spPr>
          <a:xfrm>
            <a:off x="3086937" y="1435249"/>
            <a:ext cx="243564" cy="3399518"/>
          </a:xfrm>
          <a:prstGeom prst="line">
            <a:avLst/>
          </a:prstGeom>
          <a:ln w="22225">
            <a:solidFill>
              <a:srgbClr val="92D050"/>
            </a:solidFill>
          </a:ln>
        </p:spPr>
        <p:style>
          <a:lnRef idx="1">
            <a:schemeClr val="accent1"/>
          </a:lnRef>
          <a:fillRef idx="0">
            <a:schemeClr val="accent1"/>
          </a:fillRef>
          <a:effectRef idx="0">
            <a:schemeClr val="accent1"/>
          </a:effectRef>
          <a:fontRef idx="minor">
            <a:schemeClr val="tx1"/>
          </a:fontRef>
        </p:style>
      </p:cxnSp>
      <p:sp>
        <p:nvSpPr>
          <p:cNvPr id="167" name="166 Arco"/>
          <p:cNvSpPr/>
          <p:nvPr/>
        </p:nvSpPr>
        <p:spPr>
          <a:xfrm rot="20729893">
            <a:off x="3260930" y="2727024"/>
            <a:ext cx="5656182" cy="3044689"/>
          </a:xfrm>
          <a:prstGeom prst="arc">
            <a:avLst>
              <a:gd name="adj1" fmla="val 21275674"/>
              <a:gd name="adj2" fmla="val 10248263"/>
            </a:avLst>
          </a:prstGeom>
          <a:noFill/>
          <a:ln>
            <a:solidFill>
              <a:srgbClr val="92D050"/>
            </a:solidFill>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65" name="164 Arco"/>
          <p:cNvSpPr/>
          <p:nvPr/>
        </p:nvSpPr>
        <p:spPr>
          <a:xfrm rot="4757519">
            <a:off x="5058106" y="2634333"/>
            <a:ext cx="1327865" cy="4305757"/>
          </a:xfrm>
          <a:prstGeom prst="arc">
            <a:avLst>
              <a:gd name="adj1" fmla="val 16739432"/>
              <a:gd name="adj2" fmla="val 5197287"/>
            </a:avLst>
          </a:prstGeom>
          <a:effectLst/>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160" name="159 Arco"/>
          <p:cNvSpPr/>
          <p:nvPr/>
        </p:nvSpPr>
        <p:spPr>
          <a:xfrm rot="6537736">
            <a:off x="5580525" y="311361"/>
            <a:ext cx="1476214" cy="3208852"/>
          </a:xfrm>
          <a:prstGeom prst="arc">
            <a:avLst>
              <a:gd name="adj1" fmla="val 6288585"/>
              <a:gd name="adj2" fmla="val 14221263"/>
            </a:avLst>
          </a:prstGeom>
          <a:ln w="22225">
            <a:solidFill>
              <a:srgbClr val="C00000"/>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213"/>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201"/>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1" nodeType="afterEffect">
                                  <p:stCondLst>
                                    <p:cond delay="500"/>
                                  </p:stCondLst>
                                  <p:childTnLst>
                                    <p:set>
                                      <p:cBhvr>
                                        <p:cTn id="15" dur="1" fill="hold">
                                          <p:stCondLst>
                                            <p:cond delay="0"/>
                                          </p:stCondLst>
                                        </p:cTn>
                                        <p:tgtEl>
                                          <p:spTgt spid="20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7"/>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500"/>
                                  </p:stCondLst>
                                  <p:childTnLst>
                                    <p:set>
                                      <p:cBhvr>
                                        <p:cTn id="22" dur="1" fill="hold">
                                          <p:stCondLst>
                                            <p:cond delay="0"/>
                                          </p:stCondLst>
                                        </p:cTn>
                                        <p:tgtEl>
                                          <p:spTgt spid="169"/>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nodeType="afterEffect">
                                  <p:stCondLst>
                                    <p:cond delay="500"/>
                                  </p:stCondLst>
                                  <p:childTnLst>
                                    <p:set>
                                      <p:cBhvr>
                                        <p:cTn id="25"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01" grpId="1" animBg="1"/>
      <p:bldP spid="16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321 Grupo"/>
          <p:cNvGrpSpPr/>
          <p:nvPr/>
        </p:nvGrpSpPr>
        <p:grpSpPr>
          <a:xfrm>
            <a:off x="971600" y="735434"/>
            <a:ext cx="7961517" cy="5036279"/>
            <a:chOff x="251520" y="575467"/>
            <a:chExt cx="8640960" cy="5628925"/>
          </a:xfrm>
        </p:grpSpPr>
        <p:sp>
          <p:nvSpPr>
            <p:cNvPr id="215" name="39 Arco"/>
            <p:cNvSpPr/>
            <p:nvPr/>
          </p:nvSpPr>
          <p:spPr>
            <a:xfrm rot="6194828">
              <a:off x="4304219" y="-618886"/>
              <a:ext cx="3071397" cy="5460103"/>
            </a:xfrm>
            <a:prstGeom prst="arc">
              <a:avLst>
                <a:gd name="adj1" fmla="val 5833210"/>
                <a:gd name="adj2" fmla="val 16377013"/>
              </a:avLst>
            </a:prstGeom>
            <a:ln w="22225">
              <a:solidFill>
                <a:srgbClr val="92D050"/>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213" name="47 Conector recto"/>
            <p:cNvCxnSpPr>
              <a:stCxn id="116" idx="6"/>
              <a:endCxn id="127" idx="2"/>
            </p:cNvCxnSpPr>
            <p:nvPr/>
          </p:nvCxnSpPr>
          <p:spPr>
            <a:xfrm flipV="1">
              <a:off x="1195479" y="3183573"/>
              <a:ext cx="6753042" cy="23495"/>
            </a:xfrm>
            <a:prstGeom prst="line">
              <a:avLst/>
            </a:prstGeom>
            <a:ln w="22225">
              <a:solidFill>
                <a:srgbClr val="92D050"/>
              </a:solidFill>
            </a:ln>
          </p:spPr>
          <p:style>
            <a:lnRef idx="1">
              <a:schemeClr val="accent1"/>
            </a:lnRef>
            <a:fillRef idx="0">
              <a:schemeClr val="accent1"/>
            </a:fillRef>
            <a:effectRef idx="0">
              <a:schemeClr val="accent1"/>
            </a:effectRef>
            <a:fontRef idx="minor">
              <a:schemeClr val="tx1"/>
            </a:fontRef>
          </p:style>
        </p:cxnSp>
        <p:sp>
          <p:nvSpPr>
            <p:cNvPr id="115" name="3 Elipse"/>
            <p:cNvSpPr/>
            <p:nvPr/>
          </p:nvSpPr>
          <p:spPr>
            <a:xfrm>
              <a:off x="925777" y="1681325"/>
              <a:ext cx="943959" cy="610298"/>
            </a:xfrm>
            <a:prstGeom prst="ellipse">
              <a:avLst/>
            </a:prstGeom>
            <a:gradFill>
              <a:gsLst>
                <a:gs pos="38000">
                  <a:srgbClr val="FF0000"/>
                </a:gs>
                <a:gs pos="61000">
                  <a:srgbClr val="00B0F0"/>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16</a:t>
              </a:r>
            </a:p>
            <a:p>
              <a:pPr algn="ctr"/>
              <a:r>
                <a:rPr lang="en-US" sz="1100" dirty="0" smtClean="0">
                  <a:solidFill>
                    <a:schemeClr val="tx1"/>
                  </a:solidFill>
                </a:rPr>
                <a:t>AAACCC</a:t>
              </a:r>
              <a:endParaRPr lang="en-US" sz="1100" dirty="0">
                <a:solidFill>
                  <a:schemeClr val="tx1"/>
                </a:solidFill>
              </a:endParaRPr>
            </a:p>
          </p:txBody>
        </p:sp>
        <p:sp>
          <p:nvSpPr>
            <p:cNvPr id="116" name="115 Elipse"/>
            <p:cNvSpPr/>
            <p:nvPr/>
          </p:nvSpPr>
          <p:spPr>
            <a:xfrm>
              <a:off x="251520" y="2901921"/>
              <a:ext cx="943959" cy="610298"/>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16</a:t>
              </a:r>
            </a:p>
            <a:p>
              <a:pPr algn="ctr"/>
              <a:r>
                <a:rPr lang="en-US" sz="1100" dirty="0" smtClean="0">
                  <a:solidFill>
                    <a:schemeClr val="tx1"/>
                  </a:solidFill>
                </a:rPr>
                <a:t>A-</a:t>
              </a:r>
              <a:endParaRPr lang="en-US" sz="1100" dirty="0">
                <a:solidFill>
                  <a:schemeClr val="tx1"/>
                </a:solidFill>
              </a:endParaRPr>
            </a:p>
          </p:txBody>
        </p:sp>
        <p:sp>
          <p:nvSpPr>
            <p:cNvPr id="123" name="122 Elipse"/>
            <p:cNvSpPr/>
            <p:nvPr/>
          </p:nvSpPr>
          <p:spPr>
            <a:xfrm>
              <a:off x="1115616" y="4293096"/>
              <a:ext cx="943959" cy="610298"/>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17</a:t>
              </a:r>
            </a:p>
            <a:p>
              <a:pPr algn="ctr"/>
              <a:r>
                <a:rPr lang="en-US" sz="1100" dirty="0" smtClean="0">
                  <a:solidFill>
                    <a:schemeClr val="tx1"/>
                  </a:solidFill>
                </a:rPr>
                <a:t>A</a:t>
              </a:r>
              <a:endParaRPr lang="en-US" sz="1100" dirty="0">
                <a:solidFill>
                  <a:schemeClr val="tx1"/>
                </a:solidFill>
              </a:endParaRPr>
            </a:p>
          </p:txBody>
        </p:sp>
        <p:sp>
          <p:nvSpPr>
            <p:cNvPr id="124" name="123 Elipse"/>
            <p:cNvSpPr/>
            <p:nvPr/>
          </p:nvSpPr>
          <p:spPr>
            <a:xfrm>
              <a:off x="3633278" y="4912752"/>
              <a:ext cx="943959" cy="6102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17</a:t>
              </a:r>
            </a:p>
            <a:p>
              <a:pPr algn="ctr"/>
              <a:r>
                <a:rPr lang="en-US" sz="1100" dirty="0" smtClean="0">
                  <a:solidFill>
                    <a:schemeClr val="tx1"/>
                  </a:solidFill>
                </a:rPr>
                <a:t>C</a:t>
              </a:r>
              <a:endParaRPr lang="en-US" sz="1100" dirty="0">
                <a:solidFill>
                  <a:schemeClr val="tx1"/>
                </a:solidFill>
              </a:endParaRPr>
            </a:p>
          </p:txBody>
        </p:sp>
        <p:sp>
          <p:nvSpPr>
            <p:cNvPr id="125" name="124 Elipse"/>
            <p:cNvSpPr/>
            <p:nvPr/>
          </p:nvSpPr>
          <p:spPr>
            <a:xfrm>
              <a:off x="5521196" y="4980563"/>
              <a:ext cx="943959" cy="610298"/>
            </a:xfrm>
            <a:prstGeom prst="ellipse">
              <a:avLst/>
            </a:prstGeom>
            <a:gradFill>
              <a:gsLst>
                <a:gs pos="38000">
                  <a:srgbClr val="FF0000"/>
                </a:gs>
                <a:gs pos="61000">
                  <a:srgbClr val="00B0F0"/>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32</a:t>
              </a:r>
            </a:p>
            <a:p>
              <a:pPr algn="ctr"/>
              <a:r>
                <a:rPr lang="en-US" sz="1100" dirty="0" smtClean="0">
                  <a:solidFill>
                    <a:schemeClr val="tx1"/>
                  </a:solidFill>
                </a:rPr>
                <a:t>CCA</a:t>
              </a:r>
              <a:endParaRPr lang="en-US" sz="1100" dirty="0">
                <a:solidFill>
                  <a:schemeClr val="tx1"/>
                </a:solidFill>
              </a:endParaRPr>
            </a:p>
          </p:txBody>
        </p:sp>
        <p:sp>
          <p:nvSpPr>
            <p:cNvPr id="126" name="125 Elipse"/>
            <p:cNvSpPr/>
            <p:nvPr/>
          </p:nvSpPr>
          <p:spPr>
            <a:xfrm>
              <a:off x="7139413" y="4438076"/>
              <a:ext cx="943959" cy="610298"/>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solidFill>
                    <a:schemeClr val="tx1"/>
                  </a:solidFill>
                </a:rPr>
                <a:t>32</a:t>
              </a:r>
            </a:p>
            <a:p>
              <a:pPr algn="ctr"/>
              <a:r>
                <a:rPr lang="en-US" sz="1100" dirty="0" smtClean="0">
                  <a:solidFill>
                    <a:schemeClr val="tx1"/>
                  </a:solidFill>
                </a:rPr>
                <a:t>C-</a:t>
              </a:r>
              <a:endParaRPr lang="en-US" sz="1100" dirty="0">
                <a:solidFill>
                  <a:schemeClr val="tx1"/>
                </a:solidFill>
              </a:endParaRPr>
            </a:p>
          </p:txBody>
        </p:sp>
        <p:sp>
          <p:nvSpPr>
            <p:cNvPr id="127" name="126 Elipse"/>
            <p:cNvSpPr/>
            <p:nvPr/>
          </p:nvSpPr>
          <p:spPr>
            <a:xfrm>
              <a:off x="7948521" y="2878426"/>
              <a:ext cx="943959" cy="610298"/>
            </a:xfrm>
            <a:prstGeom prst="ellipse">
              <a:avLst/>
            </a:prstGeom>
            <a:gradFill>
              <a:gsLst>
                <a:gs pos="38000">
                  <a:srgbClr val="00B0F0"/>
                </a:gs>
                <a:gs pos="61000">
                  <a:srgbClr val="92D050"/>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456 </a:t>
              </a:r>
            </a:p>
            <a:p>
              <a:pPr algn="ctr"/>
              <a:r>
                <a:rPr lang="en-US" sz="1100" dirty="0" smtClean="0">
                  <a:solidFill>
                    <a:schemeClr val="tx1"/>
                  </a:solidFill>
                </a:rPr>
                <a:t>TA</a:t>
              </a:r>
            </a:p>
          </p:txBody>
        </p:sp>
        <p:sp>
          <p:nvSpPr>
            <p:cNvPr id="128" name="127 Elipse"/>
            <p:cNvSpPr/>
            <p:nvPr/>
          </p:nvSpPr>
          <p:spPr>
            <a:xfrm>
              <a:off x="6869710" y="1590020"/>
              <a:ext cx="943959" cy="6102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456 </a:t>
              </a:r>
            </a:p>
            <a:p>
              <a:pPr algn="ctr"/>
              <a:r>
                <a:rPr lang="en-US" sz="1100" dirty="0" smtClean="0">
                  <a:solidFill>
                    <a:schemeClr val="tx1"/>
                  </a:solidFill>
                </a:rPr>
                <a:t>T-</a:t>
              </a:r>
            </a:p>
          </p:txBody>
        </p:sp>
        <p:sp>
          <p:nvSpPr>
            <p:cNvPr id="129" name="128 Elipse"/>
            <p:cNvSpPr/>
            <p:nvPr/>
          </p:nvSpPr>
          <p:spPr>
            <a:xfrm>
              <a:off x="5251494" y="1047533"/>
              <a:ext cx="943959" cy="610298"/>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457 </a:t>
              </a:r>
            </a:p>
            <a:p>
              <a:pPr algn="ctr"/>
              <a:r>
                <a:rPr lang="en-US" sz="1100" dirty="0" smtClean="0">
                  <a:solidFill>
                    <a:schemeClr val="tx1"/>
                  </a:solidFill>
                </a:rPr>
                <a:t>A</a:t>
              </a:r>
            </a:p>
          </p:txBody>
        </p:sp>
        <p:sp>
          <p:nvSpPr>
            <p:cNvPr id="130" name="129 Elipse"/>
            <p:cNvSpPr/>
            <p:nvPr/>
          </p:nvSpPr>
          <p:spPr>
            <a:xfrm>
              <a:off x="2409142" y="836712"/>
              <a:ext cx="943959" cy="610298"/>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457 </a:t>
              </a:r>
            </a:p>
            <a:p>
              <a:pPr algn="ctr"/>
              <a:r>
                <a:rPr lang="en-US" sz="1100" dirty="0" smtClean="0">
                  <a:solidFill>
                    <a:schemeClr val="tx1"/>
                  </a:solidFill>
                </a:rPr>
                <a:t>C</a:t>
              </a:r>
            </a:p>
          </p:txBody>
        </p:sp>
        <p:cxnSp>
          <p:nvCxnSpPr>
            <p:cNvPr id="211" name="14 Conector recto"/>
            <p:cNvCxnSpPr>
              <a:endCxn id="123" idx="0"/>
            </p:cNvCxnSpPr>
            <p:nvPr/>
          </p:nvCxnSpPr>
          <p:spPr>
            <a:xfrm>
              <a:off x="1397756" y="2291623"/>
              <a:ext cx="189839" cy="2001473"/>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9" name="22 Conector recto"/>
            <p:cNvCxnSpPr>
              <a:endCxn id="127" idx="1"/>
            </p:cNvCxnSpPr>
            <p:nvPr/>
          </p:nvCxnSpPr>
          <p:spPr>
            <a:xfrm>
              <a:off x="1869736" y="1986473"/>
              <a:ext cx="6217025" cy="981328"/>
            </a:xfrm>
            <a:prstGeom prst="line">
              <a:avLst/>
            </a:prstGeom>
            <a:ln w="22225" cmpd="sng"/>
            <a:effectLst/>
          </p:spPr>
          <p:style>
            <a:lnRef idx="2">
              <a:schemeClr val="dk1"/>
            </a:lnRef>
            <a:fillRef idx="0">
              <a:schemeClr val="dk1"/>
            </a:fillRef>
            <a:effectRef idx="1">
              <a:schemeClr val="dk1"/>
            </a:effectRef>
            <a:fontRef idx="minor">
              <a:schemeClr val="tx1"/>
            </a:fontRef>
          </p:style>
        </p:cxnSp>
        <p:cxnSp>
          <p:nvCxnSpPr>
            <p:cNvPr id="207" name="28 Conector recto"/>
            <p:cNvCxnSpPr>
              <a:endCxn id="124" idx="1"/>
            </p:cNvCxnSpPr>
            <p:nvPr/>
          </p:nvCxnSpPr>
          <p:spPr>
            <a:xfrm>
              <a:off x="1731495" y="2202247"/>
              <a:ext cx="2040024" cy="2799881"/>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5" name="32 Conector recto"/>
            <p:cNvCxnSpPr>
              <a:endCxn id="125" idx="1"/>
            </p:cNvCxnSpPr>
            <p:nvPr/>
          </p:nvCxnSpPr>
          <p:spPr>
            <a:xfrm>
              <a:off x="1835695" y="2057375"/>
              <a:ext cx="3823741" cy="301256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37 Conector recto"/>
            <p:cNvCxnSpPr>
              <a:endCxn id="128" idx="2"/>
            </p:cNvCxnSpPr>
            <p:nvPr/>
          </p:nvCxnSpPr>
          <p:spPr>
            <a:xfrm>
              <a:off x="1731496" y="1770699"/>
              <a:ext cx="5138214" cy="124468"/>
            </a:xfrm>
            <a:prstGeom prst="line">
              <a:avLst/>
            </a:prstGeom>
            <a:ln w="22225" cmpd="sng">
              <a:solidFill>
                <a:srgbClr val="C00000"/>
              </a:solidFill>
            </a:ln>
            <a:effectLst/>
          </p:spPr>
          <p:style>
            <a:lnRef idx="2">
              <a:schemeClr val="dk1"/>
            </a:lnRef>
            <a:fillRef idx="0">
              <a:schemeClr val="dk1"/>
            </a:fillRef>
            <a:effectRef idx="1">
              <a:schemeClr val="dk1"/>
            </a:effectRef>
            <a:fontRef idx="minor">
              <a:schemeClr val="tx1"/>
            </a:fontRef>
          </p:style>
        </p:cxnSp>
        <p:sp>
          <p:nvSpPr>
            <p:cNvPr id="201" name="30 Arco"/>
            <p:cNvSpPr/>
            <p:nvPr/>
          </p:nvSpPr>
          <p:spPr>
            <a:xfrm rot="2549272">
              <a:off x="851289" y="811539"/>
              <a:ext cx="1415938" cy="2540486"/>
            </a:xfrm>
            <a:prstGeom prst="arc">
              <a:avLst>
                <a:gd name="adj1" fmla="val 5723640"/>
                <a:gd name="adj2" fmla="val 16248060"/>
              </a:avLst>
            </a:prstGeom>
            <a:noFill/>
            <a:ln w="22225">
              <a:solidFill>
                <a:srgbClr val="92D050"/>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99" name="198 Conector recto"/>
            <p:cNvCxnSpPr>
              <a:stCxn id="130" idx="5"/>
              <a:endCxn id="126" idx="2"/>
            </p:cNvCxnSpPr>
            <p:nvPr/>
          </p:nvCxnSpPr>
          <p:spPr>
            <a:xfrm>
              <a:off x="3214861" y="1357633"/>
              <a:ext cx="3924552" cy="3385590"/>
            </a:xfrm>
            <a:prstGeom prst="line">
              <a:avLst/>
            </a:prstGeom>
            <a:ln w="2222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97" name="196 Conector recto"/>
            <p:cNvCxnSpPr>
              <a:stCxn id="116" idx="5"/>
              <a:endCxn id="126" idx="3"/>
            </p:cNvCxnSpPr>
            <p:nvPr/>
          </p:nvCxnSpPr>
          <p:spPr>
            <a:xfrm>
              <a:off x="1057239" y="3422842"/>
              <a:ext cx="6220414" cy="1536154"/>
            </a:xfrm>
            <a:prstGeom prst="line">
              <a:avLst/>
            </a:prstGeom>
            <a:ln w="2222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95" name="194 Conector recto"/>
            <p:cNvCxnSpPr>
              <a:stCxn id="129" idx="2"/>
              <a:endCxn id="123" idx="7"/>
            </p:cNvCxnSpPr>
            <p:nvPr/>
          </p:nvCxnSpPr>
          <p:spPr>
            <a:xfrm flipH="1">
              <a:off x="1921335" y="1352682"/>
              <a:ext cx="3330159" cy="3029790"/>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3" name="192 Conector recto"/>
            <p:cNvCxnSpPr>
              <a:endCxn id="127" idx="3"/>
            </p:cNvCxnSpPr>
            <p:nvPr/>
          </p:nvCxnSpPr>
          <p:spPr>
            <a:xfrm flipV="1">
              <a:off x="2051720" y="3399348"/>
              <a:ext cx="6035041" cy="1109772"/>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1" name="190 Conector recto"/>
            <p:cNvCxnSpPr>
              <a:stCxn id="123" idx="6"/>
              <a:endCxn id="125" idx="1"/>
            </p:cNvCxnSpPr>
            <p:nvPr/>
          </p:nvCxnSpPr>
          <p:spPr>
            <a:xfrm>
              <a:off x="2059575" y="4598248"/>
              <a:ext cx="3599861" cy="471694"/>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9" name="188 Conector recto"/>
            <p:cNvCxnSpPr>
              <a:stCxn id="128" idx="3"/>
              <a:endCxn id="124" idx="7"/>
            </p:cNvCxnSpPr>
            <p:nvPr/>
          </p:nvCxnSpPr>
          <p:spPr>
            <a:xfrm flipH="1">
              <a:off x="4438997" y="2110942"/>
              <a:ext cx="2568953" cy="2891186"/>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7" name="186 Conector recto"/>
            <p:cNvCxnSpPr>
              <a:stCxn id="124" idx="5"/>
            </p:cNvCxnSpPr>
            <p:nvPr/>
          </p:nvCxnSpPr>
          <p:spPr>
            <a:xfrm>
              <a:off x="4438997" y="5433674"/>
              <a:ext cx="1153014" cy="9225"/>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5" name="184 Conector recto"/>
            <p:cNvCxnSpPr>
              <a:stCxn id="129" idx="4"/>
              <a:endCxn id="125" idx="0"/>
            </p:cNvCxnSpPr>
            <p:nvPr/>
          </p:nvCxnSpPr>
          <p:spPr>
            <a:xfrm>
              <a:off x="5723473" y="1657830"/>
              <a:ext cx="269702" cy="3322731"/>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3" name="182 Conector recto"/>
            <p:cNvCxnSpPr>
              <a:stCxn id="128" idx="4"/>
            </p:cNvCxnSpPr>
            <p:nvPr/>
          </p:nvCxnSpPr>
          <p:spPr>
            <a:xfrm flipH="1">
              <a:off x="6156177" y="2200319"/>
              <a:ext cx="1185513" cy="2780244"/>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81" name="180 Arco"/>
            <p:cNvSpPr/>
            <p:nvPr/>
          </p:nvSpPr>
          <p:spPr>
            <a:xfrm rot="2168469">
              <a:off x="6470581" y="2759367"/>
              <a:ext cx="1837853" cy="3102562"/>
            </a:xfrm>
            <a:prstGeom prst="arc">
              <a:avLst>
                <a:gd name="adj1" fmla="val 17301816"/>
                <a:gd name="adj2" fmla="val 5764291"/>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79" name="178 Conector recto"/>
            <p:cNvCxnSpPr>
              <a:stCxn id="127" idx="4"/>
              <a:endCxn id="126" idx="7"/>
            </p:cNvCxnSpPr>
            <p:nvPr/>
          </p:nvCxnSpPr>
          <p:spPr>
            <a:xfrm flipH="1">
              <a:off x="7945130" y="3488725"/>
              <a:ext cx="475370" cy="1038728"/>
            </a:xfrm>
            <a:prstGeom prst="line">
              <a:avLst/>
            </a:prstGeom>
            <a:ln w="2222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7" name="176 Conector recto"/>
            <p:cNvCxnSpPr>
              <a:stCxn id="129" idx="5"/>
              <a:endCxn id="127" idx="1"/>
            </p:cNvCxnSpPr>
            <p:nvPr/>
          </p:nvCxnSpPr>
          <p:spPr>
            <a:xfrm>
              <a:off x="6057214" y="1568454"/>
              <a:ext cx="2029548" cy="1399347"/>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sp>
          <p:nvSpPr>
            <p:cNvPr id="175" name="174 Arco"/>
            <p:cNvSpPr/>
            <p:nvPr/>
          </p:nvSpPr>
          <p:spPr>
            <a:xfrm rot="4693698">
              <a:off x="2578921" y="-666518"/>
              <a:ext cx="1649927" cy="4294570"/>
            </a:xfrm>
            <a:prstGeom prst="arc">
              <a:avLst>
                <a:gd name="adj1" fmla="val 5774465"/>
                <a:gd name="adj2" fmla="val 16250542"/>
              </a:avLst>
            </a:prstGeom>
            <a:ln w="22225">
              <a:solidFill>
                <a:srgbClr val="00B0F0"/>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0" name="149 Elipse"/>
            <p:cNvSpPr/>
            <p:nvPr/>
          </p:nvSpPr>
          <p:spPr>
            <a:xfrm>
              <a:off x="3923928" y="874486"/>
              <a:ext cx="943959" cy="610298"/>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457 </a:t>
              </a:r>
            </a:p>
            <a:p>
              <a:pPr algn="ctr"/>
              <a:r>
                <a:rPr lang="en-US" sz="1400" dirty="0" smtClean="0">
                  <a:solidFill>
                    <a:schemeClr val="tx1"/>
                  </a:solidFill>
                </a:rPr>
                <a:t>-</a:t>
              </a:r>
            </a:p>
          </p:txBody>
        </p:sp>
        <p:cxnSp>
          <p:nvCxnSpPr>
            <p:cNvPr id="173" name="172 Conector recto"/>
            <p:cNvCxnSpPr/>
            <p:nvPr/>
          </p:nvCxnSpPr>
          <p:spPr>
            <a:xfrm flipV="1">
              <a:off x="1397757" y="1395405"/>
              <a:ext cx="2664411" cy="285917"/>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52" name="151 Elipse"/>
            <p:cNvSpPr/>
            <p:nvPr/>
          </p:nvSpPr>
          <p:spPr>
            <a:xfrm>
              <a:off x="2339752" y="5157192"/>
              <a:ext cx="943959" cy="610298"/>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17</a:t>
              </a:r>
            </a:p>
            <a:p>
              <a:pPr algn="ctr"/>
              <a:r>
                <a:rPr lang="en-US" sz="1400" dirty="0" smtClean="0">
                  <a:solidFill>
                    <a:schemeClr val="tx1"/>
                  </a:solidFill>
                </a:rPr>
                <a:t>-</a:t>
              </a:r>
              <a:endParaRPr lang="en-US" sz="1400" dirty="0">
                <a:solidFill>
                  <a:schemeClr val="tx1"/>
                </a:solidFill>
              </a:endParaRPr>
            </a:p>
          </p:txBody>
        </p:sp>
        <p:sp>
          <p:nvSpPr>
            <p:cNvPr id="171" name="170 Arco"/>
            <p:cNvSpPr/>
            <p:nvPr/>
          </p:nvSpPr>
          <p:spPr>
            <a:xfrm rot="19026844">
              <a:off x="1048207" y="2997515"/>
              <a:ext cx="1346656" cy="2988739"/>
            </a:xfrm>
            <a:prstGeom prst="arc">
              <a:avLst>
                <a:gd name="adj1" fmla="val 6003221"/>
                <a:gd name="adj2" fmla="val 15896742"/>
              </a:avLst>
            </a:prstGeom>
            <a:ln w="22225">
              <a:solidFill>
                <a:srgbClr val="92D050"/>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69" name="168 Conector recto"/>
            <p:cNvCxnSpPr>
              <a:stCxn id="130" idx="3"/>
              <a:endCxn id="152" idx="0"/>
            </p:cNvCxnSpPr>
            <p:nvPr/>
          </p:nvCxnSpPr>
          <p:spPr>
            <a:xfrm>
              <a:off x="2547382" y="1357633"/>
              <a:ext cx="264350" cy="3799557"/>
            </a:xfrm>
            <a:prstGeom prst="line">
              <a:avLst/>
            </a:prstGeom>
            <a:ln w="22225">
              <a:solidFill>
                <a:srgbClr val="92D050"/>
              </a:solidFill>
            </a:ln>
          </p:spPr>
          <p:style>
            <a:lnRef idx="1">
              <a:schemeClr val="accent1"/>
            </a:lnRef>
            <a:fillRef idx="0">
              <a:schemeClr val="accent1"/>
            </a:fillRef>
            <a:effectRef idx="0">
              <a:schemeClr val="accent1"/>
            </a:effectRef>
            <a:fontRef idx="minor">
              <a:schemeClr val="tx1"/>
            </a:fontRef>
          </p:style>
        </p:cxnSp>
        <p:sp>
          <p:nvSpPr>
            <p:cNvPr id="167" name="166 Arco"/>
            <p:cNvSpPr/>
            <p:nvPr/>
          </p:nvSpPr>
          <p:spPr>
            <a:xfrm rot="20729893">
              <a:off x="2736223" y="2801418"/>
              <a:ext cx="6138885" cy="3402974"/>
            </a:xfrm>
            <a:prstGeom prst="arc">
              <a:avLst>
                <a:gd name="adj1" fmla="val 21275674"/>
                <a:gd name="adj2" fmla="val 10248263"/>
              </a:avLst>
            </a:prstGeom>
            <a:noFill/>
            <a:ln>
              <a:solidFill>
                <a:srgbClr val="92D050"/>
              </a:solidFill>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65" name="164 Arco"/>
            <p:cNvSpPr/>
            <p:nvPr/>
          </p:nvSpPr>
          <p:spPr>
            <a:xfrm rot="4757519">
              <a:off x="4665304" y="2767432"/>
              <a:ext cx="1484122" cy="4673214"/>
            </a:xfrm>
            <a:prstGeom prst="arc">
              <a:avLst>
                <a:gd name="adj1" fmla="val 16739432"/>
                <a:gd name="adj2" fmla="val 5197287"/>
              </a:avLst>
            </a:prstGeom>
            <a:effectLst/>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cxnSp>
          <p:nvCxnSpPr>
            <p:cNvPr id="163" name="162 Conector recto"/>
            <p:cNvCxnSpPr>
              <a:stCxn id="150" idx="4"/>
              <a:endCxn id="124" idx="0"/>
            </p:cNvCxnSpPr>
            <p:nvPr/>
          </p:nvCxnSpPr>
          <p:spPr>
            <a:xfrm flipH="1">
              <a:off x="4105258" y="1484783"/>
              <a:ext cx="290650" cy="3427967"/>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1" name="160 Conector recto"/>
            <p:cNvCxnSpPr>
              <a:stCxn id="150" idx="5"/>
            </p:cNvCxnSpPr>
            <p:nvPr/>
          </p:nvCxnSpPr>
          <p:spPr>
            <a:xfrm>
              <a:off x="4729647" y="1395407"/>
              <a:ext cx="1066488" cy="3583533"/>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60" name="159 Arco"/>
            <p:cNvSpPr/>
            <p:nvPr/>
          </p:nvSpPr>
          <p:spPr>
            <a:xfrm rot="6537736">
              <a:off x="5229908" y="153370"/>
              <a:ext cx="1649928" cy="3482698"/>
            </a:xfrm>
            <a:prstGeom prst="arc">
              <a:avLst>
                <a:gd name="adj1" fmla="val 6288585"/>
                <a:gd name="adj2" fmla="val 14221263"/>
              </a:avLst>
            </a:prstGeom>
            <a:ln w="22225">
              <a:solidFill>
                <a:srgbClr val="C00000"/>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386 Grupo"/>
          <p:cNvGrpSpPr/>
          <p:nvPr/>
        </p:nvGrpSpPr>
        <p:grpSpPr>
          <a:xfrm>
            <a:off x="755576" y="2543351"/>
            <a:ext cx="7848872" cy="3116539"/>
            <a:chOff x="240923" y="2590800"/>
            <a:chExt cx="8761531" cy="3352800"/>
          </a:xfrm>
        </p:grpSpPr>
        <p:grpSp>
          <p:nvGrpSpPr>
            <p:cNvPr id="3" name="34 Grupo"/>
            <p:cNvGrpSpPr/>
            <p:nvPr/>
          </p:nvGrpSpPr>
          <p:grpSpPr>
            <a:xfrm>
              <a:off x="5954454" y="2590800"/>
              <a:ext cx="3048000" cy="3352800"/>
              <a:chOff x="6106854" y="2362200"/>
              <a:chExt cx="3048000" cy="3352800"/>
            </a:xfrm>
          </p:grpSpPr>
          <p:pic>
            <p:nvPicPr>
              <p:cNvPr id="22" name="21 Imagen" descr="ploidy.png"/>
              <p:cNvPicPr>
                <a:picLocks noChangeAspect="1"/>
              </p:cNvPicPr>
              <p:nvPr/>
            </p:nvPicPr>
            <p:blipFill>
              <a:blip r:embed="rId3" cstate="print"/>
              <a:srcRect l="67926" r="-1889"/>
              <a:stretch>
                <a:fillRect/>
              </a:stretch>
            </p:blipFill>
            <p:spPr>
              <a:xfrm>
                <a:off x="6263629" y="2362200"/>
                <a:ext cx="2286000" cy="2514600"/>
              </a:xfrm>
              <a:prstGeom prst="rect">
                <a:avLst/>
              </a:prstGeom>
            </p:spPr>
          </p:pic>
          <p:sp>
            <p:nvSpPr>
              <p:cNvPr id="26" name="25 CuadroTexto"/>
              <p:cNvSpPr txBox="1"/>
              <p:nvPr/>
            </p:nvSpPr>
            <p:spPr>
              <a:xfrm>
                <a:off x="6106854" y="5015955"/>
                <a:ext cx="3048000" cy="699045"/>
              </a:xfrm>
              <a:prstGeom prst="rect">
                <a:avLst/>
              </a:prstGeom>
              <a:noFill/>
            </p:spPr>
            <p:txBody>
              <a:bodyPr wrap="square" rtlCol="0">
                <a:spAutoFit/>
              </a:bodyPr>
              <a:lstStyle/>
              <a:p>
                <a:r>
                  <a:rPr lang="en-US" sz="1200" b="1" dirty="0" smtClean="0"/>
                  <a:t>Different sets for each chromosome</a:t>
                </a:r>
                <a:endParaRPr lang="en-US" sz="1200" b="1" dirty="0"/>
              </a:p>
            </p:txBody>
          </p:sp>
        </p:grpSp>
        <p:grpSp>
          <p:nvGrpSpPr>
            <p:cNvPr id="4" name="31 Grupo"/>
            <p:cNvGrpSpPr/>
            <p:nvPr/>
          </p:nvGrpSpPr>
          <p:grpSpPr>
            <a:xfrm>
              <a:off x="3099307" y="2590800"/>
              <a:ext cx="2286001" cy="3352800"/>
              <a:chOff x="2987340" y="1981200"/>
              <a:chExt cx="1371599" cy="2138065"/>
            </a:xfrm>
          </p:grpSpPr>
          <p:sp>
            <p:nvSpPr>
              <p:cNvPr id="25" name="24 CuadroTexto"/>
              <p:cNvSpPr txBox="1"/>
              <p:nvPr/>
            </p:nvSpPr>
            <p:spPr>
              <a:xfrm>
                <a:off x="2987340" y="3657600"/>
                <a:ext cx="1371599" cy="461665"/>
              </a:xfrm>
              <a:prstGeom prst="rect">
                <a:avLst/>
              </a:prstGeom>
              <a:noFill/>
            </p:spPr>
            <p:txBody>
              <a:bodyPr wrap="square" rtlCol="0">
                <a:spAutoFit/>
              </a:bodyPr>
              <a:lstStyle/>
              <a:p>
                <a:r>
                  <a:rPr lang="en-US" sz="1200" b="1" dirty="0" smtClean="0"/>
                  <a:t>2 sets of chromosomes</a:t>
                </a:r>
                <a:endParaRPr lang="en-US" sz="1200" b="1" dirty="0"/>
              </a:p>
            </p:txBody>
          </p:sp>
          <p:grpSp>
            <p:nvGrpSpPr>
              <p:cNvPr id="5" name="31 Grupo"/>
              <p:cNvGrpSpPr/>
              <p:nvPr/>
            </p:nvGrpSpPr>
            <p:grpSpPr>
              <a:xfrm>
                <a:off x="2987340" y="1981200"/>
                <a:ext cx="1295399" cy="1578303"/>
                <a:chOff x="2987340" y="1981200"/>
                <a:chExt cx="1295399" cy="1578303"/>
              </a:xfrm>
            </p:grpSpPr>
            <p:pic>
              <p:nvPicPr>
                <p:cNvPr id="20" name="19 Imagen" descr="ploidy.png"/>
                <p:cNvPicPr>
                  <a:picLocks noChangeAspect="1"/>
                </p:cNvPicPr>
                <p:nvPr/>
              </p:nvPicPr>
              <p:blipFill>
                <a:blip r:embed="rId3" cstate="print"/>
                <a:srcRect r="67924"/>
                <a:stretch>
                  <a:fillRect/>
                </a:stretch>
              </p:blipFill>
              <p:spPr>
                <a:xfrm>
                  <a:off x="2987340" y="1981200"/>
                  <a:ext cx="1295399" cy="1578303"/>
                </a:xfrm>
                <a:prstGeom prst="rect">
                  <a:avLst/>
                </a:prstGeom>
              </p:spPr>
            </p:pic>
            <p:pic>
              <p:nvPicPr>
                <p:cNvPr id="29" name="28 Imagen" descr="ploidy.png"/>
                <p:cNvPicPr>
                  <a:picLocks noChangeAspect="1"/>
                </p:cNvPicPr>
                <p:nvPr/>
              </p:nvPicPr>
              <p:blipFill>
                <a:blip r:embed="rId3" cstate="print"/>
                <a:srcRect l="39623" r="33961" b="80688"/>
                <a:stretch>
                  <a:fillRect/>
                </a:stretch>
              </p:blipFill>
              <p:spPr>
                <a:xfrm>
                  <a:off x="3153224" y="1981200"/>
                  <a:ext cx="1066799" cy="304800"/>
                </a:xfrm>
                <a:prstGeom prst="rect">
                  <a:avLst/>
                </a:prstGeom>
              </p:spPr>
            </p:pic>
          </p:grpSp>
        </p:grpSp>
        <p:grpSp>
          <p:nvGrpSpPr>
            <p:cNvPr id="6" name="30 Grupo"/>
            <p:cNvGrpSpPr/>
            <p:nvPr/>
          </p:nvGrpSpPr>
          <p:grpSpPr>
            <a:xfrm>
              <a:off x="240923" y="2590801"/>
              <a:ext cx="1848763" cy="2877591"/>
              <a:chOff x="1007587" y="1981200"/>
              <a:chExt cx="1073475" cy="1835026"/>
            </a:xfrm>
          </p:grpSpPr>
          <p:sp>
            <p:nvSpPr>
              <p:cNvPr id="24" name="23 CuadroTexto"/>
              <p:cNvSpPr txBox="1"/>
              <p:nvPr/>
            </p:nvSpPr>
            <p:spPr>
              <a:xfrm>
                <a:off x="1007587" y="3626194"/>
                <a:ext cx="1073475" cy="190032"/>
              </a:xfrm>
              <a:prstGeom prst="rect">
                <a:avLst/>
              </a:prstGeom>
              <a:noFill/>
            </p:spPr>
            <p:txBody>
              <a:bodyPr wrap="square" rtlCol="0">
                <a:spAutoFit/>
              </a:bodyPr>
              <a:lstStyle/>
              <a:p>
                <a:r>
                  <a:rPr lang="en-US" sz="1200" b="1" dirty="0" smtClean="0"/>
                  <a:t>1 set of chromosomes</a:t>
                </a:r>
                <a:endParaRPr lang="en-US" sz="1200" b="1" dirty="0"/>
              </a:p>
            </p:txBody>
          </p:sp>
          <p:grpSp>
            <p:nvGrpSpPr>
              <p:cNvPr id="7" name="29 Grupo"/>
              <p:cNvGrpSpPr/>
              <p:nvPr/>
            </p:nvGrpSpPr>
            <p:grpSpPr>
              <a:xfrm>
                <a:off x="1007587" y="1981200"/>
                <a:ext cx="1073475" cy="1578303"/>
                <a:chOff x="1007587" y="1981200"/>
                <a:chExt cx="1073475" cy="1578303"/>
              </a:xfrm>
            </p:grpSpPr>
            <p:pic>
              <p:nvPicPr>
                <p:cNvPr id="21" name="20 Imagen" descr="ploidy.png"/>
                <p:cNvPicPr>
                  <a:picLocks noChangeAspect="1"/>
                </p:cNvPicPr>
                <p:nvPr/>
              </p:nvPicPr>
              <p:blipFill>
                <a:blip r:embed="rId3" cstate="print"/>
                <a:srcRect l="39623" r="33961"/>
                <a:stretch>
                  <a:fillRect/>
                </a:stretch>
              </p:blipFill>
              <p:spPr>
                <a:xfrm>
                  <a:off x="1014262" y="1981200"/>
                  <a:ext cx="1066800" cy="1578303"/>
                </a:xfrm>
                <a:prstGeom prst="rect">
                  <a:avLst/>
                </a:prstGeom>
              </p:spPr>
            </p:pic>
            <p:pic>
              <p:nvPicPr>
                <p:cNvPr id="19" name="18 Imagen" descr="ploidy.png"/>
                <p:cNvPicPr>
                  <a:picLocks noChangeAspect="1"/>
                </p:cNvPicPr>
                <p:nvPr/>
              </p:nvPicPr>
              <p:blipFill>
                <a:blip r:embed="rId3" cstate="print"/>
                <a:srcRect l="5660" r="67924" b="80688"/>
                <a:stretch>
                  <a:fillRect/>
                </a:stretch>
              </p:blipFill>
              <p:spPr>
                <a:xfrm>
                  <a:off x="1007587" y="1987588"/>
                  <a:ext cx="1066800" cy="304800"/>
                </a:xfrm>
                <a:prstGeom prst="rect">
                  <a:avLst/>
                </a:prstGeom>
              </p:spPr>
            </p:pic>
          </p:grpSp>
        </p:grpSp>
      </p:grpSp>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13" name="12 Rectángulo"/>
          <p:cNvSpPr/>
          <p:nvPr/>
        </p:nvSpPr>
        <p:spPr>
          <a:xfrm>
            <a:off x="1259632" y="1628800"/>
            <a:ext cx="5976664" cy="338554"/>
          </a:xfrm>
          <a:prstGeom prst="rect">
            <a:avLst/>
          </a:prstGeom>
        </p:spPr>
        <p:txBody>
          <a:bodyPr wrap="square">
            <a:spAutoFit/>
          </a:bodyPr>
          <a:lstStyle/>
          <a:p>
            <a:r>
              <a:rPr lang="en-US" sz="1600" b="1" dirty="0" smtClean="0"/>
              <a:t>Ploidy</a:t>
            </a:r>
            <a:r>
              <a:rPr lang="en-US" sz="1600" dirty="0" smtClean="0"/>
              <a:t>: The number of sets of chromosomes within a cell or organism</a:t>
            </a:r>
          </a:p>
        </p:txBody>
      </p:sp>
      <p:sp>
        <p:nvSpPr>
          <p:cNvPr id="111618" name="AutoShape 2" descr="data:image/jpeg;base64,/9j/4AAQSkZJRgABAQAAAQABAAD/2wCEAAkGBxISEBUUEhQUFBUXFhwUFhcXFBQXGBQYFxQYFxUXFRUYHCggGBolHhYUIjEhJSksLi4uFx8zODMsNygtLisBCgoKDg0OGxAQGywkHx4sMiwsLCwsLCwsLCwvLCwvLCwsLCwsLCwsLCwsLCwsLCwsLCwsKywsLCw3LDcsNywsLP/AABEIAIgA8AMBIgACEQEDEQH/xAAbAAABBQEBAAAAAAAAAAAAAAAAAQIEBQYDB//EAEMQAAEEAQICBggDBwEGBwAAAAEAAgMRBBIhBTEGEyJBUXEUMmFygZGxsiMzoSQ0QlJiwfCCFUNzwtHhBxclNWOSov/EABoBAQADAQEBAAAAAAAAAAAAAAABAgMEBQb/xAAqEQACAgEDAgMJAQAAAAAAAAAAAQIRAxITITEyBSJRBBQjM0FhcYHw4f/aAAwDAQACEQMRAD8A9vtBSLAcJ4b6TkTgyPZoNgg95keN78lZKyk56aVdTfE+KVYI8RcIsjHnJk0DsuBp2zgDufMFT4OkbYIYWdW+QGMEEuGomyACK9iaGUWVfU1rnACyQAhrgeW6yedx0T408bmGORrbLSeYsXRXHhnHm42JE3SZHu1U0Hu1kDxU6HRO6r+xsyULLZPHWTY87JGOY9re1HqF14g13eFLji9IWY+LC1rXyOcDQJFinVuQPHkAE0Mndia3WLqxfhe/yTliuCZHWcSc8tLCWutp5jZuxU3pQTLkY0HJpdrdR50dvofmo080Qslxs1CFkOP8OmZ1k5yXAXbGC+/kLvn8E6PpUWQxOkYXF7SSQQL0u0ggVvanTatE7qT5VGsLgltZ3A4u3LEkD2GN+k9km7Fc+4gjZdOh2W6TGAdu5jjHfjQFfVRprqSppvgvSUmpFpFUuLaEihcZP7PL3dg/RCHwTkLC8O43G3CfE9zusIdp9Y8+W6lcG4rJDiNIjfKTI5vM9muVnfZXcGZbqZsLRaz0PSlroZH6CHx1bNXcTVh1eK4Q9MGkguic2Mmg8na+/u3CKLLbsDTh4OwINc9+SFi8LKZFn5EjvVDXE137tqvmp2P0tBIL4XMjJ0h92LHPu7vYjgyI5YtcmltI94HMgeZpZPFzYoszJf2xTSSLBa6i3cbczYr4qr6RcaOTCPwnMAcS112HbG965qVBsPMqPQkLM9MJ3DFjY00ZC1t/Af8AUJczjwxnjHbE55a1rW071jXKqv4qqiyXkS4ZpEqy+VxFmXiSkNLHx9qr3aRyIIVzwjLMsEbzzLd/MbH6JpZKmm+CytYPCdlY085ZjveXmgaNCnuII8fWW6pFIpUJw1V9jDM4HP1M8sjblfQDBu7dwc8mu87bexRZw+OXE7BL2sbTDsSQ92y9CKr8rg8ckzJnFwcyqo7Grqx8VZT9TOWHjgynoORO+ed0TmWwhrSDbiSKAB8AOaIOFTxsx5xG5zo71R12vWNH9Vu0KNbJ2UYQ8OyJnTzuicy2ENYR2nE0NhzqhzQ3hk0TYJ2xOc5l6mUdQp50mh4glbtCbjGyjJcEhndnGaWJ0Yc1x35Cw0AX47KXx5ujMxZT6uoxk9wPd9StFa5zwteKe0OHOiLFjko1clnj4oxHH2ZU8vbhkMbHEBrQaI5et334rtnQTSuxHejuYGnSWgbMDZG1fgKtbQlAU6/RFdq23fUy3VPi4hLM5rhGGOOr+E9kd/jspHQaIjGLj/G8uHlQbf6FXskbXNLXAEHYgjY+YSxRhoDWgADYACgFDlaLLHTOiE20Wqmg5Q+Lxl0EjWiyWEAe2lKtCEMyfCuDD0F+uECXt6dTBr/p5qqfwuf0eK45CwPdrjAIdu4G6HiAd916ChXU2ZPCjzxmFIyPIL4nRtLG0D3fiA1ffsnubkZGPDAyEhosh/8ACbsWTyAAJW3z8Vs0Zjfek+HMd6MHFbDG2Nt00VvzPfup3OCuz9+DJ/7EldPO3S4As7DyOy4gt00fbRUfIx8qWGPFEDm6Lt59XvF3yoWfG1vLSWo3GW2UYscDkdPOzSQ0spjyDTiC0jf20oebHlSY7IfR3gRXvRtxO2wW/CRNxkbCM90whPo0T6/Lc0keGw5/JI7He7ibZQxxj03rrbdnitBIwOBDgCDsQQKPmERxhoDWgADYAcgo1Oi7x2zGQMfBFmOka5gcA1pcKDiXP5b77UtL0diLMWIEUdN//btV+oUvIx2SCntDhzoiwuqOViOPSzshJaCVU0InFcoxROeNyBsO6yaFqkh4pI1zCXFwLg0g1RsgbbbVas+kX7s//T9wWef/ALv/AIjfvaspNpnVghFxdosc3iUhle0OLWttorvoCySp2HxI+iulfuWB1/1ab7vbsqab8+b33f2U3BiL8GVo3J1gDxPgpg7kMsIrGqRDbxmZrWvc69xqbQqidwB3KRncUlMsjWuLGsOkUBuRzJv6Ko0642Ab6nAD5hTMttTz3/MT8CBRXpOEdVUclmh4TlukgD3Vq3Bocy0867rXNsryNWs2dx4D2UmcBaRii9r1EeRJopYPUHl/YLwvEskoSSg66muNX1HnJc8iiQAAdjV2AflupGFKTqBNlpG/sIsX496gYn/K37ApWCe3J5t+0rLDmm/aXFvj/BKK02TkJloteoZjrRqTUiAdqRqTbRaAdqSFJaLQWZbKndJNJq3DXOa0WQABtsFdcCmc+FpcbIJbfjTq/wCioT+bL77vqVc9HD+B/rf9xWUH5jrzRSxqigknMhkc4n1nAbnsgOIFeHILR8OynHFa927tBJvvLb5/JZ2WLQ6Vvg51fE6v7q/xYtGIG/8AxH9Wk/3XbnSUFRxjdHYLv4tN6u8mr59ysYJNTWu7y0OPxF/3UG/wz7h+1SsP8tnuN+0LwvDZN3bNsiokWkSWi16pkLSKTbRaA7pLTbQgK/pCf2d/w+4LPOO0f/Eb9wWl4w0GCSzQ0k35bj9aVBigF8QO3bHzG9fMUsprlHXglUGE3583vn+yncPnLMKR42LesIPge5RcwAZElb7gn2Etsj6fNd9AHDn0btjifMncfBTBeYZZfDX6KfrNDGOH8JB/Uf8AdSsx+rImJ7naR5DkoWT+UP8AO8KXkfnz++5eq15rOMveAvJxm+zU0eQJpELqjB/pv9Fz6OurHB8C4/radEy468RfxItfPeLJKcfyzXGLA2jX9LPsCk4Q7Uh9rR8m/wDdcGy6n6j/ACt/Uaj9V3w3esPB1/MLDAo+9Pn+omXYSbRaLQvXMgtFoTSgHITUIByS0iEBlT+bL77vqVc9HPyB7zj/APpVWVXpEunle/nQ1fUfqrjghHUsrw387NrKHczrzS+GjMsfqMh8Xu+4haLhBL8Rg7ywt+oWaxzs/wB5/wB5Wi4NJpw2nwYT8i4r0PaF5DjH6x1V/wBNfGqU+JulrW+DQPkK/soBb+FX9N/Gr+qmxv1NafFoPzFr5/w2vMa5TpaLTEWvVMh9otMtKhKO1pCktFoCBx4/s7/h9wVBqI6sj+dv3BX3H/3d/wAPuCoHcme+37gspdUdns/YzvO78eX3z+my7xn/ANPm/wBf1Ciy/ny++5SI/wD2+byf9VOPvJzfKX6KnJ/KH+d4Uub86f33KJk/lD/PBS5vzpvfK9Z9TgLjgB/Zvi5d4fVHl/ZR+A/u3xcu8TuxfdXNfN+Lr4if5Nsf1GYnL4N+wKRh+vJ5t+0qPiitu/S37RyXfE9aQ+1o+TTaxwJ+9P8AvoWl2ktCZaLXsGDHWltMtFoQLqRqTbRaAdaLTbRaEmXv8WX33fVXHR4/gi/53fcVS/72X33fUq46Pn8L/W77isoPzM7c/wAtfoz2Pyf7zvvKvuGfuQ9x3/MqDGPZf7zvvK0HCG3iNA72uHzLgvQ9o7P70OIkH8s+4ftXbEP4bPcb9oUQzt0EXvWmu+6qqUuFtMaDzDQD5gAFfP8AhsWrtG2VnTUjUkQvVMBbQUiS0BISWmIQmiHxwE4763qj8ARaogL6sDe3ivgQtTa5R4zGm2tAPiFWUbZtjzaItGem2nlvbtE/A8j5KQ0Vw+X2h5HlauZsdj/WaDW26jcc/dpfcKmEakJ5tUFEzGSfwv8APEKXMfxpvfcomT+V/niFKl/Om99y9JvkwLro6fwB7zvqpnozLvSL/wA7lA6PH8Ae876qyJXDmSc3fqTYksLXesLTmAAUNgE20LOldix1pbTEWpA4uTbQhCAtFoRaALS2ktNJQGdyIyyWTVtbi4e0E923NXHBYS2IWKJJdXmbUq0rSqqKXJtPM5Rox2N6r/ed95Wi4Ef2ePyP3FZ7H5P9533lX/A/3ePyP3FdufsRiWG13W/j3/NFpqLXISPtJabaLQgW0WkQgO5KbaLSEoTYto1JAvNOJ8ezo8riM8c8XUYvVRiNzHEdvdxHaFEA7uo8x4ID0y0yeMOaWu3BBB8ivNf/ADHmc6XTG3Sx75xbST6HHGC1539aR7hR8L8FddFukWXJmCDIMD9eK3LHVBw6jW7aN7iTq2PrbckBcx8E3Ac8FoN8qJrcD2ea6ZXCbe5zHAavWBF0fEUsMenuWxsjZAwZJnZjtgELycfXrcJHOD/xwWMsBtWdl0HFuKS5WHG58cLtE072FhaJmRPDWa26+zqB2F9k7m1puy9QeiYeOI2BgNgd57yTdrsAsNwfpfMMLMyMrSZMb18dsbo3QuokMc8uOsHs9oeBVB0j6U54x8mB74S92NFK18LXDq/SHhnU+sbcdWzr+Co3fLB6u1wPIg+RB+iVVPRrhIxMWOAaLY2ndW0taXfxHSSTZKs7UEDrSFyS0iAdqRqTUIB1pCkQgBCE2WQNa5x5NBcfIAk18kA5LS8yHT3KY2OaQQGPIx55442B2uARAdW6V5NO1E8qHJJJ07zoNfXshe/0eCSNrGubokyH6WNeSTYo3t4ISb+fhcbnEmxq3cAQA49/kprWgAAbAbD4LI4XF+I+g5EjoWvnY4iAaOq64UO06IuJaQdXZuzSz7+nOXI2OPFLJ5XROnc9uM8A9rSyHqy/sb3by6vYpcmwen2i1hejnE8uTNzpZ5G9Tjtax0LQTTxF1jgx11Y3BNb7cqVYem+Z1bZHHHDcjFmyY2ta4uxhHWgyOvt6r8BRCgHpgcDyINc9xt5pVlv/AA54QcbAjD9JklAmkc0EFxeA4aySdT6qz3rT2hApSJCUiA72ktNQT8fZ4+AQHHiOdHBE6WV2mNg1OdWwA79vNQhwTEk6x/UsPpDR1pLd5W0C3WPkvL5Zn5eC5skuS7Nnmjx5o3CQRwNkm5NjrTs1vPnXNTIBlvyBix5GXHG/iEjWyFzi9sMMAEnacK0lzgAOVhCT0uPhUDXPcImansETzpHaY0U1h9gHcufDej+NjscyCCOJsnrhra12Ko+OxO3tXm8GflelNDZMr0iLLLTETIYo8KFvOSxpeXgXr52dlGw25ZZC6TIzBqwZ8mYB7wBbvwY2itj5boD0lnRHBbC6EYsIjc4OczRs5zdgSedjf5pzui+ERGDjRVG1zGdnZrXg6mj2Gz815nmZ+aY2xSSZQnbiwHDbFrHXTPvrHSECnVtYdsFLy+LZjZs10T5ciRmOSxzDM1mM4AMkjMBGlzrDnBw3QHpGDwTGhhdDFDGyJ3rMDRT72Ood+y4YvRjDjjMcePE1mtshaGbFzDbHHxo8l5y3IynF0eJkZbseaXGiZM90jn9aXash8ZeLDQ0bj1Qdk7BOWJInRzZT9XEJ2xRve8t6mJjies/m1v0UTsOQQHrfmkK8a4XxLKkgnlkzXwSOi0SAjIeGyvf2S5hbphIALaaO8L0boRMX4EL3MljLmlxbNI6R435l7+0Qe4FAX6CkRaEBaLTSUWgHWi020WgHKJBxKJ80sLHXJEGmQUeyH3os1W4BWU6c5xbk4sUsk0OLI2QyvhD9TnigyMvYCWDclZrHhlGT6RG+dhl4k2IDU7SYMaMh7pQRbrDSN/FCT0KHotgsEgZjQgSipAGgaxd0fZ7Au83BMZ/Wa4Y3da1rJLbetrPUafLuXmsE+U3Fxp8ifKEWVM70hwc+8aAFzo2M0jU3UbBf3UAmxTZj42tkly2RMx8rIHaeJXxF4bitkfzLqB9qA9HHRzE9H9G9Hj6i9XV6ezqvn52ueV0VwZGxsfiwubENMYMY7I50B4WvOZcniEEb3Ry5EknoELpS7U8MdK+tTGcrYy+W+26M3PlZBkGHJyfRjJH6P1xm15JY1xyGRyga4w7UwD28kB6ljcMhjkklZGxsktdY4DeTTdavHmVDx+i+FG2RrMaJrZRpkpvrjnRPgvO+K5+U5742nMinayBuBCHSO1F4uWSZ9VJWwOvlXtUojLnyIXekZLOu4hMymOcGMx4WVIar+IjYnl3ID1JoqgByFAeFCgEp/wA2+a8U/wBpZpx8dj5Zo4XsmeyR75w7UZaiD3sBe4taBTTQOorT9H8iX/axjfLLkhsQGoGWJsDmNDXNmiI0P1myDz2QHoVotCEIOqEIQBqRqQhABem60IQBrRqQhAFoLkiEAaihCEAlotKhAJaQlCEAIQhAAKLSoQCWi0IQBaLSoQCWi0IQBqKLQhACEIQH/9k="/>
          <p:cNvSpPr>
            <a:spLocks noChangeAspect="1" noChangeArrowheads="1"/>
          </p:cNvSpPr>
          <p:nvPr/>
        </p:nvSpPr>
        <p:spPr bwMode="auto">
          <a:xfrm>
            <a:off x="155575" y="-776288"/>
            <a:ext cx="2857500" cy="16192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1620" name="AutoShape 4" descr="data:image/jpeg;base64,/9j/4AAQSkZJRgABAQAAAQABAAD/2wCEAAkGBxISEBUUEhQUFBUXFhwUFhcXFBQXGBQYFxQYFxUXFRUYHCggGBolHhYUIjEhJSksLi4uFx8zODMsNygtLisBCgoKDg0OGxAQGywkHx4sMiwsLCwsLCwsLCwvLCwvLCwsLCwsLCwsLCwsLCwsLCwsLCwsKywsLCw3LDcsNywsLP/AABEIAIgA8AMBIgACEQEDEQH/xAAbAAABBQEBAAAAAAAAAAAAAAAAAQIEBQYDB//EAEMQAAEEAQICBggDBwEGBwAAAAEAAgMRBBIhBTEGEyJBUXEUMmFygZGxsiMzoSQ0QlJiwfCCFUNzwtHhBxclNWOSov/EABoBAQADAQEBAAAAAAAAAAAAAAABAgMEBQb/xAAqEQACAgEDAgMJAQAAAAAAAAAAAQIRAxITITEyBSJRBBQjM0FhcYHw4f/aAAwDAQACEQMRAD8A9vtBSLAcJ4b6TkTgyPZoNgg95keN78lZKyk56aVdTfE+KVYI8RcIsjHnJk0DsuBp2zgDufMFT4OkbYIYWdW+QGMEEuGomyACK9iaGUWVfU1rnACyQAhrgeW6yedx0T408bmGORrbLSeYsXRXHhnHm42JE3SZHu1U0Hu1kDxU6HRO6r+xsyULLZPHWTY87JGOY9re1HqF14g13eFLji9IWY+LC1rXyOcDQJFinVuQPHkAE0Mndia3WLqxfhe/yTliuCZHWcSc8tLCWutp5jZuxU3pQTLkY0HJpdrdR50dvofmo080Qslxs1CFkOP8OmZ1k5yXAXbGC+/kLvn8E6PpUWQxOkYXF7SSQQL0u0ggVvanTatE7qT5VGsLgltZ3A4u3LEkD2GN+k9km7Fc+4gjZdOh2W6TGAdu5jjHfjQFfVRprqSppvgvSUmpFpFUuLaEihcZP7PL3dg/RCHwTkLC8O43G3CfE9zusIdp9Y8+W6lcG4rJDiNIjfKTI5vM9muVnfZXcGZbqZsLRaz0PSlroZH6CHx1bNXcTVh1eK4Q9MGkguic2Mmg8na+/u3CKLLbsDTh4OwINc9+SFi8LKZFn5EjvVDXE137tqvmp2P0tBIL4XMjJ0h92LHPu7vYjgyI5YtcmltI94HMgeZpZPFzYoszJf2xTSSLBa6i3cbczYr4qr6RcaOTCPwnMAcS112HbG965qVBsPMqPQkLM9MJ3DFjY00ZC1t/Af8AUJczjwxnjHbE55a1rW071jXKqv4qqiyXkS4ZpEqy+VxFmXiSkNLHx9qr3aRyIIVzwjLMsEbzzLd/MbH6JpZKmm+CytYPCdlY085ZjveXmgaNCnuII8fWW6pFIpUJw1V9jDM4HP1M8sjblfQDBu7dwc8mu87bexRZw+OXE7BL2sbTDsSQ92y9CKr8rg8ckzJnFwcyqo7Grqx8VZT9TOWHjgynoORO+ed0TmWwhrSDbiSKAB8AOaIOFTxsx5xG5zo71R12vWNH9Vu0KNbJ2UYQ8OyJnTzuicy2ENYR2nE0NhzqhzQ3hk0TYJ2xOc5l6mUdQp50mh4glbtCbjGyjJcEhndnGaWJ0Yc1x35Cw0AX47KXx5ujMxZT6uoxk9wPd9StFa5zwteKe0OHOiLFjko1clnj4oxHH2ZU8vbhkMbHEBrQaI5et334rtnQTSuxHejuYGnSWgbMDZG1fgKtbQlAU6/RFdq23fUy3VPi4hLM5rhGGOOr+E9kd/jspHQaIjGLj/G8uHlQbf6FXskbXNLXAEHYgjY+YSxRhoDWgADYACgFDlaLLHTOiE20Wqmg5Q+Lxl0EjWiyWEAe2lKtCEMyfCuDD0F+uECXt6dTBr/p5qqfwuf0eK45CwPdrjAIdu4G6HiAd916ChXU2ZPCjzxmFIyPIL4nRtLG0D3fiA1ffsnubkZGPDAyEhosh/8ACbsWTyAAJW3z8Vs0Zjfek+HMd6MHFbDG2Nt00VvzPfup3OCuz9+DJ/7EldPO3S4As7DyOy4gt00fbRUfIx8qWGPFEDm6Lt59XvF3yoWfG1vLSWo3GW2UYscDkdPOzSQ0spjyDTiC0jf20oebHlSY7IfR3gRXvRtxO2wW/CRNxkbCM90whPo0T6/Lc0keGw5/JI7He7ibZQxxj03rrbdnitBIwOBDgCDsQQKPmERxhoDWgADYAcgo1Oi7x2zGQMfBFmOka5gcA1pcKDiXP5b77UtL0diLMWIEUdN//btV+oUvIx2SCntDhzoiwuqOViOPSzshJaCVU0InFcoxROeNyBsO6yaFqkh4pI1zCXFwLg0g1RsgbbbVas+kX7s//T9wWef/ALv/AIjfvaspNpnVghFxdosc3iUhle0OLWttorvoCySp2HxI+iulfuWB1/1ab7vbsqab8+b33f2U3BiL8GVo3J1gDxPgpg7kMsIrGqRDbxmZrWvc69xqbQqidwB3KRncUlMsjWuLGsOkUBuRzJv6Ko0642Ab6nAD5hTMttTz3/MT8CBRXpOEdVUclmh4TlukgD3Vq3Bocy0867rXNsryNWs2dx4D2UmcBaRii9r1EeRJopYPUHl/YLwvEskoSSg66muNX1HnJc8iiQAAdjV2AflupGFKTqBNlpG/sIsX496gYn/K37ApWCe3J5t+0rLDmm/aXFvj/BKK02TkJloteoZjrRqTUiAdqRqTbRaAdqSFJaLQWZbKndJNJq3DXOa0WQABtsFdcCmc+FpcbIJbfjTq/wCioT+bL77vqVc9HD+B/rf9xWUH5jrzRSxqigknMhkc4n1nAbnsgOIFeHILR8OynHFa927tBJvvLb5/JZ2WLQ6Vvg51fE6v7q/xYtGIG/8AxH9Wk/3XbnSUFRxjdHYLv4tN6u8mr59ysYJNTWu7y0OPxF/3UG/wz7h+1SsP8tnuN+0LwvDZN3bNsiokWkSWi16pkLSKTbRaA7pLTbQgK/pCf2d/w+4LPOO0f/Eb9wWl4w0GCSzQ0k35bj9aVBigF8QO3bHzG9fMUsprlHXglUGE3583vn+yncPnLMKR42LesIPge5RcwAZElb7gn2Etsj6fNd9AHDn0btjifMncfBTBeYZZfDX6KfrNDGOH8JB/Uf8AdSsx+rImJ7naR5DkoWT+UP8AO8KXkfnz++5eq15rOMveAvJxm+zU0eQJpELqjB/pv9Fz6OurHB8C4/radEy468RfxItfPeLJKcfyzXGLA2jX9LPsCk4Q7Uh9rR8m/wDdcGy6n6j/ACt/Uaj9V3w3esPB1/MLDAo+9Pn+omXYSbRaLQvXMgtFoTSgHITUIByS0iEBlT+bL77vqVc9HPyB7zj/APpVWVXpEunle/nQ1fUfqrjghHUsrw387NrKHczrzS+GjMsfqMh8Xu+4haLhBL8Rg7ywt+oWaxzs/wB5/wB5Wi4NJpw2nwYT8i4r0PaF5DjH6x1V/wBNfGqU+JulrW+DQPkK/soBb+FX9N/Gr+qmxv1NafFoPzFr5/w2vMa5TpaLTEWvVMh9otMtKhKO1pCktFoCBx4/s7/h9wVBqI6sj+dv3BX3H/3d/wAPuCoHcme+37gspdUdns/YzvO78eX3z+my7xn/ANPm/wBf1Ciy/ny++5SI/wD2+byf9VOPvJzfKX6KnJ/KH+d4Uub86f33KJk/lD/PBS5vzpvfK9Z9TgLjgB/Zvi5d4fVHl/ZR+A/u3xcu8TuxfdXNfN+Lr4if5Nsf1GYnL4N+wKRh+vJ5t+0qPiitu/S37RyXfE9aQ+1o+TTaxwJ+9P8AvoWl2ktCZaLXsGDHWltMtFoQLqRqTbRaAdaLTbRaEmXv8WX33fVXHR4/gi/53fcVS/72X33fUq46Pn8L/W77isoPzM7c/wAtfoz2Pyf7zvvKvuGfuQ9x3/MqDGPZf7zvvK0HCG3iNA72uHzLgvQ9o7P70OIkH8s+4ftXbEP4bPcb9oUQzt0EXvWmu+6qqUuFtMaDzDQD5gAFfP8AhsWrtG2VnTUjUkQvVMBbQUiS0BISWmIQmiHxwE4763qj8ARaogL6sDe3ivgQtTa5R4zGm2tAPiFWUbZtjzaItGem2nlvbtE/A8j5KQ0Vw+X2h5HlauZsdj/WaDW26jcc/dpfcKmEakJ5tUFEzGSfwv8APEKXMfxpvfcomT+V/niFKl/Om99y9JvkwLro6fwB7zvqpnozLvSL/wA7lA6PH8Ae876qyJXDmSc3fqTYksLXesLTmAAUNgE20LOldix1pbTEWpA4uTbQhCAtFoRaALS2ktNJQGdyIyyWTVtbi4e0E923NXHBYS2IWKJJdXmbUq0rSqqKXJtPM5Rox2N6r/ed95Wi4Ef2ePyP3FZ7H5P9533lX/A/3ePyP3FdufsRiWG13W/j3/NFpqLXISPtJabaLQgW0WkQgO5KbaLSEoTYto1JAvNOJ8ezo8riM8c8XUYvVRiNzHEdvdxHaFEA7uo8x4ID0y0yeMOaWu3BBB8ivNf/ADHmc6XTG3Sx75xbST6HHGC1539aR7hR8L8FddFukWXJmCDIMD9eK3LHVBw6jW7aN7iTq2PrbckBcx8E3Ac8FoN8qJrcD2ea6ZXCbe5zHAavWBF0fEUsMenuWxsjZAwZJnZjtgELycfXrcJHOD/xwWMsBtWdl0HFuKS5WHG58cLtE072FhaJmRPDWa26+zqB2F9k7m1puy9QeiYeOI2BgNgd57yTdrsAsNwfpfMMLMyMrSZMb18dsbo3QuokMc8uOsHs9oeBVB0j6U54x8mB74S92NFK18LXDq/SHhnU+sbcdWzr+Co3fLB6u1wPIg+RB+iVVPRrhIxMWOAaLY2ndW0taXfxHSSTZKs7UEDrSFyS0iAdqRqTUIB1pCkQgBCE2WQNa5x5NBcfIAk18kA5LS8yHT3KY2OaQQGPIx55442B2uARAdW6V5NO1E8qHJJJ07zoNfXshe/0eCSNrGubokyH6WNeSTYo3t4ISb+fhcbnEmxq3cAQA49/kprWgAAbAbD4LI4XF+I+g5EjoWvnY4iAaOq64UO06IuJaQdXZuzSz7+nOXI2OPFLJ5XROnc9uM8A9rSyHqy/sb3by6vYpcmwen2i1hejnE8uTNzpZ5G9Tjtax0LQTTxF1jgx11Y3BNb7cqVYem+Z1bZHHHDcjFmyY2ta4uxhHWgyOvt6r8BRCgHpgcDyINc9xt5pVlv/AA54QcbAjD9JklAmkc0EFxeA4aySdT6qz3rT2hApSJCUiA72ktNQT8fZ4+AQHHiOdHBE6WV2mNg1OdWwA79vNQhwTEk6x/UsPpDR1pLd5W0C3WPkvL5Zn5eC5skuS7Nnmjx5o3CQRwNkm5NjrTs1vPnXNTIBlvyBix5GXHG/iEjWyFzi9sMMAEnacK0lzgAOVhCT0uPhUDXPcImansETzpHaY0U1h9gHcufDej+NjscyCCOJsnrhra12Ko+OxO3tXm8GflelNDZMr0iLLLTETIYo8KFvOSxpeXgXr52dlGw25ZZC6TIzBqwZ8mYB7wBbvwY2itj5boD0lnRHBbC6EYsIjc4OczRs5zdgSedjf5pzui+ERGDjRVG1zGdnZrXg6mj2Gz815nmZ+aY2xSSZQnbiwHDbFrHXTPvrHSECnVtYdsFLy+LZjZs10T5ciRmOSxzDM1mM4AMkjMBGlzrDnBw3QHpGDwTGhhdDFDGyJ3rMDRT72Ood+y4YvRjDjjMcePE1mtshaGbFzDbHHxo8l5y3IynF0eJkZbseaXGiZM90jn9aXash8ZeLDQ0bj1Qdk7BOWJInRzZT9XEJ2xRve8t6mJjies/m1v0UTsOQQHrfmkK8a4XxLKkgnlkzXwSOi0SAjIeGyvf2S5hbphIALaaO8L0boRMX4EL3MljLmlxbNI6R435l7+0Qe4FAX6CkRaEBaLTSUWgHWi020WgHKJBxKJ80sLHXJEGmQUeyH3os1W4BWU6c5xbk4sUsk0OLI2QyvhD9TnigyMvYCWDclZrHhlGT6RG+dhl4k2IDU7SYMaMh7pQRbrDSN/FCT0KHotgsEgZjQgSipAGgaxd0fZ7Au83BMZ/Wa4Y3da1rJLbetrPUafLuXmsE+U3Fxp8ifKEWVM70hwc+8aAFzo2M0jU3UbBf3UAmxTZj42tkly2RMx8rIHaeJXxF4bitkfzLqB9qA9HHRzE9H9G9Hj6i9XV6ezqvn52ueV0VwZGxsfiwubENMYMY7I50B4WvOZcniEEb3Ry5EknoELpS7U8MdK+tTGcrYy+W+26M3PlZBkGHJyfRjJH6P1xm15JY1xyGRyga4w7UwD28kB6ljcMhjkklZGxsktdY4DeTTdavHmVDx+i+FG2RrMaJrZRpkpvrjnRPgvO+K5+U5742nMinayBuBCHSO1F4uWSZ9VJWwOvlXtUojLnyIXekZLOu4hMymOcGMx4WVIar+IjYnl3ID1JoqgByFAeFCgEp/wA2+a8U/wBpZpx8dj5Zo4XsmeyR75w7UZaiD3sBe4taBTTQOorT9H8iX/axjfLLkhsQGoGWJsDmNDXNmiI0P1myDz2QHoVotCEIOqEIQBqRqQhABem60IQBrRqQhAFoLkiEAaihCEAlotKhAJaQlCEAIQhAAKLSoQCWi0IQBaLSoQCWi0IQBqKLQhACEIQH/9k="/>
          <p:cNvSpPr>
            <a:spLocks noChangeAspect="1" noChangeArrowheads="1"/>
          </p:cNvSpPr>
          <p:nvPr/>
        </p:nvSpPr>
        <p:spPr bwMode="auto">
          <a:xfrm>
            <a:off x="155575" y="-776288"/>
            <a:ext cx="2857500" cy="16192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8" name="22 Grupo"/>
          <p:cNvGrpSpPr/>
          <p:nvPr/>
        </p:nvGrpSpPr>
        <p:grpSpPr>
          <a:xfrm>
            <a:off x="683568" y="228600"/>
            <a:ext cx="8460432" cy="752128"/>
            <a:chOff x="228600" y="228600"/>
            <a:chExt cx="8915400" cy="753480"/>
          </a:xfrm>
        </p:grpSpPr>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8" name="CustomShape 3"/>
            <p:cNvSpPr/>
            <p:nvPr/>
          </p:nvSpPr>
          <p:spPr>
            <a:xfrm>
              <a:off x="158052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000" strike="noStrike" dirty="0" smtClean="0">
                  <a:solidFill>
                    <a:srgbClr val="FFFFFF"/>
                  </a:solidFill>
                  <a:latin typeface="Arial"/>
                </a:rPr>
                <a:t>Introduction: </a:t>
              </a:r>
              <a:r>
                <a:rPr lang="en-US" sz="2000" dirty="0" smtClean="0">
                  <a:solidFill>
                    <a:schemeClr val="bg1"/>
                  </a:solidFill>
                </a:rPr>
                <a:t>General notions and challenges</a:t>
              </a:r>
            </a:p>
            <a:p>
              <a:pPr>
                <a:lnSpc>
                  <a:spcPct val="100000"/>
                </a:lnSpc>
              </a:pPr>
              <a:endParaRPr dirty="0"/>
            </a:p>
          </p:txBody>
        </p:sp>
      </p:gr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321 Grupo"/>
          <p:cNvGrpSpPr/>
          <p:nvPr/>
        </p:nvGrpSpPr>
        <p:grpSpPr>
          <a:xfrm>
            <a:off x="971600" y="625008"/>
            <a:ext cx="7992888" cy="5180256"/>
            <a:chOff x="251520" y="452047"/>
            <a:chExt cx="8675008" cy="5789845"/>
          </a:xfrm>
        </p:grpSpPr>
        <p:grpSp>
          <p:nvGrpSpPr>
            <p:cNvPr id="3" name="36 Grupo"/>
            <p:cNvGrpSpPr/>
            <p:nvPr/>
          </p:nvGrpSpPr>
          <p:grpSpPr>
            <a:xfrm rot="3645556">
              <a:off x="4304219" y="-618885"/>
              <a:ext cx="3071398" cy="5460102"/>
              <a:chOff x="583327" y="995170"/>
              <a:chExt cx="1625233" cy="3590861"/>
            </a:xfrm>
          </p:grpSpPr>
          <p:sp>
            <p:nvSpPr>
              <p:cNvPr id="215" name="39 Arco"/>
              <p:cNvSpPr/>
              <p:nvPr/>
            </p:nvSpPr>
            <p:spPr>
              <a:xfrm rot="2549272">
                <a:off x="583327" y="995170"/>
                <a:ext cx="1625233" cy="3590861"/>
              </a:xfrm>
              <a:prstGeom prst="arc">
                <a:avLst>
                  <a:gd name="adj1" fmla="val 5833210"/>
                  <a:gd name="adj2" fmla="val 16377013"/>
                </a:avLst>
              </a:prstGeom>
              <a:ln w="22225">
                <a:solidFill>
                  <a:srgbClr val="92D050"/>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16" name="40 Acorde"/>
              <p:cNvSpPr/>
              <p:nvPr/>
            </p:nvSpPr>
            <p:spPr>
              <a:xfrm rot="19488243">
                <a:off x="1036170" y="1670896"/>
                <a:ext cx="194463" cy="199254"/>
              </a:xfrm>
              <a:prstGeom prst="chord">
                <a:avLst>
                  <a:gd name="adj1" fmla="val 20981019"/>
                  <a:gd name="adj2" fmla="val 11214728"/>
                </a:avLst>
              </a:prstGeom>
              <a:solidFill>
                <a:schemeClr val="bg1"/>
              </a:solidFill>
              <a:ln w="222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36000" tIns="108000" rIns="36000" rtlCol="0" anchor="ctr"/>
              <a:lstStyle/>
              <a:p>
                <a:pPr algn="ctr"/>
                <a:r>
                  <a:rPr lang="en-US" sz="800" dirty="0" smtClean="0">
                    <a:solidFill>
                      <a:schemeClr val="tx1"/>
                    </a:solidFill>
                  </a:rPr>
                  <a:t>130</a:t>
                </a:r>
                <a:endParaRPr lang="en-US" sz="800" dirty="0">
                  <a:solidFill>
                    <a:schemeClr val="tx1"/>
                  </a:solidFill>
                </a:endParaRPr>
              </a:p>
            </p:txBody>
          </p:sp>
        </p:grpSp>
        <p:grpSp>
          <p:nvGrpSpPr>
            <p:cNvPr id="4" name="36 Grupo"/>
            <p:cNvGrpSpPr/>
            <p:nvPr/>
          </p:nvGrpSpPr>
          <p:grpSpPr>
            <a:xfrm>
              <a:off x="1195479" y="3144470"/>
              <a:ext cx="6753042" cy="252887"/>
              <a:chOff x="168326" y="2457554"/>
              <a:chExt cx="7211986" cy="268540"/>
            </a:xfrm>
          </p:grpSpPr>
          <p:cxnSp>
            <p:nvCxnSpPr>
              <p:cNvPr id="213" name="47 Conector recto"/>
              <p:cNvCxnSpPr>
                <a:stCxn id="116" idx="6"/>
                <a:endCxn id="127" idx="2"/>
              </p:cNvCxnSpPr>
              <p:nvPr/>
            </p:nvCxnSpPr>
            <p:spPr>
              <a:xfrm flipV="1">
                <a:off x="168326" y="2499077"/>
                <a:ext cx="7211986" cy="24949"/>
              </a:xfrm>
              <a:prstGeom prst="line">
                <a:avLst/>
              </a:prstGeom>
              <a:ln w="22225">
                <a:solidFill>
                  <a:srgbClr val="92D050"/>
                </a:solidFill>
              </a:ln>
            </p:spPr>
            <p:style>
              <a:lnRef idx="1">
                <a:schemeClr val="accent1"/>
              </a:lnRef>
              <a:fillRef idx="0">
                <a:schemeClr val="accent1"/>
              </a:fillRef>
              <a:effectRef idx="0">
                <a:schemeClr val="accent1"/>
              </a:effectRef>
              <a:fontRef idx="minor">
                <a:schemeClr val="tx1"/>
              </a:fontRef>
            </p:style>
          </p:cxnSp>
          <p:sp>
            <p:nvSpPr>
              <p:cNvPr id="214" name="48 Acorde"/>
              <p:cNvSpPr/>
              <p:nvPr/>
            </p:nvSpPr>
            <p:spPr>
              <a:xfrm rot="20981950">
                <a:off x="6753801" y="2457554"/>
                <a:ext cx="303964" cy="268540"/>
              </a:xfrm>
              <a:prstGeom prst="chord">
                <a:avLst>
                  <a:gd name="adj1" fmla="val 20171017"/>
                  <a:gd name="adj2" fmla="val 13392821"/>
                </a:avLst>
              </a:prstGeom>
              <a:solidFill>
                <a:schemeClr val="bg1"/>
              </a:solidFill>
              <a:ln w="222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chemeClr val="tx1"/>
                    </a:solidFill>
                  </a:rPr>
                  <a:t>5</a:t>
                </a:r>
                <a:endParaRPr lang="en-US" sz="700" dirty="0">
                  <a:solidFill>
                    <a:schemeClr val="tx1"/>
                  </a:solidFill>
                </a:endParaRPr>
              </a:p>
            </p:txBody>
          </p:sp>
        </p:grpSp>
        <p:sp>
          <p:nvSpPr>
            <p:cNvPr id="115" name="3 Elipse"/>
            <p:cNvSpPr/>
            <p:nvPr/>
          </p:nvSpPr>
          <p:spPr>
            <a:xfrm>
              <a:off x="925777" y="1681325"/>
              <a:ext cx="943959" cy="610298"/>
            </a:xfrm>
            <a:prstGeom prst="ellipse">
              <a:avLst/>
            </a:prstGeom>
            <a:gradFill>
              <a:gsLst>
                <a:gs pos="38000">
                  <a:srgbClr val="FF0000"/>
                </a:gs>
                <a:gs pos="61000">
                  <a:srgbClr val="00B0F0"/>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16</a:t>
              </a:r>
            </a:p>
            <a:p>
              <a:pPr algn="ctr"/>
              <a:r>
                <a:rPr lang="en-US" sz="1100" dirty="0" smtClean="0">
                  <a:solidFill>
                    <a:schemeClr val="tx1"/>
                  </a:solidFill>
                </a:rPr>
                <a:t>AAACCC</a:t>
              </a:r>
              <a:endParaRPr lang="en-US" sz="1100" dirty="0">
                <a:solidFill>
                  <a:schemeClr val="tx1"/>
                </a:solidFill>
              </a:endParaRPr>
            </a:p>
          </p:txBody>
        </p:sp>
        <p:sp>
          <p:nvSpPr>
            <p:cNvPr id="116" name="115 Elipse"/>
            <p:cNvSpPr/>
            <p:nvPr/>
          </p:nvSpPr>
          <p:spPr>
            <a:xfrm>
              <a:off x="251520" y="2901921"/>
              <a:ext cx="943959" cy="610298"/>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16</a:t>
              </a:r>
            </a:p>
            <a:p>
              <a:pPr algn="ctr"/>
              <a:r>
                <a:rPr lang="en-US" sz="1100" dirty="0" smtClean="0">
                  <a:solidFill>
                    <a:schemeClr val="tx1"/>
                  </a:solidFill>
                </a:rPr>
                <a:t>A-</a:t>
              </a:r>
              <a:endParaRPr lang="en-US" sz="1100" dirty="0">
                <a:solidFill>
                  <a:schemeClr val="tx1"/>
                </a:solidFill>
              </a:endParaRPr>
            </a:p>
          </p:txBody>
        </p:sp>
        <p:sp>
          <p:nvSpPr>
            <p:cNvPr id="123" name="122 Elipse"/>
            <p:cNvSpPr/>
            <p:nvPr/>
          </p:nvSpPr>
          <p:spPr>
            <a:xfrm>
              <a:off x="1115616" y="4293096"/>
              <a:ext cx="943959" cy="610298"/>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17</a:t>
              </a:r>
            </a:p>
            <a:p>
              <a:pPr algn="ctr"/>
              <a:r>
                <a:rPr lang="en-US" sz="1100" dirty="0" smtClean="0">
                  <a:solidFill>
                    <a:schemeClr val="tx1"/>
                  </a:solidFill>
                </a:rPr>
                <a:t>A</a:t>
              </a:r>
              <a:endParaRPr lang="en-US" sz="1100" dirty="0">
                <a:solidFill>
                  <a:schemeClr val="tx1"/>
                </a:solidFill>
              </a:endParaRPr>
            </a:p>
          </p:txBody>
        </p:sp>
        <p:sp>
          <p:nvSpPr>
            <p:cNvPr id="124" name="123 Elipse"/>
            <p:cNvSpPr/>
            <p:nvPr/>
          </p:nvSpPr>
          <p:spPr>
            <a:xfrm>
              <a:off x="3633278" y="4912752"/>
              <a:ext cx="943959" cy="6102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17</a:t>
              </a:r>
            </a:p>
            <a:p>
              <a:pPr algn="ctr"/>
              <a:r>
                <a:rPr lang="en-US" sz="1100" dirty="0" smtClean="0">
                  <a:solidFill>
                    <a:schemeClr val="tx1"/>
                  </a:solidFill>
                </a:rPr>
                <a:t>C</a:t>
              </a:r>
              <a:endParaRPr lang="en-US" sz="1100" dirty="0">
                <a:solidFill>
                  <a:schemeClr val="tx1"/>
                </a:solidFill>
              </a:endParaRPr>
            </a:p>
          </p:txBody>
        </p:sp>
        <p:sp>
          <p:nvSpPr>
            <p:cNvPr id="125" name="124 Elipse"/>
            <p:cNvSpPr/>
            <p:nvPr/>
          </p:nvSpPr>
          <p:spPr>
            <a:xfrm>
              <a:off x="5521196" y="4980563"/>
              <a:ext cx="943959" cy="610298"/>
            </a:xfrm>
            <a:prstGeom prst="ellipse">
              <a:avLst/>
            </a:prstGeom>
            <a:gradFill>
              <a:gsLst>
                <a:gs pos="38000">
                  <a:srgbClr val="FF0000"/>
                </a:gs>
                <a:gs pos="61000">
                  <a:srgbClr val="00B0F0"/>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32</a:t>
              </a:r>
            </a:p>
            <a:p>
              <a:pPr algn="ctr"/>
              <a:r>
                <a:rPr lang="en-US" sz="1100" dirty="0" smtClean="0">
                  <a:solidFill>
                    <a:schemeClr val="tx1"/>
                  </a:solidFill>
                </a:rPr>
                <a:t>CCA</a:t>
              </a:r>
              <a:endParaRPr lang="en-US" sz="1100" dirty="0">
                <a:solidFill>
                  <a:schemeClr val="tx1"/>
                </a:solidFill>
              </a:endParaRPr>
            </a:p>
          </p:txBody>
        </p:sp>
        <p:sp>
          <p:nvSpPr>
            <p:cNvPr id="126" name="125 Elipse"/>
            <p:cNvSpPr/>
            <p:nvPr/>
          </p:nvSpPr>
          <p:spPr>
            <a:xfrm>
              <a:off x="7139413" y="4438076"/>
              <a:ext cx="943959" cy="610298"/>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solidFill>
                    <a:schemeClr val="tx1"/>
                  </a:solidFill>
                </a:rPr>
                <a:t>32</a:t>
              </a:r>
            </a:p>
            <a:p>
              <a:pPr algn="ctr"/>
              <a:r>
                <a:rPr lang="en-US" sz="1100" dirty="0" smtClean="0">
                  <a:solidFill>
                    <a:schemeClr val="tx1"/>
                  </a:solidFill>
                </a:rPr>
                <a:t>C-</a:t>
              </a:r>
              <a:endParaRPr lang="en-US" sz="1100" dirty="0">
                <a:solidFill>
                  <a:schemeClr val="tx1"/>
                </a:solidFill>
              </a:endParaRPr>
            </a:p>
          </p:txBody>
        </p:sp>
        <p:sp>
          <p:nvSpPr>
            <p:cNvPr id="127" name="126 Elipse"/>
            <p:cNvSpPr/>
            <p:nvPr/>
          </p:nvSpPr>
          <p:spPr>
            <a:xfrm>
              <a:off x="7948521" y="2878426"/>
              <a:ext cx="943959" cy="610298"/>
            </a:xfrm>
            <a:prstGeom prst="ellipse">
              <a:avLst/>
            </a:prstGeom>
            <a:gradFill>
              <a:gsLst>
                <a:gs pos="38000">
                  <a:srgbClr val="00B0F0"/>
                </a:gs>
                <a:gs pos="61000">
                  <a:srgbClr val="92D050"/>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456 </a:t>
              </a:r>
            </a:p>
            <a:p>
              <a:pPr algn="ctr"/>
              <a:r>
                <a:rPr lang="en-US" sz="1100" dirty="0" smtClean="0">
                  <a:solidFill>
                    <a:schemeClr val="tx1"/>
                  </a:solidFill>
                </a:rPr>
                <a:t>TA</a:t>
              </a:r>
            </a:p>
          </p:txBody>
        </p:sp>
        <p:sp>
          <p:nvSpPr>
            <p:cNvPr id="128" name="127 Elipse"/>
            <p:cNvSpPr/>
            <p:nvPr/>
          </p:nvSpPr>
          <p:spPr>
            <a:xfrm>
              <a:off x="6869710" y="1590020"/>
              <a:ext cx="943959" cy="6102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456 </a:t>
              </a:r>
            </a:p>
            <a:p>
              <a:pPr algn="ctr"/>
              <a:r>
                <a:rPr lang="en-US" sz="1100" dirty="0" smtClean="0">
                  <a:solidFill>
                    <a:schemeClr val="tx1"/>
                  </a:solidFill>
                </a:rPr>
                <a:t>T-</a:t>
              </a:r>
            </a:p>
          </p:txBody>
        </p:sp>
        <p:sp>
          <p:nvSpPr>
            <p:cNvPr id="129" name="128 Elipse"/>
            <p:cNvSpPr/>
            <p:nvPr/>
          </p:nvSpPr>
          <p:spPr>
            <a:xfrm>
              <a:off x="5251494" y="1047533"/>
              <a:ext cx="943959" cy="610298"/>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457 </a:t>
              </a:r>
            </a:p>
            <a:p>
              <a:pPr algn="ctr"/>
              <a:r>
                <a:rPr lang="en-US" sz="1100" dirty="0" smtClean="0">
                  <a:solidFill>
                    <a:schemeClr val="tx1"/>
                  </a:solidFill>
                </a:rPr>
                <a:t>A</a:t>
              </a:r>
            </a:p>
          </p:txBody>
        </p:sp>
        <p:sp>
          <p:nvSpPr>
            <p:cNvPr id="130" name="129 Elipse"/>
            <p:cNvSpPr/>
            <p:nvPr/>
          </p:nvSpPr>
          <p:spPr>
            <a:xfrm>
              <a:off x="2409142" y="836712"/>
              <a:ext cx="943959" cy="610298"/>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457 </a:t>
              </a:r>
            </a:p>
            <a:p>
              <a:pPr algn="ctr"/>
              <a:r>
                <a:rPr lang="en-US" sz="1100" dirty="0" smtClean="0">
                  <a:solidFill>
                    <a:schemeClr val="tx1"/>
                  </a:solidFill>
                </a:rPr>
                <a:t>C</a:t>
              </a:r>
            </a:p>
          </p:txBody>
        </p:sp>
        <p:grpSp>
          <p:nvGrpSpPr>
            <p:cNvPr id="5" name="16 Grupo"/>
            <p:cNvGrpSpPr/>
            <p:nvPr/>
          </p:nvGrpSpPr>
          <p:grpSpPr>
            <a:xfrm>
              <a:off x="1116320" y="2291623"/>
              <a:ext cx="471276" cy="2001473"/>
              <a:chOff x="-138528" y="2533508"/>
              <a:chExt cx="503304" cy="2125354"/>
            </a:xfrm>
          </p:grpSpPr>
          <p:cxnSp>
            <p:nvCxnSpPr>
              <p:cNvPr id="211" name="14 Conector recto"/>
              <p:cNvCxnSpPr>
                <a:endCxn id="123" idx="0"/>
              </p:cNvCxnSpPr>
              <p:nvPr/>
            </p:nvCxnSpPr>
            <p:spPr>
              <a:xfrm>
                <a:off x="162035" y="2533508"/>
                <a:ext cx="202741" cy="2125354"/>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sp>
            <p:nvSpPr>
              <p:cNvPr id="212" name="15 Acorde"/>
              <p:cNvSpPr/>
              <p:nvPr/>
            </p:nvSpPr>
            <p:spPr>
              <a:xfrm rot="20981950">
                <a:off x="-138528" y="2783128"/>
                <a:ext cx="434054" cy="334759"/>
              </a:xfrm>
              <a:prstGeom prst="chord">
                <a:avLst>
                  <a:gd name="adj1" fmla="val 3188921"/>
                  <a:gd name="adj2" fmla="val 18919791"/>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dirty="0" smtClean="0">
                    <a:solidFill>
                      <a:schemeClr val="tx1"/>
                    </a:solidFill>
                  </a:rPr>
                  <a:t>14</a:t>
                </a:r>
                <a:endParaRPr lang="en-US" sz="700" dirty="0">
                  <a:solidFill>
                    <a:schemeClr val="tx1"/>
                  </a:solidFill>
                </a:endParaRPr>
              </a:p>
            </p:txBody>
          </p:sp>
        </p:grpSp>
        <p:grpSp>
          <p:nvGrpSpPr>
            <p:cNvPr id="6" name="21 Grupo"/>
            <p:cNvGrpSpPr/>
            <p:nvPr/>
          </p:nvGrpSpPr>
          <p:grpSpPr>
            <a:xfrm>
              <a:off x="1869736" y="1986474"/>
              <a:ext cx="6217025" cy="981328"/>
              <a:chOff x="31771" y="2507326"/>
              <a:chExt cx="7829890" cy="1354687"/>
            </a:xfrm>
          </p:grpSpPr>
          <p:cxnSp>
            <p:nvCxnSpPr>
              <p:cNvPr id="209" name="22 Conector recto"/>
              <p:cNvCxnSpPr>
                <a:endCxn id="127" idx="1"/>
              </p:cNvCxnSpPr>
              <p:nvPr/>
            </p:nvCxnSpPr>
            <p:spPr>
              <a:xfrm>
                <a:off x="31771" y="2507326"/>
                <a:ext cx="7829890" cy="1354687"/>
              </a:xfrm>
              <a:prstGeom prst="line">
                <a:avLst/>
              </a:prstGeom>
              <a:ln w="22225" cmpd="sng"/>
              <a:effectLst/>
            </p:spPr>
            <p:style>
              <a:lnRef idx="2">
                <a:schemeClr val="dk1"/>
              </a:lnRef>
              <a:fillRef idx="0">
                <a:schemeClr val="dk1"/>
              </a:fillRef>
              <a:effectRef idx="1">
                <a:schemeClr val="dk1"/>
              </a:effectRef>
              <a:fontRef idx="minor">
                <a:schemeClr val="tx1"/>
              </a:fontRef>
            </p:style>
          </p:cxnSp>
          <p:sp>
            <p:nvSpPr>
              <p:cNvPr id="210" name="23 Acorde"/>
              <p:cNvSpPr/>
              <p:nvPr/>
            </p:nvSpPr>
            <p:spPr>
              <a:xfrm rot="418074">
                <a:off x="1998306" y="2791117"/>
                <a:ext cx="308071" cy="342899"/>
              </a:xfrm>
              <a:prstGeom prst="chord">
                <a:avLst>
                  <a:gd name="adj1" fmla="val 20070105"/>
                  <a:gd name="adj2" fmla="val 1264477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7</a:t>
                </a:r>
                <a:endParaRPr lang="en-US" sz="900" dirty="0">
                  <a:solidFill>
                    <a:schemeClr val="tx1"/>
                  </a:solidFill>
                </a:endParaRPr>
              </a:p>
            </p:txBody>
          </p:sp>
        </p:grpSp>
        <p:grpSp>
          <p:nvGrpSpPr>
            <p:cNvPr id="7" name="27 Grupo"/>
            <p:cNvGrpSpPr/>
            <p:nvPr/>
          </p:nvGrpSpPr>
          <p:grpSpPr>
            <a:xfrm>
              <a:off x="1712186" y="2202247"/>
              <a:ext cx="2059333" cy="2799881"/>
              <a:chOff x="321381" y="2422937"/>
              <a:chExt cx="2199287" cy="2973179"/>
            </a:xfrm>
          </p:grpSpPr>
          <p:cxnSp>
            <p:nvCxnSpPr>
              <p:cNvPr id="207" name="28 Conector recto"/>
              <p:cNvCxnSpPr>
                <a:endCxn id="124" idx="1"/>
              </p:cNvCxnSpPr>
              <p:nvPr/>
            </p:nvCxnSpPr>
            <p:spPr>
              <a:xfrm>
                <a:off x="342003" y="2422937"/>
                <a:ext cx="2178665" cy="2973179"/>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208" name="29 Acorde"/>
              <p:cNvSpPr/>
              <p:nvPr/>
            </p:nvSpPr>
            <p:spPr>
              <a:xfrm rot="20981950">
                <a:off x="321381" y="2693306"/>
                <a:ext cx="465466" cy="321706"/>
              </a:xfrm>
              <a:prstGeom prst="chord">
                <a:avLst>
                  <a:gd name="adj1" fmla="val 2331387"/>
                  <a:gd name="adj2" fmla="val 1658368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p>
                <a:pPr algn="ctr"/>
                <a:r>
                  <a:rPr lang="en-US" sz="800" dirty="0" smtClean="0">
                    <a:solidFill>
                      <a:schemeClr val="tx1"/>
                    </a:solidFill>
                  </a:rPr>
                  <a:t>   17   </a:t>
                </a:r>
              </a:p>
            </p:txBody>
          </p:sp>
        </p:grpSp>
        <p:grpSp>
          <p:nvGrpSpPr>
            <p:cNvPr id="8" name="31 Grupo"/>
            <p:cNvGrpSpPr/>
            <p:nvPr/>
          </p:nvGrpSpPr>
          <p:grpSpPr>
            <a:xfrm>
              <a:off x="1835696" y="2057375"/>
              <a:ext cx="3823740" cy="3012564"/>
              <a:chOff x="198528" y="2565275"/>
              <a:chExt cx="2994410" cy="2887293"/>
            </a:xfrm>
          </p:grpSpPr>
          <p:cxnSp>
            <p:nvCxnSpPr>
              <p:cNvPr id="205" name="32 Conector recto"/>
              <p:cNvCxnSpPr>
                <a:endCxn id="125" idx="1"/>
              </p:cNvCxnSpPr>
              <p:nvPr/>
            </p:nvCxnSpPr>
            <p:spPr>
              <a:xfrm>
                <a:off x="198528" y="2565275"/>
                <a:ext cx="2994410" cy="288729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06" name="33 Acorde"/>
              <p:cNvSpPr/>
              <p:nvPr/>
            </p:nvSpPr>
            <p:spPr>
              <a:xfrm rot="20514763">
                <a:off x="1694832" y="3948660"/>
                <a:ext cx="282140" cy="260276"/>
              </a:xfrm>
              <a:prstGeom prst="chord">
                <a:avLst>
                  <a:gd name="adj1" fmla="val 13105426"/>
                  <a:gd name="adj2" fmla="val 484104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0" bIns="36000" rtlCol="0" anchor="ctr">
                <a:noAutofit/>
              </a:bodyPr>
              <a:lstStyle/>
              <a:p>
                <a:pPr algn="ctr"/>
                <a:r>
                  <a:rPr lang="en-US" sz="800" dirty="0" smtClean="0">
                    <a:solidFill>
                      <a:schemeClr val="tx1"/>
                    </a:solidFill>
                  </a:rPr>
                  <a:t>31   </a:t>
                </a:r>
                <a:endParaRPr lang="en-US" sz="800" dirty="0">
                  <a:solidFill>
                    <a:schemeClr val="tx1"/>
                  </a:solidFill>
                </a:endParaRPr>
              </a:p>
            </p:txBody>
          </p:sp>
        </p:grpSp>
        <p:grpSp>
          <p:nvGrpSpPr>
            <p:cNvPr id="9" name="36 Grupo"/>
            <p:cNvGrpSpPr/>
            <p:nvPr/>
          </p:nvGrpSpPr>
          <p:grpSpPr>
            <a:xfrm>
              <a:off x="1731496" y="1770700"/>
              <a:ext cx="5138214" cy="322198"/>
              <a:chOff x="87249" y="2468735"/>
              <a:chExt cx="5487414" cy="342141"/>
            </a:xfrm>
          </p:grpSpPr>
          <p:cxnSp>
            <p:nvCxnSpPr>
              <p:cNvPr id="203" name="37 Conector recto"/>
              <p:cNvCxnSpPr>
                <a:endCxn id="128" idx="2"/>
              </p:cNvCxnSpPr>
              <p:nvPr/>
            </p:nvCxnSpPr>
            <p:spPr>
              <a:xfrm>
                <a:off x="87249" y="2468735"/>
                <a:ext cx="5487414" cy="132172"/>
              </a:xfrm>
              <a:prstGeom prst="line">
                <a:avLst/>
              </a:prstGeom>
              <a:ln w="22225" cmpd="sng">
                <a:solidFill>
                  <a:srgbClr val="C00000"/>
                </a:solidFill>
              </a:ln>
              <a:effectLst/>
            </p:spPr>
            <p:style>
              <a:lnRef idx="2">
                <a:schemeClr val="dk1"/>
              </a:lnRef>
              <a:fillRef idx="0">
                <a:schemeClr val="dk1"/>
              </a:fillRef>
              <a:effectRef idx="1">
                <a:schemeClr val="dk1"/>
              </a:effectRef>
              <a:fontRef idx="minor">
                <a:schemeClr val="tx1"/>
              </a:fontRef>
            </p:style>
          </p:cxnSp>
          <p:sp>
            <p:nvSpPr>
              <p:cNvPr id="204" name="38 Acorde"/>
              <p:cNvSpPr/>
              <p:nvPr/>
            </p:nvSpPr>
            <p:spPr>
              <a:xfrm rot="20981950">
                <a:off x="3892433" y="2494775"/>
                <a:ext cx="296267" cy="316101"/>
              </a:xfrm>
              <a:prstGeom prst="chord">
                <a:avLst>
                  <a:gd name="adj1" fmla="val 20451174"/>
                  <a:gd name="adj2" fmla="val 13568929"/>
                </a:avLst>
              </a:prstGeom>
              <a:solidFill>
                <a:schemeClr val="bg1"/>
              </a:solid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chemeClr val="tx1"/>
                  </a:solidFill>
                </a:endParaRPr>
              </a:p>
              <a:p>
                <a:pPr algn="ctr"/>
                <a:r>
                  <a:rPr lang="en-US" sz="800" dirty="0" smtClean="0">
                    <a:solidFill>
                      <a:schemeClr val="tx1"/>
                    </a:solidFill>
                  </a:rPr>
                  <a:t>9</a:t>
                </a:r>
                <a:endParaRPr lang="en-US" sz="800" dirty="0">
                  <a:solidFill>
                    <a:schemeClr val="tx1"/>
                  </a:solidFill>
                </a:endParaRPr>
              </a:p>
            </p:txBody>
          </p:sp>
        </p:grpSp>
        <p:grpSp>
          <p:nvGrpSpPr>
            <p:cNvPr id="10" name="34 Grupo"/>
            <p:cNvGrpSpPr/>
            <p:nvPr/>
          </p:nvGrpSpPr>
          <p:grpSpPr>
            <a:xfrm>
              <a:off x="626574" y="811540"/>
              <a:ext cx="1640653" cy="2540486"/>
              <a:chOff x="652062" y="1137228"/>
              <a:chExt cx="1752155" cy="2697729"/>
            </a:xfrm>
          </p:grpSpPr>
          <p:sp>
            <p:nvSpPr>
              <p:cNvPr id="201" name="30 Arco"/>
              <p:cNvSpPr/>
              <p:nvPr/>
            </p:nvSpPr>
            <p:spPr>
              <a:xfrm rot="2549272">
                <a:off x="892050" y="1137228"/>
                <a:ext cx="1512167" cy="2697729"/>
              </a:xfrm>
              <a:prstGeom prst="arc">
                <a:avLst>
                  <a:gd name="adj1" fmla="val 5723640"/>
                  <a:gd name="adj2" fmla="val 16248060"/>
                </a:avLst>
              </a:prstGeom>
              <a:noFill/>
              <a:ln w="22225">
                <a:solidFill>
                  <a:srgbClr val="92D050"/>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02" name="31 Acorde"/>
              <p:cNvSpPr/>
              <p:nvPr/>
            </p:nvSpPr>
            <p:spPr>
              <a:xfrm rot="20712114">
                <a:off x="652062" y="2108387"/>
                <a:ext cx="253969" cy="325568"/>
              </a:xfrm>
              <a:prstGeom prst="chord">
                <a:avLst>
                  <a:gd name="adj1" fmla="val 6553532"/>
                  <a:gd name="adj2" fmla="val 20580476"/>
                </a:avLst>
              </a:prstGeom>
              <a:solidFill>
                <a:schemeClr val="bg1"/>
              </a:solidFill>
              <a:ln w="222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5</a:t>
                </a:r>
                <a:endParaRPr lang="en-US" sz="800" dirty="0">
                  <a:solidFill>
                    <a:schemeClr val="tx1"/>
                  </a:solidFill>
                </a:endParaRPr>
              </a:p>
            </p:txBody>
          </p:sp>
        </p:grpSp>
        <p:grpSp>
          <p:nvGrpSpPr>
            <p:cNvPr id="11" name="31 Grupo"/>
            <p:cNvGrpSpPr/>
            <p:nvPr/>
          </p:nvGrpSpPr>
          <p:grpSpPr>
            <a:xfrm>
              <a:off x="3214861" y="1357634"/>
              <a:ext cx="3924552" cy="3385591"/>
              <a:chOff x="92695" y="2318135"/>
              <a:chExt cx="4191270" cy="3595141"/>
            </a:xfrm>
          </p:grpSpPr>
          <p:cxnSp>
            <p:nvCxnSpPr>
              <p:cNvPr id="199" name="198 Conector recto"/>
              <p:cNvCxnSpPr>
                <a:stCxn id="130" idx="5"/>
                <a:endCxn id="126" idx="2"/>
              </p:cNvCxnSpPr>
              <p:nvPr/>
            </p:nvCxnSpPr>
            <p:spPr>
              <a:xfrm>
                <a:off x="92695" y="2318135"/>
                <a:ext cx="4191270" cy="3595141"/>
              </a:xfrm>
              <a:prstGeom prst="line">
                <a:avLst/>
              </a:prstGeom>
              <a:ln w="22225">
                <a:solidFill>
                  <a:srgbClr val="92D050"/>
                </a:solidFill>
              </a:ln>
            </p:spPr>
            <p:style>
              <a:lnRef idx="1">
                <a:schemeClr val="accent1"/>
              </a:lnRef>
              <a:fillRef idx="0">
                <a:schemeClr val="accent1"/>
              </a:fillRef>
              <a:effectRef idx="0">
                <a:schemeClr val="accent1"/>
              </a:effectRef>
              <a:fontRef idx="minor">
                <a:schemeClr val="tx1"/>
              </a:fontRef>
            </p:style>
          </p:cxnSp>
          <p:sp>
            <p:nvSpPr>
              <p:cNvPr id="200" name="199 Acorde"/>
              <p:cNvSpPr/>
              <p:nvPr/>
            </p:nvSpPr>
            <p:spPr>
              <a:xfrm rot="1633787">
                <a:off x="1702794" y="3799700"/>
                <a:ext cx="277995" cy="299530"/>
              </a:xfrm>
              <a:prstGeom prst="chord">
                <a:avLst>
                  <a:gd name="adj1" fmla="val 19779015"/>
                  <a:gd name="adj2" fmla="val 14038851"/>
                </a:avLst>
              </a:prstGeom>
              <a:solidFill>
                <a:schemeClr val="bg1"/>
              </a:solidFill>
              <a:ln w="222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chemeClr val="tx1"/>
                    </a:solidFill>
                  </a:rPr>
                  <a:t>7</a:t>
                </a:r>
                <a:endParaRPr lang="en-US" sz="700" dirty="0">
                  <a:solidFill>
                    <a:schemeClr val="tx1"/>
                  </a:solidFill>
                </a:endParaRPr>
              </a:p>
            </p:txBody>
          </p:sp>
        </p:grpSp>
        <p:grpSp>
          <p:nvGrpSpPr>
            <p:cNvPr id="12" name="36 Grupo"/>
            <p:cNvGrpSpPr/>
            <p:nvPr/>
          </p:nvGrpSpPr>
          <p:grpSpPr>
            <a:xfrm>
              <a:off x="1057239" y="3422843"/>
              <a:ext cx="6220414" cy="1618703"/>
              <a:chOff x="-131713" y="2600754"/>
              <a:chExt cx="6643165" cy="1718892"/>
            </a:xfrm>
          </p:grpSpPr>
          <p:cxnSp>
            <p:nvCxnSpPr>
              <p:cNvPr id="197" name="196 Conector recto"/>
              <p:cNvCxnSpPr>
                <a:stCxn id="116" idx="5"/>
                <a:endCxn id="126" idx="3"/>
              </p:cNvCxnSpPr>
              <p:nvPr/>
            </p:nvCxnSpPr>
            <p:spPr>
              <a:xfrm>
                <a:off x="-131713" y="2600754"/>
                <a:ext cx="6643165" cy="1631235"/>
              </a:xfrm>
              <a:prstGeom prst="line">
                <a:avLst/>
              </a:prstGeom>
              <a:ln w="22225">
                <a:solidFill>
                  <a:srgbClr val="92D050"/>
                </a:solidFill>
              </a:ln>
            </p:spPr>
            <p:style>
              <a:lnRef idx="1">
                <a:schemeClr val="accent1"/>
              </a:lnRef>
              <a:fillRef idx="0">
                <a:schemeClr val="accent1"/>
              </a:fillRef>
              <a:effectRef idx="0">
                <a:schemeClr val="accent1"/>
              </a:effectRef>
              <a:fontRef idx="minor">
                <a:schemeClr val="tx1"/>
              </a:fontRef>
            </p:style>
          </p:cxnSp>
          <p:sp>
            <p:nvSpPr>
              <p:cNvPr id="198" name="197 Acorde"/>
              <p:cNvSpPr/>
              <p:nvPr/>
            </p:nvSpPr>
            <p:spPr>
              <a:xfrm rot="20981950">
                <a:off x="5808162" y="4063982"/>
                <a:ext cx="303964" cy="255664"/>
              </a:xfrm>
              <a:prstGeom prst="chord">
                <a:avLst>
                  <a:gd name="adj1" fmla="val 20863447"/>
                  <a:gd name="adj2" fmla="val 14516535"/>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8</a:t>
                </a:r>
                <a:endParaRPr lang="en-US" sz="800" dirty="0">
                  <a:solidFill>
                    <a:schemeClr val="tx1"/>
                  </a:solidFill>
                </a:endParaRPr>
              </a:p>
            </p:txBody>
          </p:sp>
        </p:grpSp>
        <p:grpSp>
          <p:nvGrpSpPr>
            <p:cNvPr id="13" name="16 Grupo"/>
            <p:cNvGrpSpPr/>
            <p:nvPr/>
          </p:nvGrpSpPr>
          <p:grpSpPr>
            <a:xfrm>
              <a:off x="1921335" y="1352682"/>
              <a:ext cx="3330159" cy="3029790"/>
              <a:chOff x="437951" y="1556792"/>
              <a:chExt cx="3556481" cy="3217318"/>
            </a:xfrm>
          </p:grpSpPr>
          <p:cxnSp>
            <p:nvCxnSpPr>
              <p:cNvPr id="195" name="194 Conector recto"/>
              <p:cNvCxnSpPr>
                <a:stCxn id="129" idx="2"/>
                <a:endCxn id="123" idx="7"/>
              </p:cNvCxnSpPr>
              <p:nvPr/>
            </p:nvCxnSpPr>
            <p:spPr>
              <a:xfrm flipH="1">
                <a:off x="437951" y="1556792"/>
                <a:ext cx="3556481" cy="3217318"/>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sp>
            <p:nvSpPr>
              <p:cNvPr id="196" name="195 Acorde"/>
              <p:cNvSpPr/>
              <p:nvPr/>
            </p:nvSpPr>
            <p:spPr>
              <a:xfrm rot="1113114">
                <a:off x="2304531" y="2880421"/>
                <a:ext cx="273726" cy="266303"/>
              </a:xfrm>
              <a:prstGeom prst="chord">
                <a:avLst>
                  <a:gd name="adj1" fmla="val 17203163"/>
                  <a:gd name="adj2" fmla="val 8100807"/>
                </a:avLst>
              </a:prstGeom>
              <a:solidFill>
                <a:schemeClr val="bg1"/>
              </a:solid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 7</a:t>
                </a:r>
                <a:endParaRPr lang="en-US" sz="800" dirty="0">
                  <a:solidFill>
                    <a:schemeClr val="tx1"/>
                  </a:solidFill>
                </a:endParaRPr>
              </a:p>
            </p:txBody>
          </p:sp>
        </p:grpSp>
        <p:grpSp>
          <p:nvGrpSpPr>
            <p:cNvPr id="14" name="36 Grupo"/>
            <p:cNvGrpSpPr/>
            <p:nvPr/>
          </p:nvGrpSpPr>
          <p:grpSpPr>
            <a:xfrm>
              <a:off x="2051720" y="3399348"/>
              <a:ext cx="6035041" cy="1109772"/>
              <a:chOff x="146655" y="1642564"/>
              <a:chExt cx="6445189" cy="1178461"/>
            </a:xfrm>
          </p:grpSpPr>
          <p:cxnSp>
            <p:nvCxnSpPr>
              <p:cNvPr id="193" name="192 Conector recto"/>
              <p:cNvCxnSpPr>
                <a:endCxn id="127" idx="3"/>
              </p:cNvCxnSpPr>
              <p:nvPr/>
            </p:nvCxnSpPr>
            <p:spPr>
              <a:xfrm flipV="1">
                <a:off x="146655" y="1642564"/>
                <a:ext cx="6445189" cy="1178461"/>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sp>
            <p:nvSpPr>
              <p:cNvPr id="194" name="193 Acorde"/>
              <p:cNvSpPr/>
              <p:nvPr/>
            </p:nvSpPr>
            <p:spPr>
              <a:xfrm rot="20981950">
                <a:off x="5854709" y="1699301"/>
                <a:ext cx="303964" cy="219910"/>
              </a:xfrm>
              <a:prstGeom prst="chord">
                <a:avLst>
                  <a:gd name="adj1" fmla="val 20185276"/>
                  <a:gd name="adj2" fmla="val 12127029"/>
                </a:avLst>
              </a:prstGeom>
              <a:solidFill>
                <a:schemeClr val="bg1"/>
              </a:solid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chemeClr val="tx1"/>
                    </a:solidFill>
                  </a:rPr>
                  <a:t>7</a:t>
                </a:r>
                <a:endParaRPr lang="en-US" sz="700" dirty="0">
                  <a:solidFill>
                    <a:schemeClr val="tx1"/>
                  </a:solidFill>
                </a:endParaRPr>
              </a:p>
            </p:txBody>
          </p:sp>
        </p:grpSp>
        <p:grpSp>
          <p:nvGrpSpPr>
            <p:cNvPr id="15" name="36 Grupo"/>
            <p:cNvGrpSpPr/>
            <p:nvPr/>
          </p:nvGrpSpPr>
          <p:grpSpPr>
            <a:xfrm>
              <a:off x="2059575" y="4598248"/>
              <a:ext cx="3599861" cy="615320"/>
              <a:chOff x="714339" y="3732511"/>
              <a:chExt cx="3844512" cy="653404"/>
            </a:xfrm>
          </p:grpSpPr>
          <p:cxnSp>
            <p:nvCxnSpPr>
              <p:cNvPr id="191" name="190 Conector recto"/>
              <p:cNvCxnSpPr>
                <a:stCxn id="123" idx="6"/>
                <a:endCxn id="125" idx="1"/>
              </p:cNvCxnSpPr>
              <p:nvPr/>
            </p:nvCxnSpPr>
            <p:spPr>
              <a:xfrm>
                <a:off x="714339" y="3732511"/>
                <a:ext cx="3844512" cy="500889"/>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sp>
            <p:nvSpPr>
              <p:cNvPr id="192" name="191 Acorde"/>
              <p:cNvSpPr/>
              <p:nvPr/>
            </p:nvSpPr>
            <p:spPr>
              <a:xfrm rot="284335">
                <a:off x="3935716" y="4132867"/>
                <a:ext cx="414652" cy="253048"/>
              </a:xfrm>
              <a:prstGeom prst="chord">
                <a:avLst>
                  <a:gd name="adj1" fmla="val 20234336"/>
                  <a:gd name="adj2" fmla="val 12552589"/>
                </a:avLst>
              </a:prstGeom>
              <a:solidFill>
                <a:schemeClr val="bg1"/>
              </a:solid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72000" rtlCol="0" anchor="ctr"/>
              <a:lstStyle/>
              <a:p>
                <a:pPr algn="ctr"/>
                <a:r>
                  <a:rPr lang="en-US" sz="700" dirty="0" smtClean="0">
                    <a:solidFill>
                      <a:schemeClr val="tx1"/>
                    </a:solidFill>
                  </a:rPr>
                  <a:t>14</a:t>
                </a:r>
                <a:endParaRPr lang="en-US" sz="700" dirty="0">
                  <a:solidFill>
                    <a:schemeClr val="tx1"/>
                  </a:solidFill>
                </a:endParaRPr>
              </a:p>
            </p:txBody>
          </p:sp>
        </p:grpSp>
        <p:grpSp>
          <p:nvGrpSpPr>
            <p:cNvPr id="16" name="16 Grupo"/>
            <p:cNvGrpSpPr/>
            <p:nvPr/>
          </p:nvGrpSpPr>
          <p:grpSpPr>
            <a:xfrm>
              <a:off x="4438997" y="2110942"/>
              <a:ext cx="2568953" cy="2891186"/>
              <a:chOff x="1394905" y="1533893"/>
              <a:chExt cx="2743542" cy="3070135"/>
            </a:xfrm>
          </p:grpSpPr>
          <p:cxnSp>
            <p:nvCxnSpPr>
              <p:cNvPr id="189" name="188 Conector recto"/>
              <p:cNvCxnSpPr>
                <a:stCxn id="128" idx="3"/>
                <a:endCxn id="124" idx="7"/>
              </p:cNvCxnSpPr>
              <p:nvPr/>
            </p:nvCxnSpPr>
            <p:spPr>
              <a:xfrm flipH="1">
                <a:off x="1394905" y="1533893"/>
                <a:ext cx="2743542" cy="3070135"/>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190" name="189 Acorde"/>
              <p:cNvSpPr/>
              <p:nvPr/>
            </p:nvSpPr>
            <p:spPr>
              <a:xfrm rot="20821642">
                <a:off x="3571887" y="1746472"/>
                <a:ext cx="273726" cy="266303"/>
              </a:xfrm>
              <a:prstGeom prst="chord">
                <a:avLst>
                  <a:gd name="adj1" fmla="val 6420332"/>
                  <a:gd name="adj2" fmla="val 360298"/>
                </a:avLst>
              </a:prstGeom>
              <a:solidFill>
                <a:schemeClr val="bg1"/>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9</a:t>
                </a:r>
                <a:endParaRPr lang="en-US" sz="800" dirty="0">
                  <a:solidFill>
                    <a:schemeClr val="tx1"/>
                  </a:solidFill>
                </a:endParaRPr>
              </a:p>
            </p:txBody>
          </p:sp>
        </p:grpSp>
        <p:grpSp>
          <p:nvGrpSpPr>
            <p:cNvPr id="17" name="36 Grupo"/>
            <p:cNvGrpSpPr/>
            <p:nvPr/>
          </p:nvGrpSpPr>
          <p:grpSpPr>
            <a:xfrm>
              <a:off x="4438997" y="5388211"/>
              <a:ext cx="1153014" cy="238299"/>
              <a:chOff x="3327477" y="4175329"/>
              <a:chExt cx="1231374" cy="253048"/>
            </a:xfrm>
          </p:grpSpPr>
          <p:cxnSp>
            <p:nvCxnSpPr>
              <p:cNvPr id="187" name="186 Conector recto"/>
              <p:cNvCxnSpPr>
                <a:stCxn id="124" idx="5"/>
              </p:cNvCxnSpPr>
              <p:nvPr/>
            </p:nvCxnSpPr>
            <p:spPr>
              <a:xfrm>
                <a:off x="3327477" y="4223605"/>
                <a:ext cx="1231374" cy="9796"/>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188" name="187 Acorde"/>
              <p:cNvSpPr/>
              <p:nvPr/>
            </p:nvSpPr>
            <p:spPr>
              <a:xfrm rot="284335">
                <a:off x="3701887" y="4175329"/>
                <a:ext cx="459832" cy="253048"/>
              </a:xfrm>
              <a:prstGeom prst="chord">
                <a:avLst>
                  <a:gd name="adj1" fmla="val 19966904"/>
                  <a:gd name="adj2" fmla="val 11576337"/>
                </a:avLst>
              </a:prstGeom>
              <a:solidFill>
                <a:schemeClr val="bg1"/>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chemeClr val="tx1"/>
                    </a:solidFill>
                  </a:rPr>
                  <a:t>17</a:t>
                </a:r>
                <a:endParaRPr lang="en-US" sz="700" dirty="0">
                  <a:solidFill>
                    <a:schemeClr val="tx1"/>
                  </a:solidFill>
                </a:endParaRPr>
              </a:p>
            </p:txBody>
          </p:sp>
        </p:grpSp>
        <p:grpSp>
          <p:nvGrpSpPr>
            <p:cNvPr id="18" name="16 Grupo"/>
            <p:cNvGrpSpPr/>
            <p:nvPr/>
          </p:nvGrpSpPr>
          <p:grpSpPr>
            <a:xfrm>
              <a:off x="5579943" y="1657830"/>
              <a:ext cx="413232" cy="3322732"/>
              <a:chOff x="1180470" y="1124744"/>
              <a:chExt cx="441316" cy="3528392"/>
            </a:xfrm>
          </p:grpSpPr>
          <p:cxnSp>
            <p:nvCxnSpPr>
              <p:cNvPr id="185" name="184 Conector recto"/>
              <p:cNvCxnSpPr>
                <a:stCxn id="129" idx="4"/>
                <a:endCxn id="125" idx="0"/>
              </p:cNvCxnSpPr>
              <p:nvPr/>
            </p:nvCxnSpPr>
            <p:spPr>
              <a:xfrm>
                <a:off x="1333754" y="1124744"/>
                <a:ext cx="288032" cy="3528392"/>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sp>
            <p:nvSpPr>
              <p:cNvPr id="186" name="185 Acorde"/>
              <p:cNvSpPr/>
              <p:nvPr/>
            </p:nvSpPr>
            <p:spPr>
              <a:xfrm rot="20981950">
                <a:off x="1180470" y="2275580"/>
                <a:ext cx="408129" cy="197932"/>
              </a:xfrm>
              <a:prstGeom prst="chord">
                <a:avLst>
                  <a:gd name="adj1" fmla="val 4332723"/>
                  <a:gd name="adj2" fmla="val 17987571"/>
                </a:avLst>
              </a:prstGeom>
              <a:solidFill>
                <a:schemeClr val="bg1"/>
              </a:solid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144000" rtlCol="0" anchor="ctr"/>
              <a:lstStyle/>
              <a:p>
                <a:pPr algn="ctr"/>
                <a:r>
                  <a:rPr lang="en-US" sz="700" dirty="0" smtClean="0">
                    <a:solidFill>
                      <a:schemeClr val="tx1"/>
                    </a:solidFill>
                  </a:rPr>
                  <a:t>11</a:t>
                </a:r>
                <a:endParaRPr lang="en-US" sz="700" dirty="0">
                  <a:solidFill>
                    <a:schemeClr val="tx1"/>
                  </a:solidFill>
                </a:endParaRPr>
              </a:p>
            </p:txBody>
          </p:sp>
        </p:grpSp>
        <p:grpSp>
          <p:nvGrpSpPr>
            <p:cNvPr id="19" name="16 Grupo"/>
            <p:cNvGrpSpPr/>
            <p:nvPr/>
          </p:nvGrpSpPr>
          <p:grpSpPr>
            <a:xfrm>
              <a:off x="6156177" y="2200319"/>
              <a:ext cx="1185514" cy="2780245"/>
              <a:chOff x="1686557" y="1772817"/>
              <a:chExt cx="1266082" cy="2952327"/>
            </a:xfrm>
          </p:grpSpPr>
          <p:cxnSp>
            <p:nvCxnSpPr>
              <p:cNvPr id="183" name="182 Conector recto"/>
              <p:cNvCxnSpPr>
                <a:stCxn id="128" idx="4"/>
              </p:cNvCxnSpPr>
              <p:nvPr/>
            </p:nvCxnSpPr>
            <p:spPr>
              <a:xfrm flipH="1">
                <a:off x="1686557" y="1772817"/>
                <a:ext cx="1266082" cy="2952327"/>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84" name="183 Acorde"/>
              <p:cNvSpPr/>
              <p:nvPr/>
            </p:nvSpPr>
            <p:spPr>
              <a:xfrm rot="1113114" flipH="1">
                <a:off x="2070959" y="3651470"/>
                <a:ext cx="280189" cy="217528"/>
              </a:xfrm>
              <a:prstGeom prst="chord">
                <a:avLst>
                  <a:gd name="adj1" fmla="val 2329112"/>
                  <a:gd name="adj2" fmla="val 19102468"/>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ctr"/>
              <a:lstStyle/>
              <a:p>
                <a:pPr algn="ctr"/>
                <a:r>
                  <a:rPr lang="en-US" sz="800" dirty="0" smtClean="0">
                    <a:solidFill>
                      <a:schemeClr val="tx1"/>
                    </a:solidFill>
                  </a:rPr>
                  <a:t>12</a:t>
                </a:r>
                <a:endParaRPr lang="en-US" sz="800" dirty="0">
                  <a:solidFill>
                    <a:schemeClr val="tx1"/>
                  </a:solidFill>
                </a:endParaRPr>
              </a:p>
            </p:txBody>
          </p:sp>
        </p:grpSp>
        <p:grpSp>
          <p:nvGrpSpPr>
            <p:cNvPr id="20" name="102 Grupo"/>
            <p:cNvGrpSpPr/>
            <p:nvPr/>
          </p:nvGrpSpPr>
          <p:grpSpPr>
            <a:xfrm rot="19781711">
              <a:off x="5913724" y="3355807"/>
              <a:ext cx="3012804" cy="2017580"/>
              <a:chOff x="436042" y="988099"/>
              <a:chExt cx="2339625" cy="2015378"/>
            </a:xfrm>
          </p:grpSpPr>
          <p:sp>
            <p:nvSpPr>
              <p:cNvPr id="181" name="180 Arco"/>
              <p:cNvSpPr/>
              <p:nvPr/>
            </p:nvSpPr>
            <p:spPr>
              <a:xfrm rot="3986758">
                <a:off x="660584" y="763557"/>
                <a:ext cx="1890541" cy="2339625"/>
              </a:xfrm>
              <a:prstGeom prst="arc">
                <a:avLst>
                  <a:gd name="adj1" fmla="val 17301816"/>
                  <a:gd name="adj2" fmla="val 5764291"/>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82" name="181 Acorde"/>
              <p:cNvSpPr/>
              <p:nvPr/>
            </p:nvSpPr>
            <p:spPr>
              <a:xfrm rot="587802">
                <a:off x="914583" y="2715034"/>
                <a:ext cx="342824" cy="288443"/>
              </a:xfrm>
              <a:prstGeom prst="chord">
                <a:avLst>
                  <a:gd name="adj1" fmla="val 8426655"/>
                  <a:gd name="adj2" fmla="val 191317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11</a:t>
                </a:r>
                <a:endParaRPr lang="en-US" sz="800" dirty="0">
                  <a:solidFill>
                    <a:schemeClr val="tx1"/>
                  </a:solidFill>
                </a:endParaRPr>
              </a:p>
            </p:txBody>
          </p:sp>
        </p:grpSp>
        <p:grpSp>
          <p:nvGrpSpPr>
            <p:cNvPr id="21" name="16 Grupo"/>
            <p:cNvGrpSpPr/>
            <p:nvPr/>
          </p:nvGrpSpPr>
          <p:grpSpPr>
            <a:xfrm>
              <a:off x="7945130" y="3488725"/>
              <a:ext cx="475369" cy="1038728"/>
              <a:chOff x="2691051" y="2614013"/>
              <a:chExt cx="507676" cy="1103020"/>
            </a:xfrm>
          </p:grpSpPr>
          <p:cxnSp>
            <p:nvCxnSpPr>
              <p:cNvPr id="179" name="178 Conector recto"/>
              <p:cNvCxnSpPr>
                <a:stCxn id="127" idx="4"/>
                <a:endCxn id="126" idx="7"/>
              </p:cNvCxnSpPr>
              <p:nvPr/>
            </p:nvCxnSpPr>
            <p:spPr>
              <a:xfrm flipH="1">
                <a:off x="2691051" y="2614013"/>
                <a:ext cx="507676" cy="1103020"/>
              </a:xfrm>
              <a:prstGeom prst="line">
                <a:avLst/>
              </a:prstGeom>
              <a:ln w="22225">
                <a:solidFill>
                  <a:srgbClr val="92D050"/>
                </a:solidFill>
              </a:ln>
            </p:spPr>
            <p:style>
              <a:lnRef idx="1">
                <a:schemeClr val="accent1"/>
              </a:lnRef>
              <a:fillRef idx="0">
                <a:schemeClr val="accent1"/>
              </a:fillRef>
              <a:effectRef idx="0">
                <a:schemeClr val="accent1"/>
              </a:effectRef>
              <a:fontRef idx="minor">
                <a:schemeClr val="tx1"/>
              </a:fontRef>
            </p:style>
          </p:cxnSp>
          <p:sp>
            <p:nvSpPr>
              <p:cNvPr id="180" name="179 Acorde"/>
              <p:cNvSpPr/>
              <p:nvPr/>
            </p:nvSpPr>
            <p:spPr>
              <a:xfrm rot="1113114">
                <a:off x="2778349" y="2892831"/>
                <a:ext cx="273726" cy="266303"/>
              </a:xfrm>
              <a:prstGeom prst="chord">
                <a:avLst>
                  <a:gd name="adj1" fmla="val 3242427"/>
                  <a:gd name="adj2" fmla="val 18798770"/>
                </a:avLst>
              </a:prstGeom>
              <a:solidFill>
                <a:schemeClr val="bg1"/>
              </a:solidFill>
              <a:ln w="222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7</a:t>
                </a:r>
                <a:endParaRPr lang="en-US" sz="800" dirty="0">
                  <a:solidFill>
                    <a:schemeClr val="tx1"/>
                  </a:solidFill>
                </a:endParaRPr>
              </a:p>
            </p:txBody>
          </p:sp>
        </p:grpSp>
        <p:grpSp>
          <p:nvGrpSpPr>
            <p:cNvPr id="22" name="252 Grupo"/>
            <p:cNvGrpSpPr/>
            <p:nvPr/>
          </p:nvGrpSpPr>
          <p:grpSpPr>
            <a:xfrm>
              <a:off x="6057213" y="1568454"/>
              <a:ext cx="2029548" cy="1399348"/>
              <a:chOff x="1396410" y="2735128"/>
              <a:chExt cx="2167478" cy="1485960"/>
            </a:xfrm>
          </p:grpSpPr>
          <p:cxnSp>
            <p:nvCxnSpPr>
              <p:cNvPr id="177" name="176 Conector recto"/>
              <p:cNvCxnSpPr>
                <a:stCxn id="129" idx="5"/>
                <a:endCxn id="127" idx="1"/>
              </p:cNvCxnSpPr>
              <p:nvPr/>
            </p:nvCxnSpPr>
            <p:spPr>
              <a:xfrm>
                <a:off x="1396410" y="2735128"/>
                <a:ext cx="2167478" cy="1485960"/>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sp>
            <p:nvSpPr>
              <p:cNvPr id="178" name="177 Acorde"/>
              <p:cNvSpPr/>
              <p:nvPr/>
            </p:nvSpPr>
            <p:spPr>
              <a:xfrm rot="1603337">
                <a:off x="2777499" y="3704265"/>
                <a:ext cx="360989" cy="313835"/>
              </a:xfrm>
              <a:prstGeom prst="chord">
                <a:avLst>
                  <a:gd name="adj1" fmla="val 21272424"/>
                  <a:gd name="adj2" fmla="val 12152428"/>
                </a:avLst>
              </a:prstGeom>
              <a:solidFill>
                <a:schemeClr val="bg1"/>
              </a:solid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0" rtlCol="0" anchor="ctr"/>
              <a:lstStyle/>
              <a:p>
                <a:pPr algn="ctr"/>
                <a:r>
                  <a:rPr lang="en-US" sz="700" dirty="0" smtClean="0">
                    <a:solidFill>
                      <a:schemeClr val="tx1"/>
                    </a:solidFill>
                  </a:rPr>
                  <a:t>155</a:t>
                </a:r>
                <a:endParaRPr lang="en-US" sz="700" dirty="0">
                  <a:solidFill>
                    <a:schemeClr val="tx1"/>
                  </a:solidFill>
                </a:endParaRPr>
              </a:p>
            </p:txBody>
          </p:sp>
        </p:grpSp>
        <p:grpSp>
          <p:nvGrpSpPr>
            <p:cNvPr id="23" name="122 Grupo"/>
            <p:cNvGrpSpPr/>
            <p:nvPr/>
          </p:nvGrpSpPr>
          <p:grpSpPr>
            <a:xfrm rot="602823">
              <a:off x="1273992" y="452047"/>
              <a:ext cx="4294570" cy="1855259"/>
              <a:chOff x="76643" y="1462938"/>
              <a:chExt cx="3149912" cy="1866985"/>
            </a:xfrm>
          </p:grpSpPr>
          <p:sp>
            <p:nvSpPr>
              <p:cNvPr id="175" name="174 Arco"/>
              <p:cNvSpPr/>
              <p:nvPr/>
            </p:nvSpPr>
            <p:spPr>
              <a:xfrm rot="4090875">
                <a:off x="821421" y="924789"/>
                <a:ext cx="1660356" cy="3149912"/>
              </a:xfrm>
              <a:prstGeom prst="arc">
                <a:avLst>
                  <a:gd name="adj1" fmla="val 5774465"/>
                  <a:gd name="adj2" fmla="val 16250542"/>
                </a:avLst>
              </a:prstGeom>
              <a:ln w="22225">
                <a:solidFill>
                  <a:srgbClr val="00B0F0"/>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76" name="175 Acorde"/>
              <p:cNvSpPr/>
              <p:nvPr/>
            </p:nvSpPr>
            <p:spPr>
              <a:xfrm rot="20382592">
                <a:off x="1394680" y="1462938"/>
                <a:ext cx="258192" cy="314816"/>
              </a:xfrm>
              <a:prstGeom prst="chord">
                <a:avLst>
                  <a:gd name="adj1" fmla="val 9793843"/>
                  <a:gd name="adj2" fmla="val 1061006"/>
                </a:avLst>
              </a:prstGeom>
              <a:solidFill>
                <a:schemeClr val="bg1"/>
              </a:solid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7</a:t>
                </a:r>
                <a:endParaRPr lang="en-US" sz="800" dirty="0">
                  <a:solidFill>
                    <a:schemeClr val="tx1"/>
                  </a:solidFill>
                </a:endParaRPr>
              </a:p>
            </p:txBody>
          </p:sp>
        </p:grpSp>
        <p:sp>
          <p:nvSpPr>
            <p:cNvPr id="150" name="149 Elipse"/>
            <p:cNvSpPr/>
            <p:nvPr/>
          </p:nvSpPr>
          <p:spPr>
            <a:xfrm>
              <a:off x="3923928" y="874486"/>
              <a:ext cx="943959" cy="610298"/>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457 </a:t>
              </a:r>
            </a:p>
            <a:p>
              <a:pPr algn="ctr"/>
              <a:r>
                <a:rPr lang="en-US" sz="1400" dirty="0" smtClean="0">
                  <a:solidFill>
                    <a:schemeClr val="tx1"/>
                  </a:solidFill>
                </a:rPr>
                <a:t>-</a:t>
              </a:r>
            </a:p>
          </p:txBody>
        </p:sp>
        <p:grpSp>
          <p:nvGrpSpPr>
            <p:cNvPr id="24" name="16 Grupo"/>
            <p:cNvGrpSpPr/>
            <p:nvPr/>
          </p:nvGrpSpPr>
          <p:grpSpPr>
            <a:xfrm>
              <a:off x="1397757" y="1296692"/>
              <a:ext cx="2664411" cy="384630"/>
              <a:chOff x="-452426" y="1951448"/>
              <a:chExt cx="2845485" cy="408437"/>
            </a:xfrm>
          </p:grpSpPr>
          <p:cxnSp>
            <p:nvCxnSpPr>
              <p:cNvPr id="173" name="172 Conector recto"/>
              <p:cNvCxnSpPr/>
              <p:nvPr/>
            </p:nvCxnSpPr>
            <p:spPr>
              <a:xfrm flipV="1">
                <a:off x="-452426" y="2056271"/>
                <a:ext cx="2845485" cy="303614"/>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4" name="173 Acorde"/>
              <p:cNvSpPr/>
              <p:nvPr/>
            </p:nvSpPr>
            <p:spPr>
              <a:xfrm rot="21306872">
                <a:off x="1834743" y="1951448"/>
                <a:ext cx="257038" cy="265798"/>
              </a:xfrm>
              <a:prstGeom prst="chord">
                <a:avLst>
                  <a:gd name="adj1" fmla="val 10500396"/>
                  <a:gd name="adj2" fmla="val 410518"/>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chemeClr val="tx1"/>
                    </a:solidFill>
                  </a:rPr>
                  <a:t>9</a:t>
                </a:r>
              </a:p>
              <a:p>
                <a:pPr algn="ctr"/>
                <a:endParaRPr lang="en-US" sz="700" dirty="0">
                  <a:solidFill>
                    <a:schemeClr val="tx1"/>
                  </a:solidFill>
                </a:endParaRPr>
              </a:p>
            </p:txBody>
          </p:sp>
        </p:grpSp>
        <p:sp>
          <p:nvSpPr>
            <p:cNvPr id="152" name="151 Elipse"/>
            <p:cNvSpPr/>
            <p:nvPr/>
          </p:nvSpPr>
          <p:spPr>
            <a:xfrm>
              <a:off x="2339752" y="5157192"/>
              <a:ext cx="943959" cy="610298"/>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17</a:t>
              </a:r>
            </a:p>
            <a:p>
              <a:pPr algn="ctr"/>
              <a:r>
                <a:rPr lang="en-US" sz="1400" dirty="0" smtClean="0">
                  <a:solidFill>
                    <a:schemeClr val="tx1"/>
                  </a:solidFill>
                </a:rPr>
                <a:t>-</a:t>
              </a:r>
              <a:endParaRPr lang="en-US" sz="1400" dirty="0">
                <a:solidFill>
                  <a:schemeClr val="tx1"/>
                </a:solidFill>
              </a:endParaRPr>
            </a:p>
          </p:txBody>
        </p:sp>
        <p:grpSp>
          <p:nvGrpSpPr>
            <p:cNvPr id="25" name="34 Grupo"/>
            <p:cNvGrpSpPr/>
            <p:nvPr/>
          </p:nvGrpSpPr>
          <p:grpSpPr>
            <a:xfrm rot="16477572">
              <a:off x="909800" y="3150141"/>
              <a:ext cx="1606278" cy="2902274"/>
              <a:chOff x="885641" y="1214049"/>
              <a:chExt cx="1488798" cy="2697729"/>
            </a:xfrm>
          </p:grpSpPr>
          <p:sp>
            <p:nvSpPr>
              <p:cNvPr id="171" name="170 Arco"/>
              <p:cNvSpPr/>
              <p:nvPr/>
            </p:nvSpPr>
            <p:spPr>
              <a:xfrm rot="2549272">
                <a:off x="1089089" y="1214049"/>
                <a:ext cx="1285350" cy="2697729"/>
              </a:xfrm>
              <a:prstGeom prst="arc">
                <a:avLst>
                  <a:gd name="adj1" fmla="val 6003221"/>
                  <a:gd name="adj2" fmla="val 15896742"/>
                </a:avLst>
              </a:prstGeom>
              <a:ln w="22225">
                <a:solidFill>
                  <a:srgbClr val="92D050"/>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72" name="171 Acorde"/>
              <p:cNvSpPr/>
              <p:nvPr/>
            </p:nvSpPr>
            <p:spPr>
              <a:xfrm rot="5962059">
                <a:off x="882949" y="2220115"/>
                <a:ext cx="254698" cy="249313"/>
              </a:xfrm>
              <a:prstGeom prst="chord">
                <a:avLst>
                  <a:gd name="adj1" fmla="val 7693"/>
                  <a:gd name="adj2" fmla="val 13928539"/>
                </a:avLst>
              </a:prstGeom>
              <a:solidFill>
                <a:schemeClr val="bg1"/>
              </a:solidFill>
              <a:ln w="222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8</a:t>
                </a:r>
                <a:endParaRPr lang="en-US" sz="800" dirty="0">
                  <a:solidFill>
                    <a:schemeClr val="tx1"/>
                  </a:solidFill>
                </a:endParaRPr>
              </a:p>
            </p:txBody>
          </p:sp>
        </p:grpSp>
        <p:grpSp>
          <p:nvGrpSpPr>
            <p:cNvPr id="26" name="16 Grupo"/>
            <p:cNvGrpSpPr/>
            <p:nvPr/>
          </p:nvGrpSpPr>
          <p:grpSpPr>
            <a:xfrm>
              <a:off x="2547170" y="1357634"/>
              <a:ext cx="270633" cy="3799558"/>
              <a:chOff x="-70818" y="1404444"/>
              <a:chExt cx="289025" cy="4034731"/>
            </a:xfrm>
          </p:grpSpPr>
          <p:cxnSp>
            <p:nvCxnSpPr>
              <p:cNvPr id="169" name="168 Conector recto"/>
              <p:cNvCxnSpPr>
                <a:stCxn id="130" idx="3"/>
                <a:endCxn id="152" idx="0"/>
              </p:cNvCxnSpPr>
              <p:nvPr/>
            </p:nvCxnSpPr>
            <p:spPr>
              <a:xfrm>
                <a:off x="-70592" y="1404444"/>
                <a:ext cx="282315" cy="4034731"/>
              </a:xfrm>
              <a:prstGeom prst="line">
                <a:avLst/>
              </a:prstGeom>
              <a:ln w="22225">
                <a:solidFill>
                  <a:srgbClr val="92D050"/>
                </a:solidFill>
              </a:ln>
            </p:spPr>
            <p:style>
              <a:lnRef idx="1">
                <a:schemeClr val="accent1"/>
              </a:lnRef>
              <a:fillRef idx="0">
                <a:schemeClr val="accent1"/>
              </a:fillRef>
              <a:effectRef idx="0">
                <a:schemeClr val="accent1"/>
              </a:effectRef>
              <a:fontRef idx="minor">
                <a:schemeClr val="tx1"/>
              </a:fontRef>
            </p:style>
          </p:cxnSp>
          <p:sp>
            <p:nvSpPr>
              <p:cNvPr id="170" name="169 Acorde"/>
              <p:cNvSpPr/>
              <p:nvPr/>
            </p:nvSpPr>
            <p:spPr>
              <a:xfrm rot="20981950">
                <a:off x="-70818" y="2429359"/>
                <a:ext cx="289025" cy="334759"/>
              </a:xfrm>
              <a:prstGeom prst="chord">
                <a:avLst>
                  <a:gd name="adj1" fmla="val 15297132"/>
                  <a:gd name="adj2" fmla="val 7218733"/>
                </a:avLst>
              </a:prstGeom>
              <a:solidFill>
                <a:schemeClr val="bg1"/>
              </a:solidFill>
              <a:ln w="222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chemeClr val="tx1"/>
                    </a:solidFill>
                  </a:rPr>
                  <a:t>5</a:t>
                </a:r>
                <a:endParaRPr lang="en-US" sz="700" dirty="0">
                  <a:solidFill>
                    <a:schemeClr val="tx1"/>
                  </a:solidFill>
                </a:endParaRPr>
              </a:p>
            </p:txBody>
          </p:sp>
        </p:grpSp>
        <p:grpSp>
          <p:nvGrpSpPr>
            <p:cNvPr id="27" name="102 Grupo"/>
            <p:cNvGrpSpPr/>
            <p:nvPr/>
          </p:nvGrpSpPr>
          <p:grpSpPr>
            <a:xfrm rot="21035398">
              <a:off x="2737951" y="2801272"/>
              <a:ext cx="6138886" cy="3424734"/>
              <a:chOff x="932819" y="-1371164"/>
              <a:chExt cx="1186650" cy="3868484"/>
            </a:xfrm>
          </p:grpSpPr>
          <p:sp>
            <p:nvSpPr>
              <p:cNvPr id="167" name="166 Arco"/>
              <p:cNvSpPr/>
              <p:nvPr/>
            </p:nvSpPr>
            <p:spPr>
              <a:xfrm rot="21294495">
                <a:off x="932819" y="-1371164"/>
                <a:ext cx="1186650" cy="3843905"/>
              </a:xfrm>
              <a:prstGeom prst="arc">
                <a:avLst>
                  <a:gd name="adj1" fmla="val 21275674"/>
                  <a:gd name="adj2" fmla="val 10248263"/>
                </a:avLst>
              </a:prstGeom>
              <a:noFill/>
              <a:ln>
                <a:solidFill>
                  <a:srgbClr val="92D050"/>
                </a:solidFill>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68" name="167 Acorde"/>
              <p:cNvSpPr/>
              <p:nvPr/>
            </p:nvSpPr>
            <p:spPr>
              <a:xfrm rot="89897">
                <a:off x="1311052" y="2208877"/>
                <a:ext cx="60861" cy="288443"/>
              </a:xfrm>
              <a:prstGeom prst="chord">
                <a:avLst>
                  <a:gd name="adj1" fmla="val 9393960"/>
                  <a:gd name="adj2" fmla="val 2132274"/>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5</a:t>
                </a:r>
                <a:endParaRPr lang="en-US" sz="800" dirty="0">
                  <a:solidFill>
                    <a:schemeClr val="tx1"/>
                  </a:solidFill>
                </a:endParaRPr>
              </a:p>
            </p:txBody>
          </p:sp>
        </p:grpSp>
        <p:grpSp>
          <p:nvGrpSpPr>
            <p:cNvPr id="28" name="102 Grupo"/>
            <p:cNvGrpSpPr/>
            <p:nvPr/>
          </p:nvGrpSpPr>
          <p:grpSpPr>
            <a:xfrm rot="770761">
              <a:off x="3027492" y="4356962"/>
              <a:ext cx="4673214" cy="1884930"/>
              <a:chOff x="-87123" y="553549"/>
              <a:chExt cx="3629034" cy="2401109"/>
            </a:xfrm>
          </p:grpSpPr>
          <p:sp>
            <p:nvSpPr>
              <p:cNvPr id="165" name="164 Arco"/>
              <p:cNvSpPr/>
              <p:nvPr/>
            </p:nvSpPr>
            <p:spPr>
              <a:xfrm rot="3986758">
                <a:off x="782122" y="-315696"/>
                <a:ext cx="1890543" cy="3629034"/>
              </a:xfrm>
              <a:prstGeom prst="arc">
                <a:avLst>
                  <a:gd name="adj1" fmla="val 16739432"/>
                  <a:gd name="adj2" fmla="val 5197287"/>
                </a:avLst>
              </a:prstGeom>
              <a:effectLst/>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166" name="165 Acorde"/>
              <p:cNvSpPr/>
              <p:nvPr/>
            </p:nvSpPr>
            <p:spPr>
              <a:xfrm rot="20712288">
                <a:off x="906183" y="2666215"/>
                <a:ext cx="214060" cy="288443"/>
              </a:xfrm>
              <a:prstGeom prst="chord">
                <a:avLst>
                  <a:gd name="adj1" fmla="val 9698348"/>
                  <a:gd name="adj2" fmla="val 1608489"/>
                </a:avLst>
              </a:prstGeom>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800" dirty="0" smtClean="0">
                    <a:solidFill>
                      <a:schemeClr val="tx1"/>
                    </a:solidFill>
                  </a:rPr>
                  <a:t>8</a:t>
                </a:r>
                <a:endParaRPr lang="en-US" sz="800" dirty="0">
                  <a:solidFill>
                    <a:schemeClr val="tx1"/>
                  </a:solidFill>
                </a:endParaRPr>
              </a:p>
            </p:txBody>
          </p:sp>
        </p:grpSp>
        <p:grpSp>
          <p:nvGrpSpPr>
            <p:cNvPr id="29" name="16 Grupo"/>
            <p:cNvGrpSpPr/>
            <p:nvPr/>
          </p:nvGrpSpPr>
          <p:grpSpPr>
            <a:xfrm>
              <a:off x="4105258" y="1484784"/>
              <a:ext cx="322727" cy="3427968"/>
              <a:chOff x="-126451" y="1377631"/>
              <a:chExt cx="344659" cy="3640142"/>
            </a:xfrm>
          </p:grpSpPr>
          <p:cxnSp>
            <p:nvCxnSpPr>
              <p:cNvPr id="163" name="162 Conector recto"/>
              <p:cNvCxnSpPr>
                <a:stCxn id="150" idx="4"/>
                <a:endCxn id="124" idx="0"/>
              </p:cNvCxnSpPr>
              <p:nvPr/>
            </p:nvCxnSpPr>
            <p:spPr>
              <a:xfrm flipH="1">
                <a:off x="-126451" y="1377631"/>
                <a:ext cx="310402" cy="3640142"/>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64" name="163 Acorde"/>
              <p:cNvSpPr/>
              <p:nvPr/>
            </p:nvSpPr>
            <p:spPr>
              <a:xfrm>
                <a:off x="-12497" y="2700532"/>
                <a:ext cx="230705" cy="206397"/>
              </a:xfrm>
              <a:prstGeom prst="chord">
                <a:avLst>
                  <a:gd name="adj1" fmla="val 15076513"/>
                  <a:gd name="adj2" fmla="val 6816281"/>
                </a:avLst>
              </a:prstGeom>
              <a:solidFill>
                <a:schemeClr val="bg1"/>
              </a:solid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08000" rIns="72000" rtlCol="0" anchor="ctr"/>
              <a:lstStyle/>
              <a:p>
                <a:pPr algn="ctr"/>
                <a:r>
                  <a:rPr lang="en-US" sz="700" dirty="0" smtClean="0">
                    <a:solidFill>
                      <a:schemeClr val="tx1"/>
                    </a:solidFill>
                  </a:rPr>
                  <a:t>9</a:t>
                </a:r>
                <a:endParaRPr lang="en-US" sz="700" dirty="0">
                  <a:solidFill>
                    <a:schemeClr val="tx1"/>
                  </a:solidFill>
                </a:endParaRPr>
              </a:p>
            </p:txBody>
          </p:sp>
        </p:grpSp>
        <p:grpSp>
          <p:nvGrpSpPr>
            <p:cNvPr id="30" name="16 Grupo"/>
            <p:cNvGrpSpPr/>
            <p:nvPr/>
          </p:nvGrpSpPr>
          <p:grpSpPr>
            <a:xfrm>
              <a:off x="4729647" y="1395408"/>
              <a:ext cx="1066489" cy="3583534"/>
              <a:chOff x="1271929" y="1106301"/>
              <a:chExt cx="1138970" cy="3805336"/>
            </a:xfrm>
          </p:grpSpPr>
          <p:cxnSp>
            <p:nvCxnSpPr>
              <p:cNvPr id="161" name="160 Conector recto"/>
              <p:cNvCxnSpPr>
                <a:stCxn id="150" idx="5"/>
              </p:cNvCxnSpPr>
              <p:nvPr/>
            </p:nvCxnSpPr>
            <p:spPr>
              <a:xfrm>
                <a:off x="1271929" y="1106301"/>
                <a:ext cx="1138970" cy="3805336"/>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62" name="161 Acorde"/>
              <p:cNvSpPr/>
              <p:nvPr/>
            </p:nvSpPr>
            <p:spPr>
              <a:xfrm rot="21079689">
                <a:off x="1717409" y="3297081"/>
                <a:ext cx="363209" cy="197932"/>
              </a:xfrm>
              <a:prstGeom prst="chord">
                <a:avLst>
                  <a:gd name="adj1" fmla="val 3223097"/>
                  <a:gd name="adj2" fmla="val 17376173"/>
                </a:avLst>
              </a:prstGeom>
              <a:solidFill>
                <a:schemeClr val="bg1"/>
              </a:solid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72000" rtlCol="0" anchor="ctr"/>
              <a:lstStyle/>
              <a:p>
                <a:pPr algn="ctr"/>
                <a:r>
                  <a:rPr lang="en-US" sz="700" dirty="0" smtClean="0">
                    <a:solidFill>
                      <a:schemeClr val="tx1"/>
                    </a:solidFill>
                  </a:rPr>
                  <a:t>12</a:t>
                </a:r>
                <a:endParaRPr lang="en-US" sz="700" dirty="0">
                  <a:solidFill>
                    <a:schemeClr val="tx1"/>
                  </a:solidFill>
                </a:endParaRPr>
              </a:p>
            </p:txBody>
          </p:sp>
        </p:grpSp>
        <p:sp>
          <p:nvSpPr>
            <p:cNvPr id="159" name="158 Acorde"/>
            <p:cNvSpPr/>
            <p:nvPr/>
          </p:nvSpPr>
          <p:spPr>
            <a:xfrm rot="985341">
              <a:off x="6022195" y="902934"/>
              <a:ext cx="343936" cy="250305"/>
            </a:xfrm>
            <a:prstGeom prst="chord">
              <a:avLst>
                <a:gd name="adj1" fmla="val 9872042"/>
                <a:gd name="adj2" fmla="val 1044074"/>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700" dirty="0" smtClean="0">
                  <a:solidFill>
                    <a:schemeClr val="tx1"/>
                  </a:solidFill>
                </a:rPr>
                <a:t>109</a:t>
              </a:r>
            </a:p>
            <a:p>
              <a:pPr algn="ctr"/>
              <a:endParaRPr lang="en-US" sz="700" dirty="0">
                <a:solidFill>
                  <a:schemeClr val="tx1"/>
                </a:solidFill>
              </a:endParaRPr>
            </a:p>
          </p:txBody>
        </p:sp>
        <p:sp>
          <p:nvSpPr>
            <p:cNvPr id="160" name="159 Arco"/>
            <p:cNvSpPr/>
            <p:nvPr/>
          </p:nvSpPr>
          <p:spPr>
            <a:xfrm rot="6537736">
              <a:off x="5229908" y="153370"/>
              <a:ext cx="1649928" cy="3482698"/>
            </a:xfrm>
            <a:prstGeom prst="arc">
              <a:avLst>
                <a:gd name="adj1" fmla="val 6288585"/>
                <a:gd name="adj2" fmla="val 14221263"/>
              </a:avLst>
            </a:prstGeom>
            <a:ln w="22225">
              <a:solidFill>
                <a:srgbClr val="C00000"/>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321 Grupo"/>
          <p:cNvGrpSpPr/>
          <p:nvPr/>
        </p:nvGrpSpPr>
        <p:grpSpPr>
          <a:xfrm>
            <a:off x="971600" y="626400"/>
            <a:ext cx="7992888" cy="5180256"/>
            <a:chOff x="251520" y="452047"/>
            <a:chExt cx="8675008" cy="5789845"/>
          </a:xfrm>
        </p:grpSpPr>
        <p:grpSp>
          <p:nvGrpSpPr>
            <p:cNvPr id="3" name="36 Grupo"/>
            <p:cNvGrpSpPr/>
            <p:nvPr/>
          </p:nvGrpSpPr>
          <p:grpSpPr>
            <a:xfrm rot="3645556">
              <a:off x="4304219" y="-618885"/>
              <a:ext cx="3071398" cy="5460102"/>
              <a:chOff x="583327" y="995170"/>
              <a:chExt cx="1625233" cy="3590861"/>
            </a:xfrm>
          </p:grpSpPr>
          <p:sp>
            <p:nvSpPr>
              <p:cNvPr id="101" name="39 Arco"/>
              <p:cNvSpPr/>
              <p:nvPr/>
            </p:nvSpPr>
            <p:spPr>
              <a:xfrm rot="2549272">
                <a:off x="583327" y="995170"/>
                <a:ext cx="1625233" cy="3590861"/>
              </a:xfrm>
              <a:prstGeom prst="arc">
                <a:avLst>
                  <a:gd name="adj1" fmla="val 5833210"/>
                  <a:gd name="adj2" fmla="val 16377013"/>
                </a:avLst>
              </a:prstGeom>
              <a:ln w="2222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02" name="40 Acorde"/>
              <p:cNvSpPr/>
              <p:nvPr/>
            </p:nvSpPr>
            <p:spPr>
              <a:xfrm rot="19488243">
                <a:off x="1036170" y="1670896"/>
                <a:ext cx="194463" cy="199254"/>
              </a:xfrm>
              <a:prstGeom prst="chord">
                <a:avLst>
                  <a:gd name="adj1" fmla="val 20981019"/>
                  <a:gd name="adj2" fmla="val 11214728"/>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108000" rIns="36000" rtlCol="0" anchor="ctr"/>
              <a:lstStyle/>
              <a:p>
                <a:pPr algn="ctr"/>
                <a:r>
                  <a:rPr lang="en-US" sz="800" dirty="0" smtClean="0">
                    <a:solidFill>
                      <a:schemeClr val="tx1"/>
                    </a:solidFill>
                  </a:rPr>
                  <a:t>130</a:t>
                </a:r>
                <a:endParaRPr lang="en-US" sz="800" dirty="0">
                  <a:solidFill>
                    <a:schemeClr val="tx1"/>
                  </a:solidFill>
                </a:endParaRPr>
              </a:p>
            </p:txBody>
          </p:sp>
        </p:grpSp>
        <p:grpSp>
          <p:nvGrpSpPr>
            <p:cNvPr id="4" name="36 Grupo"/>
            <p:cNvGrpSpPr/>
            <p:nvPr/>
          </p:nvGrpSpPr>
          <p:grpSpPr>
            <a:xfrm>
              <a:off x="1195479" y="3144470"/>
              <a:ext cx="6753042" cy="252887"/>
              <a:chOff x="168326" y="2457554"/>
              <a:chExt cx="7211986" cy="268540"/>
            </a:xfrm>
          </p:grpSpPr>
          <p:cxnSp>
            <p:nvCxnSpPr>
              <p:cNvPr id="99" name="47 Conector recto"/>
              <p:cNvCxnSpPr>
                <a:stCxn id="8" idx="6"/>
                <a:endCxn id="13" idx="2"/>
              </p:cNvCxnSpPr>
              <p:nvPr/>
            </p:nvCxnSpPr>
            <p:spPr>
              <a:xfrm flipV="1">
                <a:off x="168326" y="2499077"/>
                <a:ext cx="7211986" cy="24949"/>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48 Acorde"/>
              <p:cNvSpPr/>
              <p:nvPr/>
            </p:nvSpPr>
            <p:spPr>
              <a:xfrm rot="20981950">
                <a:off x="6753801" y="2457554"/>
                <a:ext cx="303964" cy="268540"/>
              </a:xfrm>
              <a:prstGeom prst="chord">
                <a:avLst>
                  <a:gd name="adj1" fmla="val 20171017"/>
                  <a:gd name="adj2" fmla="val 13392821"/>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chemeClr val="tx1"/>
                    </a:solidFill>
                  </a:rPr>
                  <a:t>5</a:t>
                </a:r>
                <a:endParaRPr lang="en-US" sz="700" dirty="0">
                  <a:solidFill>
                    <a:schemeClr val="tx1"/>
                  </a:solidFill>
                </a:endParaRPr>
              </a:p>
            </p:txBody>
          </p:sp>
        </p:grpSp>
        <p:sp>
          <p:nvSpPr>
            <p:cNvPr id="7" name="3 Elipse"/>
            <p:cNvSpPr/>
            <p:nvPr/>
          </p:nvSpPr>
          <p:spPr>
            <a:xfrm>
              <a:off x="925777" y="1681325"/>
              <a:ext cx="943959" cy="6102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16</a:t>
              </a:r>
            </a:p>
            <a:p>
              <a:pPr algn="ctr"/>
              <a:r>
                <a:rPr lang="en-US" sz="1100" dirty="0" smtClean="0">
                  <a:solidFill>
                    <a:schemeClr val="tx1"/>
                  </a:solidFill>
                </a:rPr>
                <a:t>AAACCC</a:t>
              </a:r>
              <a:endParaRPr lang="en-US" sz="1100" dirty="0">
                <a:solidFill>
                  <a:schemeClr val="tx1"/>
                </a:solidFill>
              </a:endParaRPr>
            </a:p>
          </p:txBody>
        </p:sp>
        <p:sp>
          <p:nvSpPr>
            <p:cNvPr id="8" name="7 Elipse"/>
            <p:cNvSpPr/>
            <p:nvPr/>
          </p:nvSpPr>
          <p:spPr>
            <a:xfrm>
              <a:off x="251520" y="2901921"/>
              <a:ext cx="943959" cy="6102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16</a:t>
              </a:r>
            </a:p>
            <a:p>
              <a:pPr algn="ctr"/>
              <a:r>
                <a:rPr lang="en-US" sz="1100" dirty="0" smtClean="0">
                  <a:solidFill>
                    <a:schemeClr val="tx1"/>
                  </a:solidFill>
                </a:rPr>
                <a:t>A-</a:t>
              </a:r>
              <a:endParaRPr lang="en-US" sz="1100" dirty="0">
                <a:solidFill>
                  <a:schemeClr val="tx1"/>
                </a:solidFill>
              </a:endParaRPr>
            </a:p>
          </p:txBody>
        </p:sp>
        <p:sp>
          <p:nvSpPr>
            <p:cNvPr id="9" name="8 Elipse"/>
            <p:cNvSpPr/>
            <p:nvPr/>
          </p:nvSpPr>
          <p:spPr>
            <a:xfrm>
              <a:off x="1115616" y="4293096"/>
              <a:ext cx="943959" cy="6102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17</a:t>
              </a:r>
            </a:p>
            <a:p>
              <a:pPr algn="ctr"/>
              <a:r>
                <a:rPr lang="en-US" sz="1100" dirty="0" smtClean="0">
                  <a:solidFill>
                    <a:schemeClr val="tx1"/>
                  </a:solidFill>
                </a:rPr>
                <a:t>A</a:t>
              </a:r>
              <a:endParaRPr lang="en-US" sz="1100" dirty="0">
                <a:solidFill>
                  <a:schemeClr val="tx1"/>
                </a:solidFill>
              </a:endParaRPr>
            </a:p>
          </p:txBody>
        </p:sp>
        <p:sp>
          <p:nvSpPr>
            <p:cNvPr id="10" name="9 Elipse"/>
            <p:cNvSpPr/>
            <p:nvPr/>
          </p:nvSpPr>
          <p:spPr>
            <a:xfrm>
              <a:off x="3633278" y="4912752"/>
              <a:ext cx="943959" cy="6102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17</a:t>
              </a:r>
            </a:p>
            <a:p>
              <a:pPr algn="ctr"/>
              <a:r>
                <a:rPr lang="en-US" sz="1100" dirty="0" smtClean="0">
                  <a:solidFill>
                    <a:schemeClr val="tx1"/>
                  </a:solidFill>
                </a:rPr>
                <a:t>C</a:t>
              </a:r>
              <a:endParaRPr lang="en-US" sz="1100" dirty="0">
                <a:solidFill>
                  <a:schemeClr val="tx1"/>
                </a:solidFill>
              </a:endParaRPr>
            </a:p>
          </p:txBody>
        </p:sp>
        <p:sp>
          <p:nvSpPr>
            <p:cNvPr id="11" name="10 Elipse"/>
            <p:cNvSpPr/>
            <p:nvPr/>
          </p:nvSpPr>
          <p:spPr>
            <a:xfrm>
              <a:off x="5521196" y="4980563"/>
              <a:ext cx="943959" cy="6102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32</a:t>
              </a:r>
            </a:p>
            <a:p>
              <a:pPr algn="ctr"/>
              <a:r>
                <a:rPr lang="en-US" sz="1100" dirty="0" smtClean="0">
                  <a:solidFill>
                    <a:schemeClr val="tx1"/>
                  </a:solidFill>
                </a:rPr>
                <a:t>CCA</a:t>
              </a:r>
              <a:endParaRPr lang="en-US" sz="1100" dirty="0">
                <a:solidFill>
                  <a:schemeClr val="tx1"/>
                </a:solidFill>
              </a:endParaRPr>
            </a:p>
          </p:txBody>
        </p:sp>
        <p:sp>
          <p:nvSpPr>
            <p:cNvPr id="12" name="11 Elipse"/>
            <p:cNvSpPr/>
            <p:nvPr/>
          </p:nvSpPr>
          <p:spPr>
            <a:xfrm>
              <a:off x="7139413" y="4438076"/>
              <a:ext cx="943959" cy="6102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32</a:t>
              </a:r>
            </a:p>
            <a:p>
              <a:pPr algn="ctr"/>
              <a:r>
                <a:rPr lang="en-US" sz="1100" dirty="0" smtClean="0">
                  <a:solidFill>
                    <a:schemeClr val="tx1"/>
                  </a:solidFill>
                </a:rPr>
                <a:t>C-</a:t>
              </a:r>
              <a:endParaRPr lang="en-US" sz="1100" dirty="0">
                <a:solidFill>
                  <a:schemeClr val="tx1"/>
                </a:solidFill>
              </a:endParaRPr>
            </a:p>
          </p:txBody>
        </p:sp>
        <p:sp>
          <p:nvSpPr>
            <p:cNvPr id="13" name="12 Elipse"/>
            <p:cNvSpPr/>
            <p:nvPr/>
          </p:nvSpPr>
          <p:spPr>
            <a:xfrm>
              <a:off x="7948521" y="2878426"/>
              <a:ext cx="943959" cy="6102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456 </a:t>
              </a:r>
            </a:p>
            <a:p>
              <a:pPr algn="ctr"/>
              <a:r>
                <a:rPr lang="en-US" sz="1100" dirty="0" smtClean="0">
                  <a:solidFill>
                    <a:schemeClr val="tx1"/>
                  </a:solidFill>
                </a:rPr>
                <a:t>TA</a:t>
              </a:r>
            </a:p>
          </p:txBody>
        </p:sp>
        <p:sp>
          <p:nvSpPr>
            <p:cNvPr id="14" name="13 Elipse"/>
            <p:cNvSpPr/>
            <p:nvPr/>
          </p:nvSpPr>
          <p:spPr>
            <a:xfrm>
              <a:off x="6869710" y="1590020"/>
              <a:ext cx="943959" cy="6102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456 </a:t>
              </a:r>
            </a:p>
            <a:p>
              <a:pPr algn="ctr"/>
              <a:r>
                <a:rPr lang="en-US" sz="1100" dirty="0" smtClean="0">
                  <a:solidFill>
                    <a:schemeClr val="tx1"/>
                  </a:solidFill>
                </a:rPr>
                <a:t>T-</a:t>
              </a:r>
            </a:p>
          </p:txBody>
        </p:sp>
        <p:sp>
          <p:nvSpPr>
            <p:cNvPr id="15" name="14 Elipse"/>
            <p:cNvSpPr/>
            <p:nvPr/>
          </p:nvSpPr>
          <p:spPr>
            <a:xfrm>
              <a:off x="5251494" y="1047533"/>
              <a:ext cx="943959" cy="6102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457 </a:t>
              </a:r>
            </a:p>
            <a:p>
              <a:pPr algn="ctr"/>
              <a:r>
                <a:rPr lang="en-US" sz="1100" dirty="0" smtClean="0">
                  <a:solidFill>
                    <a:schemeClr val="tx1"/>
                  </a:solidFill>
                </a:rPr>
                <a:t>A</a:t>
              </a:r>
            </a:p>
          </p:txBody>
        </p:sp>
        <p:sp>
          <p:nvSpPr>
            <p:cNvPr id="16" name="15 Elipse"/>
            <p:cNvSpPr/>
            <p:nvPr/>
          </p:nvSpPr>
          <p:spPr>
            <a:xfrm>
              <a:off x="2409142" y="836712"/>
              <a:ext cx="943959" cy="6102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457 </a:t>
              </a:r>
            </a:p>
            <a:p>
              <a:pPr algn="ctr"/>
              <a:r>
                <a:rPr lang="en-US" sz="1100" dirty="0" smtClean="0">
                  <a:solidFill>
                    <a:schemeClr val="tx1"/>
                  </a:solidFill>
                </a:rPr>
                <a:t>C</a:t>
              </a:r>
            </a:p>
          </p:txBody>
        </p:sp>
        <p:grpSp>
          <p:nvGrpSpPr>
            <p:cNvPr id="5" name="16 Grupo"/>
            <p:cNvGrpSpPr/>
            <p:nvPr/>
          </p:nvGrpSpPr>
          <p:grpSpPr>
            <a:xfrm>
              <a:off x="1116320" y="2291623"/>
              <a:ext cx="471276" cy="2001473"/>
              <a:chOff x="-138528" y="2533508"/>
              <a:chExt cx="503304" cy="2125354"/>
            </a:xfrm>
          </p:grpSpPr>
          <p:cxnSp>
            <p:nvCxnSpPr>
              <p:cNvPr id="97" name="14 Conector recto"/>
              <p:cNvCxnSpPr>
                <a:endCxn id="9" idx="0"/>
              </p:cNvCxnSpPr>
              <p:nvPr/>
            </p:nvCxnSpPr>
            <p:spPr>
              <a:xfrm>
                <a:off x="162035" y="2533508"/>
                <a:ext cx="202741" cy="212535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15 Acorde"/>
              <p:cNvSpPr/>
              <p:nvPr/>
            </p:nvSpPr>
            <p:spPr>
              <a:xfrm rot="20981950">
                <a:off x="-138528" y="2783128"/>
                <a:ext cx="434054" cy="334759"/>
              </a:xfrm>
              <a:prstGeom prst="chord">
                <a:avLst>
                  <a:gd name="adj1" fmla="val 3188921"/>
                  <a:gd name="adj2" fmla="val 1891979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dirty="0" smtClean="0">
                    <a:solidFill>
                      <a:schemeClr val="tx1"/>
                    </a:solidFill>
                  </a:rPr>
                  <a:t>14</a:t>
                </a:r>
                <a:endParaRPr lang="en-US" sz="700" dirty="0">
                  <a:solidFill>
                    <a:schemeClr val="tx1"/>
                  </a:solidFill>
                </a:endParaRPr>
              </a:p>
            </p:txBody>
          </p:sp>
        </p:grpSp>
        <p:grpSp>
          <p:nvGrpSpPr>
            <p:cNvPr id="6" name="21 Grupo"/>
            <p:cNvGrpSpPr/>
            <p:nvPr/>
          </p:nvGrpSpPr>
          <p:grpSpPr>
            <a:xfrm>
              <a:off x="1869736" y="1986474"/>
              <a:ext cx="6217025" cy="981328"/>
              <a:chOff x="31771" y="2507326"/>
              <a:chExt cx="7829890" cy="1354687"/>
            </a:xfrm>
          </p:grpSpPr>
          <p:cxnSp>
            <p:nvCxnSpPr>
              <p:cNvPr id="95" name="22 Conector recto"/>
              <p:cNvCxnSpPr>
                <a:endCxn id="13" idx="1"/>
              </p:cNvCxnSpPr>
              <p:nvPr/>
            </p:nvCxnSpPr>
            <p:spPr>
              <a:xfrm>
                <a:off x="31771" y="2507326"/>
                <a:ext cx="7829890" cy="1354687"/>
              </a:xfrm>
              <a:prstGeom prst="line">
                <a:avLst/>
              </a:prstGeom>
              <a:ln w="22225"/>
            </p:spPr>
            <p:style>
              <a:lnRef idx="2">
                <a:schemeClr val="dk1"/>
              </a:lnRef>
              <a:fillRef idx="0">
                <a:schemeClr val="dk1"/>
              </a:fillRef>
              <a:effectRef idx="1">
                <a:schemeClr val="dk1"/>
              </a:effectRef>
              <a:fontRef idx="minor">
                <a:schemeClr val="tx1"/>
              </a:fontRef>
            </p:style>
          </p:cxnSp>
          <p:sp>
            <p:nvSpPr>
              <p:cNvPr id="96" name="23 Acorde"/>
              <p:cNvSpPr/>
              <p:nvPr/>
            </p:nvSpPr>
            <p:spPr>
              <a:xfrm rot="418074">
                <a:off x="1998306" y="2791117"/>
                <a:ext cx="308071" cy="342899"/>
              </a:xfrm>
              <a:prstGeom prst="chord">
                <a:avLst>
                  <a:gd name="adj1" fmla="val 20070105"/>
                  <a:gd name="adj2" fmla="val 1264477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7</a:t>
                </a:r>
                <a:endParaRPr lang="en-US" sz="900" dirty="0">
                  <a:solidFill>
                    <a:schemeClr val="tx1"/>
                  </a:solidFill>
                </a:endParaRPr>
              </a:p>
            </p:txBody>
          </p:sp>
        </p:grpSp>
        <p:grpSp>
          <p:nvGrpSpPr>
            <p:cNvPr id="17" name="27 Grupo"/>
            <p:cNvGrpSpPr/>
            <p:nvPr/>
          </p:nvGrpSpPr>
          <p:grpSpPr>
            <a:xfrm>
              <a:off x="1712186" y="2202247"/>
              <a:ext cx="2059333" cy="2799881"/>
              <a:chOff x="321381" y="2422937"/>
              <a:chExt cx="2199287" cy="2973179"/>
            </a:xfrm>
          </p:grpSpPr>
          <p:cxnSp>
            <p:nvCxnSpPr>
              <p:cNvPr id="93" name="28 Conector recto"/>
              <p:cNvCxnSpPr>
                <a:endCxn id="10" idx="1"/>
              </p:cNvCxnSpPr>
              <p:nvPr/>
            </p:nvCxnSpPr>
            <p:spPr>
              <a:xfrm>
                <a:off x="342003" y="2422937"/>
                <a:ext cx="2178665" cy="2973179"/>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29 Acorde"/>
              <p:cNvSpPr/>
              <p:nvPr/>
            </p:nvSpPr>
            <p:spPr>
              <a:xfrm rot="20981950">
                <a:off x="321381" y="2693306"/>
                <a:ext cx="465466" cy="321706"/>
              </a:xfrm>
              <a:prstGeom prst="chord">
                <a:avLst>
                  <a:gd name="adj1" fmla="val 2331387"/>
                  <a:gd name="adj2" fmla="val 1658368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p>
                <a:pPr algn="ctr"/>
                <a:r>
                  <a:rPr lang="en-US" sz="800" dirty="0" smtClean="0">
                    <a:solidFill>
                      <a:schemeClr val="tx1"/>
                    </a:solidFill>
                  </a:rPr>
                  <a:t>   17   </a:t>
                </a:r>
              </a:p>
            </p:txBody>
          </p:sp>
        </p:grpSp>
        <p:grpSp>
          <p:nvGrpSpPr>
            <p:cNvPr id="18" name="31 Grupo"/>
            <p:cNvGrpSpPr/>
            <p:nvPr/>
          </p:nvGrpSpPr>
          <p:grpSpPr>
            <a:xfrm>
              <a:off x="1835696" y="2057375"/>
              <a:ext cx="3823740" cy="3012564"/>
              <a:chOff x="198528" y="2565275"/>
              <a:chExt cx="2994410" cy="2887293"/>
            </a:xfrm>
          </p:grpSpPr>
          <p:cxnSp>
            <p:nvCxnSpPr>
              <p:cNvPr id="91" name="32 Conector recto"/>
              <p:cNvCxnSpPr>
                <a:endCxn id="11" idx="1"/>
              </p:cNvCxnSpPr>
              <p:nvPr/>
            </p:nvCxnSpPr>
            <p:spPr>
              <a:xfrm>
                <a:off x="198528" y="2565275"/>
                <a:ext cx="2994410" cy="288729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33 Acorde"/>
              <p:cNvSpPr/>
              <p:nvPr/>
            </p:nvSpPr>
            <p:spPr>
              <a:xfrm rot="20514763">
                <a:off x="1694832" y="3948660"/>
                <a:ext cx="282140" cy="260276"/>
              </a:xfrm>
              <a:prstGeom prst="chord">
                <a:avLst>
                  <a:gd name="adj1" fmla="val 13105426"/>
                  <a:gd name="adj2" fmla="val 484104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0" bIns="36000" rtlCol="0" anchor="ctr">
                <a:noAutofit/>
              </a:bodyPr>
              <a:lstStyle/>
              <a:p>
                <a:pPr algn="ctr"/>
                <a:r>
                  <a:rPr lang="en-US" sz="800" dirty="0" smtClean="0">
                    <a:solidFill>
                      <a:schemeClr val="tx1"/>
                    </a:solidFill>
                  </a:rPr>
                  <a:t>31   </a:t>
                </a:r>
                <a:endParaRPr lang="en-US" sz="800" dirty="0">
                  <a:solidFill>
                    <a:schemeClr val="tx1"/>
                  </a:solidFill>
                </a:endParaRPr>
              </a:p>
            </p:txBody>
          </p:sp>
        </p:grpSp>
        <p:grpSp>
          <p:nvGrpSpPr>
            <p:cNvPr id="19" name="36 Grupo"/>
            <p:cNvGrpSpPr/>
            <p:nvPr/>
          </p:nvGrpSpPr>
          <p:grpSpPr>
            <a:xfrm>
              <a:off x="1731496" y="1770700"/>
              <a:ext cx="5138214" cy="322198"/>
              <a:chOff x="87249" y="2468735"/>
              <a:chExt cx="5487414" cy="342141"/>
            </a:xfrm>
          </p:grpSpPr>
          <p:cxnSp>
            <p:nvCxnSpPr>
              <p:cNvPr id="89" name="37 Conector recto"/>
              <p:cNvCxnSpPr>
                <a:endCxn id="14" idx="2"/>
              </p:cNvCxnSpPr>
              <p:nvPr/>
            </p:nvCxnSpPr>
            <p:spPr>
              <a:xfrm>
                <a:off x="87249" y="2468735"/>
                <a:ext cx="5487414" cy="132172"/>
              </a:xfrm>
              <a:prstGeom prst="line">
                <a:avLst/>
              </a:prstGeom>
              <a:ln w="22225" cmpd="sng"/>
            </p:spPr>
            <p:style>
              <a:lnRef idx="2">
                <a:schemeClr val="dk1"/>
              </a:lnRef>
              <a:fillRef idx="0">
                <a:schemeClr val="dk1"/>
              </a:fillRef>
              <a:effectRef idx="1">
                <a:schemeClr val="dk1"/>
              </a:effectRef>
              <a:fontRef idx="minor">
                <a:schemeClr val="tx1"/>
              </a:fontRef>
            </p:style>
          </p:cxnSp>
          <p:sp>
            <p:nvSpPr>
              <p:cNvPr id="90" name="38 Acorde"/>
              <p:cNvSpPr/>
              <p:nvPr/>
            </p:nvSpPr>
            <p:spPr>
              <a:xfrm rot="20981950">
                <a:off x="3892433" y="2494775"/>
                <a:ext cx="296267" cy="316101"/>
              </a:xfrm>
              <a:prstGeom prst="chord">
                <a:avLst>
                  <a:gd name="adj1" fmla="val 20451174"/>
                  <a:gd name="adj2" fmla="val 13568929"/>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chemeClr val="tx1"/>
                  </a:solidFill>
                </a:endParaRPr>
              </a:p>
              <a:p>
                <a:pPr algn="ctr"/>
                <a:r>
                  <a:rPr lang="en-US" sz="800" dirty="0" smtClean="0">
                    <a:solidFill>
                      <a:schemeClr val="tx1"/>
                    </a:solidFill>
                  </a:rPr>
                  <a:t>9</a:t>
                </a:r>
                <a:endParaRPr lang="en-US" sz="800" dirty="0">
                  <a:solidFill>
                    <a:schemeClr val="tx1"/>
                  </a:solidFill>
                </a:endParaRPr>
              </a:p>
            </p:txBody>
          </p:sp>
        </p:grpSp>
        <p:grpSp>
          <p:nvGrpSpPr>
            <p:cNvPr id="20" name="34 Grupo"/>
            <p:cNvGrpSpPr/>
            <p:nvPr/>
          </p:nvGrpSpPr>
          <p:grpSpPr>
            <a:xfrm>
              <a:off x="626574" y="811540"/>
              <a:ext cx="1640653" cy="2540486"/>
              <a:chOff x="652062" y="1137228"/>
              <a:chExt cx="1752155" cy="2697729"/>
            </a:xfrm>
          </p:grpSpPr>
          <p:sp>
            <p:nvSpPr>
              <p:cNvPr id="87" name="30 Arco"/>
              <p:cNvSpPr/>
              <p:nvPr/>
            </p:nvSpPr>
            <p:spPr>
              <a:xfrm rot="2549272">
                <a:off x="892050" y="1137228"/>
                <a:ext cx="1512167" cy="2697729"/>
              </a:xfrm>
              <a:prstGeom prst="arc">
                <a:avLst>
                  <a:gd name="adj1" fmla="val 5723640"/>
                  <a:gd name="adj2" fmla="val 16248060"/>
                </a:avLst>
              </a:prstGeom>
              <a:ln w="2222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88" name="31 Acorde"/>
              <p:cNvSpPr/>
              <p:nvPr/>
            </p:nvSpPr>
            <p:spPr>
              <a:xfrm rot="20712114">
                <a:off x="652062" y="2108387"/>
                <a:ext cx="253969" cy="325568"/>
              </a:xfrm>
              <a:prstGeom prst="chord">
                <a:avLst>
                  <a:gd name="adj1" fmla="val 6553532"/>
                  <a:gd name="adj2" fmla="val 20580476"/>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5</a:t>
                </a:r>
                <a:endParaRPr lang="en-US" sz="800" dirty="0">
                  <a:solidFill>
                    <a:schemeClr val="tx1"/>
                  </a:solidFill>
                </a:endParaRPr>
              </a:p>
            </p:txBody>
          </p:sp>
        </p:grpSp>
        <p:grpSp>
          <p:nvGrpSpPr>
            <p:cNvPr id="21" name="31 Grupo"/>
            <p:cNvGrpSpPr/>
            <p:nvPr/>
          </p:nvGrpSpPr>
          <p:grpSpPr>
            <a:xfrm>
              <a:off x="3214861" y="1357634"/>
              <a:ext cx="3924552" cy="3385591"/>
              <a:chOff x="92695" y="2318135"/>
              <a:chExt cx="4191270" cy="3595141"/>
            </a:xfrm>
          </p:grpSpPr>
          <p:cxnSp>
            <p:nvCxnSpPr>
              <p:cNvPr id="85" name="84 Conector recto"/>
              <p:cNvCxnSpPr>
                <a:stCxn id="16" idx="5"/>
                <a:endCxn id="12" idx="2"/>
              </p:cNvCxnSpPr>
              <p:nvPr/>
            </p:nvCxnSpPr>
            <p:spPr>
              <a:xfrm>
                <a:off x="92695" y="2318135"/>
                <a:ext cx="4191270" cy="359514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85 Acorde"/>
              <p:cNvSpPr/>
              <p:nvPr/>
            </p:nvSpPr>
            <p:spPr>
              <a:xfrm rot="1633787">
                <a:off x="1702794" y="3799700"/>
                <a:ext cx="277995" cy="299530"/>
              </a:xfrm>
              <a:prstGeom prst="chord">
                <a:avLst>
                  <a:gd name="adj1" fmla="val 19779015"/>
                  <a:gd name="adj2" fmla="val 14038851"/>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chemeClr val="tx1"/>
                    </a:solidFill>
                  </a:rPr>
                  <a:t>7</a:t>
                </a:r>
                <a:endParaRPr lang="en-US" sz="700" dirty="0">
                  <a:solidFill>
                    <a:schemeClr val="tx1"/>
                  </a:solidFill>
                </a:endParaRPr>
              </a:p>
            </p:txBody>
          </p:sp>
        </p:grpSp>
        <p:grpSp>
          <p:nvGrpSpPr>
            <p:cNvPr id="22" name="36 Grupo"/>
            <p:cNvGrpSpPr/>
            <p:nvPr/>
          </p:nvGrpSpPr>
          <p:grpSpPr>
            <a:xfrm>
              <a:off x="1057239" y="3422843"/>
              <a:ext cx="6220414" cy="1618703"/>
              <a:chOff x="-131713" y="2600754"/>
              <a:chExt cx="6643165" cy="1718892"/>
            </a:xfrm>
          </p:grpSpPr>
          <p:cxnSp>
            <p:nvCxnSpPr>
              <p:cNvPr id="83" name="82 Conector recto"/>
              <p:cNvCxnSpPr>
                <a:stCxn id="8" idx="5"/>
                <a:endCxn id="12" idx="3"/>
              </p:cNvCxnSpPr>
              <p:nvPr/>
            </p:nvCxnSpPr>
            <p:spPr>
              <a:xfrm>
                <a:off x="-131713" y="2600754"/>
                <a:ext cx="6643165" cy="163123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83 Acorde"/>
              <p:cNvSpPr/>
              <p:nvPr/>
            </p:nvSpPr>
            <p:spPr>
              <a:xfrm rot="20981950">
                <a:off x="5808162" y="4063982"/>
                <a:ext cx="303964" cy="255664"/>
              </a:xfrm>
              <a:prstGeom prst="chord">
                <a:avLst>
                  <a:gd name="adj1" fmla="val 20863447"/>
                  <a:gd name="adj2" fmla="val 1451653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8</a:t>
                </a:r>
                <a:endParaRPr lang="en-US" sz="800" dirty="0">
                  <a:solidFill>
                    <a:schemeClr val="tx1"/>
                  </a:solidFill>
                </a:endParaRPr>
              </a:p>
            </p:txBody>
          </p:sp>
        </p:grpSp>
        <p:grpSp>
          <p:nvGrpSpPr>
            <p:cNvPr id="23" name="16 Grupo"/>
            <p:cNvGrpSpPr/>
            <p:nvPr/>
          </p:nvGrpSpPr>
          <p:grpSpPr>
            <a:xfrm>
              <a:off x="1921335" y="1352682"/>
              <a:ext cx="3330159" cy="3029790"/>
              <a:chOff x="437951" y="1556792"/>
              <a:chExt cx="3556481" cy="3217318"/>
            </a:xfrm>
          </p:grpSpPr>
          <p:cxnSp>
            <p:nvCxnSpPr>
              <p:cNvPr id="81" name="80 Conector recto"/>
              <p:cNvCxnSpPr>
                <a:stCxn id="15" idx="2"/>
                <a:endCxn id="9" idx="7"/>
              </p:cNvCxnSpPr>
              <p:nvPr/>
            </p:nvCxnSpPr>
            <p:spPr>
              <a:xfrm flipH="1">
                <a:off x="437951" y="1556792"/>
                <a:ext cx="3556481" cy="321731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81 Acorde"/>
              <p:cNvSpPr/>
              <p:nvPr/>
            </p:nvSpPr>
            <p:spPr>
              <a:xfrm rot="1113114">
                <a:off x="2304531" y="2880421"/>
                <a:ext cx="273726" cy="266303"/>
              </a:xfrm>
              <a:prstGeom prst="chord">
                <a:avLst>
                  <a:gd name="adj1" fmla="val 17203163"/>
                  <a:gd name="adj2" fmla="val 8100807"/>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 7</a:t>
                </a:r>
                <a:endParaRPr lang="en-US" sz="800" dirty="0">
                  <a:solidFill>
                    <a:schemeClr val="tx1"/>
                  </a:solidFill>
                </a:endParaRPr>
              </a:p>
            </p:txBody>
          </p:sp>
        </p:grpSp>
        <p:grpSp>
          <p:nvGrpSpPr>
            <p:cNvPr id="24" name="36 Grupo"/>
            <p:cNvGrpSpPr/>
            <p:nvPr/>
          </p:nvGrpSpPr>
          <p:grpSpPr>
            <a:xfrm>
              <a:off x="2051720" y="3399348"/>
              <a:ext cx="6035041" cy="1109772"/>
              <a:chOff x="146655" y="1642564"/>
              <a:chExt cx="6445189" cy="1178461"/>
            </a:xfrm>
          </p:grpSpPr>
          <p:cxnSp>
            <p:nvCxnSpPr>
              <p:cNvPr id="79" name="78 Conector recto"/>
              <p:cNvCxnSpPr>
                <a:endCxn id="13" idx="3"/>
              </p:cNvCxnSpPr>
              <p:nvPr/>
            </p:nvCxnSpPr>
            <p:spPr>
              <a:xfrm flipV="1">
                <a:off x="146655" y="1642564"/>
                <a:ext cx="6445189" cy="117846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79 Acorde"/>
              <p:cNvSpPr/>
              <p:nvPr/>
            </p:nvSpPr>
            <p:spPr>
              <a:xfrm rot="20981950">
                <a:off x="5854709" y="1699301"/>
                <a:ext cx="303964" cy="219910"/>
              </a:xfrm>
              <a:prstGeom prst="chord">
                <a:avLst>
                  <a:gd name="adj1" fmla="val 20185276"/>
                  <a:gd name="adj2" fmla="val 12127029"/>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chemeClr val="tx1"/>
                    </a:solidFill>
                  </a:rPr>
                  <a:t>7</a:t>
                </a:r>
                <a:endParaRPr lang="en-US" sz="700" dirty="0">
                  <a:solidFill>
                    <a:schemeClr val="tx1"/>
                  </a:solidFill>
                </a:endParaRPr>
              </a:p>
            </p:txBody>
          </p:sp>
        </p:grpSp>
        <p:grpSp>
          <p:nvGrpSpPr>
            <p:cNvPr id="25" name="36 Grupo"/>
            <p:cNvGrpSpPr/>
            <p:nvPr/>
          </p:nvGrpSpPr>
          <p:grpSpPr>
            <a:xfrm>
              <a:off x="2059575" y="4598248"/>
              <a:ext cx="3599861" cy="615320"/>
              <a:chOff x="714339" y="3732511"/>
              <a:chExt cx="3844512" cy="653404"/>
            </a:xfrm>
          </p:grpSpPr>
          <p:cxnSp>
            <p:nvCxnSpPr>
              <p:cNvPr id="77" name="76 Conector recto"/>
              <p:cNvCxnSpPr>
                <a:stCxn id="9" idx="6"/>
                <a:endCxn id="11" idx="1"/>
              </p:cNvCxnSpPr>
              <p:nvPr/>
            </p:nvCxnSpPr>
            <p:spPr>
              <a:xfrm>
                <a:off x="714339" y="3732511"/>
                <a:ext cx="3844512" cy="500889"/>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77 Acorde"/>
              <p:cNvSpPr/>
              <p:nvPr/>
            </p:nvSpPr>
            <p:spPr>
              <a:xfrm rot="284335">
                <a:off x="3935716" y="4132867"/>
                <a:ext cx="414652" cy="253048"/>
              </a:xfrm>
              <a:prstGeom prst="chord">
                <a:avLst>
                  <a:gd name="adj1" fmla="val 20234336"/>
                  <a:gd name="adj2" fmla="val 12552589"/>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rtlCol="0" anchor="ctr"/>
              <a:lstStyle/>
              <a:p>
                <a:pPr algn="ctr"/>
                <a:r>
                  <a:rPr lang="en-US" sz="700" dirty="0" smtClean="0">
                    <a:solidFill>
                      <a:schemeClr val="tx1"/>
                    </a:solidFill>
                  </a:rPr>
                  <a:t>14</a:t>
                </a:r>
                <a:endParaRPr lang="en-US" sz="700" dirty="0">
                  <a:solidFill>
                    <a:schemeClr val="tx1"/>
                  </a:solidFill>
                </a:endParaRPr>
              </a:p>
            </p:txBody>
          </p:sp>
        </p:grpSp>
        <p:grpSp>
          <p:nvGrpSpPr>
            <p:cNvPr id="26" name="16 Grupo"/>
            <p:cNvGrpSpPr/>
            <p:nvPr/>
          </p:nvGrpSpPr>
          <p:grpSpPr>
            <a:xfrm>
              <a:off x="4438997" y="2110942"/>
              <a:ext cx="2568953" cy="2891186"/>
              <a:chOff x="1394905" y="1533893"/>
              <a:chExt cx="2743542" cy="3070135"/>
            </a:xfrm>
          </p:grpSpPr>
          <p:cxnSp>
            <p:nvCxnSpPr>
              <p:cNvPr id="75" name="74 Conector recto"/>
              <p:cNvCxnSpPr>
                <a:stCxn id="14" idx="3"/>
                <a:endCxn id="10" idx="7"/>
              </p:cNvCxnSpPr>
              <p:nvPr/>
            </p:nvCxnSpPr>
            <p:spPr>
              <a:xfrm flipH="1">
                <a:off x="1394905" y="1533893"/>
                <a:ext cx="2743542" cy="307013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75 Acorde"/>
              <p:cNvSpPr/>
              <p:nvPr/>
            </p:nvSpPr>
            <p:spPr>
              <a:xfrm rot="20821642">
                <a:off x="3571887" y="1746472"/>
                <a:ext cx="273726" cy="266303"/>
              </a:xfrm>
              <a:prstGeom prst="chord">
                <a:avLst>
                  <a:gd name="adj1" fmla="val 6420332"/>
                  <a:gd name="adj2" fmla="val 360298"/>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9</a:t>
                </a:r>
                <a:endParaRPr lang="en-US" sz="800" dirty="0">
                  <a:solidFill>
                    <a:schemeClr val="tx1"/>
                  </a:solidFill>
                </a:endParaRPr>
              </a:p>
            </p:txBody>
          </p:sp>
        </p:grpSp>
        <p:grpSp>
          <p:nvGrpSpPr>
            <p:cNvPr id="27" name="36 Grupo"/>
            <p:cNvGrpSpPr/>
            <p:nvPr/>
          </p:nvGrpSpPr>
          <p:grpSpPr>
            <a:xfrm>
              <a:off x="4438997" y="5388211"/>
              <a:ext cx="1153014" cy="238299"/>
              <a:chOff x="3327477" y="4175329"/>
              <a:chExt cx="1231374" cy="253048"/>
            </a:xfrm>
          </p:grpSpPr>
          <p:cxnSp>
            <p:nvCxnSpPr>
              <p:cNvPr id="73" name="72 Conector recto"/>
              <p:cNvCxnSpPr>
                <a:stCxn id="10" idx="5"/>
              </p:cNvCxnSpPr>
              <p:nvPr/>
            </p:nvCxnSpPr>
            <p:spPr>
              <a:xfrm>
                <a:off x="3327477" y="4223605"/>
                <a:ext cx="1231374" cy="979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73 Acorde"/>
              <p:cNvSpPr/>
              <p:nvPr/>
            </p:nvSpPr>
            <p:spPr>
              <a:xfrm rot="284335">
                <a:off x="3701887" y="4175329"/>
                <a:ext cx="459832" cy="253048"/>
              </a:xfrm>
              <a:prstGeom prst="chord">
                <a:avLst>
                  <a:gd name="adj1" fmla="val 19966904"/>
                  <a:gd name="adj2" fmla="val 11576337"/>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chemeClr val="tx1"/>
                    </a:solidFill>
                  </a:rPr>
                  <a:t>17</a:t>
                </a:r>
                <a:endParaRPr lang="en-US" sz="700" dirty="0">
                  <a:solidFill>
                    <a:schemeClr val="tx1"/>
                  </a:solidFill>
                </a:endParaRPr>
              </a:p>
            </p:txBody>
          </p:sp>
        </p:grpSp>
        <p:grpSp>
          <p:nvGrpSpPr>
            <p:cNvPr id="28" name="16 Grupo"/>
            <p:cNvGrpSpPr/>
            <p:nvPr/>
          </p:nvGrpSpPr>
          <p:grpSpPr>
            <a:xfrm>
              <a:off x="5579943" y="1657830"/>
              <a:ext cx="413232" cy="3322732"/>
              <a:chOff x="1180470" y="1124744"/>
              <a:chExt cx="441316" cy="3528392"/>
            </a:xfrm>
          </p:grpSpPr>
          <p:cxnSp>
            <p:nvCxnSpPr>
              <p:cNvPr id="71" name="70 Conector recto"/>
              <p:cNvCxnSpPr>
                <a:stCxn id="15" idx="4"/>
                <a:endCxn id="11" idx="0"/>
              </p:cNvCxnSpPr>
              <p:nvPr/>
            </p:nvCxnSpPr>
            <p:spPr>
              <a:xfrm>
                <a:off x="1333754" y="1124744"/>
                <a:ext cx="288032" cy="352839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71 Acorde"/>
              <p:cNvSpPr/>
              <p:nvPr/>
            </p:nvSpPr>
            <p:spPr>
              <a:xfrm rot="20981950">
                <a:off x="1180470" y="2275580"/>
                <a:ext cx="408129" cy="197932"/>
              </a:xfrm>
              <a:prstGeom prst="chord">
                <a:avLst>
                  <a:gd name="adj1" fmla="val 4332723"/>
                  <a:gd name="adj2" fmla="val 17987571"/>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144000" rtlCol="0" anchor="ctr"/>
              <a:lstStyle/>
              <a:p>
                <a:pPr algn="ctr"/>
                <a:r>
                  <a:rPr lang="en-US" sz="700" dirty="0" smtClean="0">
                    <a:solidFill>
                      <a:schemeClr val="tx1"/>
                    </a:solidFill>
                  </a:rPr>
                  <a:t>11</a:t>
                </a:r>
                <a:endParaRPr lang="en-US" sz="700" dirty="0">
                  <a:solidFill>
                    <a:schemeClr val="tx1"/>
                  </a:solidFill>
                </a:endParaRPr>
              </a:p>
            </p:txBody>
          </p:sp>
        </p:grpSp>
        <p:grpSp>
          <p:nvGrpSpPr>
            <p:cNvPr id="29" name="16 Grupo"/>
            <p:cNvGrpSpPr/>
            <p:nvPr/>
          </p:nvGrpSpPr>
          <p:grpSpPr>
            <a:xfrm>
              <a:off x="6156177" y="2200319"/>
              <a:ext cx="1185514" cy="2780245"/>
              <a:chOff x="1686557" y="1772817"/>
              <a:chExt cx="1266082" cy="2952327"/>
            </a:xfrm>
          </p:grpSpPr>
          <p:cxnSp>
            <p:nvCxnSpPr>
              <p:cNvPr id="69" name="68 Conector recto"/>
              <p:cNvCxnSpPr>
                <a:stCxn id="14" idx="4"/>
              </p:cNvCxnSpPr>
              <p:nvPr/>
            </p:nvCxnSpPr>
            <p:spPr>
              <a:xfrm flipH="1">
                <a:off x="1686557" y="1772817"/>
                <a:ext cx="1266082" cy="295232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69 Acorde"/>
              <p:cNvSpPr/>
              <p:nvPr/>
            </p:nvSpPr>
            <p:spPr>
              <a:xfrm rot="1113114" flipH="1">
                <a:off x="2070959" y="3651470"/>
                <a:ext cx="280189" cy="217528"/>
              </a:xfrm>
              <a:prstGeom prst="chord">
                <a:avLst>
                  <a:gd name="adj1" fmla="val 2329112"/>
                  <a:gd name="adj2" fmla="val 1910246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ctr"/>
              <a:lstStyle/>
              <a:p>
                <a:pPr algn="ctr"/>
                <a:r>
                  <a:rPr lang="en-US" sz="800" dirty="0" smtClean="0">
                    <a:solidFill>
                      <a:schemeClr val="tx1"/>
                    </a:solidFill>
                  </a:rPr>
                  <a:t>12</a:t>
                </a:r>
                <a:endParaRPr lang="en-US" sz="800" dirty="0">
                  <a:solidFill>
                    <a:schemeClr val="tx1"/>
                  </a:solidFill>
                </a:endParaRPr>
              </a:p>
            </p:txBody>
          </p:sp>
        </p:grpSp>
        <p:grpSp>
          <p:nvGrpSpPr>
            <p:cNvPr id="30" name="102 Grupo"/>
            <p:cNvGrpSpPr/>
            <p:nvPr/>
          </p:nvGrpSpPr>
          <p:grpSpPr>
            <a:xfrm rot="19781711">
              <a:off x="5913724" y="3355807"/>
              <a:ext cx="3012804" cy="2017580"/>
              <a:chOff x="436042" y="988099"/>
              <a:chExt cx="2339625" cy="2015378"/>
            </a:xfrm>
          </p:grpSpPr>
          <p:sp>
            <p:nvSpPr>
              <p:cNvPr id="67" name="66 Arco"/>
              <p:cNvSpPr/>
              <p:nvPr/>
            </p:nvSpPr>
            <p:spPr>
              <a:xfrm rot="3986758">
                <a:off x="660584" y="763557"/>
                <a:ext cx="1890541" cy="2339625"/>
              </a:xfrm>
              <a:prstGeom prst="arc">
                <a:avLst>
                  <a:gd name="adj1" fmla="val 17301816"/>
                  <a:gd name="adj2" fmla="val 5764291"/>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68" name="67 Acorde"/>
              <p:cNvSpPr/>
              <p:nvPr/>
            </p:nvSpPr>
            <p:spPr>
              <a:xfrm rot="587802">
                <a:off x="914583" y="2715034"/>
                <a:ext cx="342824" cy="288443"/>
              </a:xfrm>
              <a:prstGeom prst="chord">
                <a:avLst>
                  <a:gd name="adj1" fmla="val 8426655"/>
                  <a:gd name="adj2" fmla="val 191317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11</a:t>
                </a:r>
                <a:endParaRPr lang="en-US" sz="800" dirty="0">
                  <a:solidFill>
                    <a:schemeClr val="tx1"/>
                  </a:solidFill>
                </a:endParaRPr>
              </a:p>
            </p:txBody>
          </p:sp>
        </p:grpSp>
        <p:grpSp>
          <p:nvGrpSpPr>
            <p:cNvPr id="31" name="16 Grupo"/>
            <p:cNvGrpSpPr/>
            <p:nvPr/>
          </p:nvGrpSpPr>
          <p:grpSpPr>
            <a:xfrm>
              <a:off x="7945130" y="3488725"/>
              <a:ext cx="475369" cy="1038728"/>
              <a:chOff x="2691051" y="2614013"/>
              <a:chExt cx="507676" cy="1103020"/>
            </a:xfrm>
          </p:grpSpPr>
          <p:cxnSp>
            <p:nvCxnSpPr>
              <p:cNvPr id="65" name="64 Conector recto"/>
              <p:cNvCxnSpPr>
                <a:stCxn id="13" idx="4"/>
                <a:endCxn id="12" idx="7"/>
              </p:cNvCxnSpPr>
              <p:nvPr/>
            </p:nvCxnSpPr>
            <p:spPr>
              <a:xfrm flipH="1">
                <a:off x="2691051" y="2614013"/>
                <a:ext cx="507676" cy="110302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65 Acorde"/>
              <p:cNvSpPr/>
              <p:nvPr/>
            </p:nvSpPr>
            <p:spPr>
              <a:xfrm rot="1113114">
                <a:off x="2778349" y="2892831"/>
                <a:ext cx="273726" cy="266303"/>
              </a:xfrm>
              <a:prstGeom prst="chord">
                <a:avLst>
                  <a:gd name="adj1" fmla="val 3242427"/>
                  <a:gd name="adj2" fmla="val 18798770"/>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7</a:t>
                </a:r>
                <a:endParaRPr lang="en-US" sz="800" dirty="0">
                  <a:solidFill>
                    <a:schemeClr val="tx1"/>
                  </a:solidFill>
                </a:endParaRPr>
              </a:p>
            </p:txBody>
          </p:sp>
        </p:grpSp>
        <p:grpSp>
          <p:nvGrpSpPr>
            <p:cNvPr id="32" name="252 Grupo"/>
            <p:cNvGrpSpPr/>
            <p:nvPr/>
          </p:nvGrpSpPr>
          <p:grpSpPr>
            <a:xfrm>
              <a:off x="6057213" y="1568454"/>
              <a:ext cx="2029548" cy="1399348"/>
              <a:chOff x="1396410" y="2735128"/>
              <a:chExt cx="2167478" cy="1485960"/>
            </a:xfrm>
          </p:grpSpPr>
          <p:cxnSp>
            <p:nvCxnSpPr>
              <p:cNvPr id="63" name="62 Conector recto"/>
              <p:cNvCxnSpPr>
                <a:stCxn id="15" idx="5"/>
                <a:endCxn id="13" idx="1"/>
              </p:cNvCxnSpPr>
              <p:nvPr/>
            </p:nvCxnSpPr>
            <p:spPr>
              <a:xfrm>
                <a:off x="1396410" y="2735128"/>
                <a:ext cx="2167478" cy="14859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63 Acorde"/>
              <p:cNvSpPr/>
              <p:nvPr/>
            </p:nvSpPr>
            <p:spPr>
              <a:xfrm rot="1603337">
                <a:off x="2777499" y="3704265"/>
                <a:ext cx="360989" cy="313835"/>
              </a:xfrm>
              <a:prstGeom prst="chord">
                <a:avLst>
                  <a:gd name="adj1" fmla="val 21272424"/>
                  <a:gd name="adj2" fmla="val 12152428"/>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0" rtlCol="0" anchor="ctr"/>
              <a:lstStyle/>
              <a:p>
                <a:pPr algn="ctr"/>
                <a:r>
                  <a:rPr lang="en-US" sz="700" dirty="0" smtClean="0">
                    <a:solidFill>
                      <a:schemeClr val="tx1"/>
                    </a:solidFill>
                  </a:rPr>
                  <a:t>155</a:t>
                </a:r>
                <a:endParaRPr lang="en-US" sz="700" dirty="0">
                  <a:solidFill>
                    <a:schemeClr val="tx1"/>
                  </a:solidFill>
                </a:endParaRPr>
              </a:p>
            </p:txBody>
          </p:sp>
        </p:grpSp>
        <p:grpSp>
          <p:nvGrpSpPr>
            <p:cNvPr id="33" name="122 Grupo"/>
            <p:cNvGrpSpPr/>
            <p:nvPr/>
          </p:nvGrpSpPr>
          <p:grpSpPr>
            <a:xfrm rot="602823">
              <a:off x="1273992" y="452047"/>
              <a:ext cx="4294570" cy="1855259"/>
              <a:chOff x="76643" y="1462938"/>
              <a:chExt cx="3149912" cy="1866985"/>
            </a:xfrm>
          </p:grpSpPr>
          <p:sp>
            <p:nvSpPr>
              <p:cNvPr id="61" name="60 Arco"/>
              <p:cNvSpPr/>
              <p:nvPr/>
            </p:nvSpPr>
            <p:spPr>
              <a:xfrm rot="4090875">
                <a:off x="821421" y="924789"/>
                <a:ext cx="1660356" cy="3149912"/>
              </a:xfrm>
              <a:prstGeom prst="arc">
                <a:avLst>
                  <a:gd name="adj1" fmla="val 5774465"/>
                  <a:gd name="adj2" fmla="val 16250542"/>
                </a:avLst>
              </a:prstGeom>
              <a:ln w="2222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62" name="61 Acorde"/>
              <p:cNvSpPr/>
              <p:nvPr/>
            </p:nvSpPr>
            <p:spPr>
              <a:xfrm rot="20382592">
                <a:off x="1394680" y="1462938"/>
                <a:ext cx="258192" cy="314816"/>
              </a:xfrm>
              <a:prstGeom prst="chord">
                <a:avLst>
                  <a:gd name="adj1" fmla="val 9793843"/>
                  <a:gd name="adj2" fmla="val 1061006"/>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7</a:t>
                </a:r>
                <a:endParaRPr lang="en-US" sz="800" dirty="0">
                  <a:solidFill>
                    <a:schemeClr val="tx1"/>
                  </a:solidFill>
                </a:endParaRPr>
              </a:p>
            </p:txBody>
          </p:sp>
        </p:grpSp>
        <p:sp>
          <p:nvSpPr>
            <p:cNvPr id="36" name="35 Elipse"/>
            <p:cNvSpPr/>
            <p:nvPr/>
          </p:nvSpPr>
          <p:spPr>
            <a:xfrm>
              <a:off x="3923928" y="874486"/>
              <a:ext cx="943959" cy="6102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457 </a:t>
              </a:r>
            </a:p>
            <a:p>
              <a:pPr algn="ctr"/>
              <a:r>
                <a:rPr lang="en-US" sz="1400" dirty="0" smtClean="0">
                  <a:solidFill>
                    <a:schemeClr val="tx1"/>
                  </a:solidFill>
                </a:rPr>
                <a:t>-</a:t>
              </a:r>
            </a:p>
          </p:txBody>
        </p:sp>
        <p:grpSp>
          <p:nvGrpSpPr>
            <p:cNvPr id="34" name="16 Grupo"/>
            <p:cNvGrpSpPr/>
            <p:nvPr/>
          </p:nvGrpSpPr>
          <p:grpSpPr>
            <a:xfrm>
              <a:off x="1397757" y="1296692"/>
              <a:ext cx="2664411" cy="384630"/>
              <a:chOff x="-452426" y="1951448"/>
              <a:chExt cx="2845485" cy="408437"/>
            </a:xfrm>
          </p:grpSpPr>
          <p:cxnSp>
            <p:nvCxnSpPr>
              <p:cNvPr id="59" name="58 Conector recto"/>
              <p:cNvCxnSpPr/>
              <p:nvPr/>
            </p:nvCxnSpPr>
            <p:spPr>
              <a:xfrm flipV="1">
                <a:off x="-452426" y="2056271"/>
                <a:ext cx="2845485" cy="3036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59 Acorde"/>
              <p:cNvSpPr/>
              <p:nvPr/>
            </p:nvSpPr>
            <p:spPr>
              <a:xfrm rot="21306872">
                <a:off x="1834743" y="1951448"/>
                <a:ext cx="257038" cy="265798"/>
              </a:xfrm>
              <a:prstGeom prst="chord">
                <a:avLst>
                  <a:gd name="adj1" fmla="val 10500396"/>
                  <a:gd name="adj2" fmla="val 41051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chemeClr val="tx1"/>
                    </a:solidFill>
                  </a:rPr>
                  <a:t>9</a:t>
                </a:r>
              </a:p>
              <a:p>
                <a:pPr algn="ctr"/>
                <a:endParaRPr lang="en-US" sz="700" dirty="0">
                  <a:solidFill>
                    <a:schemeClr val="tx1"/>
                  </a:solidFill>
                </a:endParaRPr>
              </a:p>
            </p:txBody>
          </p:sp>
        </p:grpSp>
        <p:sp>
          <p:nvSpPr>
            <p:cNvPr id="38" name="37 Elipse"/>
            <p:cNvSpPr/>
            <p:nvPr/>
          </p:nvSpPr>
          <p:spPr>
            <a:xfrm>
              <a:off x="2339752" y="5157192"/>
              <a:ext cx="943959" cy="6102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17</a:t>
              </a:r>
            </a:p>
            <a:p>
              <a:pPr algn="ctr"/>
              <a:r>
                <a:rPr lang="en-US" sz="1400" dirty="0" smtClean="0">
                  <a:solidFill>
                    <a:schemeClr val="tx1"/>
                  </a:solidFill>
                </a:rPr>
                <a:t>-</a:t>
              </a:r>
              <a:endParaRPr lang="en-US" sz="1400" dirty="0">
                <a:solidFill>
                  <a:schemeClr val="tx1"/>
                </a:solidFill>
              </a:endParaRPr>
            </a:p>
          </p:txBody>
        </p:sp>
        <p:grpSp>
          <p:nvGrpSpPr>
            <p:cNvPr id="35" name="34 Grupo"/>
            <p:cNvGrpSpPr/>
            <p:nvPr/>
          </p:nvGrpSpPr>
          <p:grpSpPr>
            <a:xfrm rot="16477572">
              <a:off x="909800" y="3150141"/>
              <a:ext cx="1606278" cy="2902274"/>
              <a:chOff x="885641" y="1214049"/>
              <a:chExt cx="1488798" cy="2697729"/>
            </a:xfrm>
          </p:grpSpPr>
          <p:sp>
            <p:nvSpPr>
              <p:cNvPr id="57" name="56 Arco"/>
              <p:cNvSpPr/>
              <p:nvPr/>
            </p:nvSpPr>
            <p:spPr>
              <a:xfrm rot="2549272">
                <a:off x="1089089" y="1214049"/>
                <a:ext cx="1285350" cy="2697729"/>
              </a:xfrm>
              <a:prstGeom prst="arc">
                <a:avLst>
                  <a:gd name="adj1" fmla="val 6003221"/>
                  <a:gd name="adj2" fmla="val 15896742"/>
                </a:avLst>
              </a:prstGeom>
              <a:ln w="2222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58" name="57 Acorde"/>
              <p:cNvSpPr/>
              <p:nvPr/>
            </p:nvSpPr>
            <p:spPr>
              <a:xfrm rot="5962059">
                <a:off x="882949" y="2220115"/>
                <a:ext cx="254698" cy="249313"/>
              </a:xfrm>
              <a:prstGeom prst="chord">
                <a:avLst>
                  <a:gd name="adj1" fmla="val 7693"/>
                  <a:gd name="adj2" fmla="val 13928539"/>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8</a:t>
                </a:r>
                <a:endParaRPr lang="en-US" sz="800" dirty="0">
                  <a:solidFill>
                    <a:schemeClr val="tx1"/>
                  </a:solidFill>
                </a:endParaRPr>
              </a:p>
            </p:txBody>
          </p:sp>
        </p:grpSp>
        <p:grpSp>
          <p:nvGrpSpPr>
            <p:cNvPr id="37" name="16 Grupo"/>
            <p:cNvGrpSpPr/>
            <p:nvPr/>
          </p:nvGrpSpPr>
          <p:grpSpPr>
            <a:xfrm>
              <a:off x="2547170" y="1357634"/>
              <a:ext cx="270633" cy="3799558"/>
              <a:chOff x="-70818" y="1404444"/>
              <a:chExt cx="289025" cy="4034731"/>
            </a:xfrm>
          </p:grpSpPr>
          <p:cxnSp>
            <p:nvCxnSpPr>
              <p:cNvPr id="55" name="54 Conector recto"/>
              <p:cNvCxnSpPr>
                <a:stCxn id="16" idx="3"/>
                <a:endCxn id="38" idx="0"/>
              </p:cNvCxnSpPr>
              <p:nvPr/>
            </p:nvCxnSpPr>
            <p:spPr>
              <a:xfrm>
                <a:off x="-70592" y="1404444"/>
                <a:ext cx="282315" cy="403473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55 Acorde"/>
              <p:cNvSpPr/>
              <p:nvPr/>
            </p:nvSpPr>
            <p:spPr>
              <a:xfrm rot="20981950">
                <a:off x="-70818" y="2429359"/>
                <a:ext cx="289025" cy="334759"/>
              </a:xfrm>
              <a:prstGeom prst="chord">
                <a:avLst>
                  <a:gd name="adj1" fmla="val 15297132"/>
                  <a:gd name="adj2" fmla="val 7218733"/>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chemeClr val="tx1"/>
                    </a:solidFill>
                  </a:rPr>
                  <a:t>5</a:t>
                </a:r>
                <a:endParaRPr lang="en-US" sz="700" dirty="0">
                  <a:solidFill>
                    <a:schemeClr val="tx1"/>
                  </a:solidFill>
                </a:endParaRPr>
              </a:p>
            </p:txBody>
          </p:sp>
        </p:grpSp>
        <p:grpSp>
          <p:nvGrpSpPr>
            <p:cNvPr id="39" name="102 Grupo"/>
            <p:cNvGrpSpPr/>
            <p:nvPr/>
          </p:nvGrpSpPr>
          <p:grpSpPr>
            <a:xfrm rot="21035398">
              <a:off x="2737951" y="2801272"/>
              <a:ext cx="6138886" cy="3424734"/>
              <a:chOff x="932819" y="-1371164"/>
              <a:chExt cx="1186650" cy="3868484"/>
            </a:xfrm>
          </p:grpSpPr>
          <p:sp>
            <p:nvSpPr>
              <p:cNvPr id="53" name="52 Arco"/>
              <p:cNvSpPr/>
              <p:nvPr/>
            </p:nvSpPr>
            <p:spPr>
              <a:xfrm rot="21294495">
                <a:off x="932819" y="-1371164"/>
                <a:ext cx="1186650" cy="3843905"/>
              </a:xfrm>
              <a:prstGeom prst="arc">
                <a:avLst>
                  <a:gd name="adj1" fmla="val 21275674"/>
                  <a:gd name="adj2" fmla="val 10248263"/>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54" name="53 Acorde"/>
              <p:cNvSpPr/>
              <p:nvPr/>
            </p:nvSpPr>
            <p:spPr>
              <a:xfrm rot="89897">
                <a:off x="1311052" y="2208877"/>
                <a:ext cx="60861" cy="288443"/>
              </a:xfrm>
              <a:prstGeom prst="chord">
                <a:avLst>
                  <a:gd name="adj1" fmla="val 9393960"/>
                  <a:gd name="adj2" fmla="val 213227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5</a:t>
                </a:r>
                <a:endParaRPr lang="en-US" sz="800" dirty="0">
                  <a:solidFill>
                    <a:schemeClr val="tx1"/>
                  </a:solidFill>
                </a:endParaRPr>
              </a:p>
            </p:txBody>
          </p:sp>
        </p:grpSp>
        <p:grpSp>
          <p:nvGrpSpPr>
            <p:cNvPr id="40" name="102 Grupo"/>
            <p:cNvGrpSpPr/>
            <p:nvPr/>
          </p:nvGrpSpPr>
          <p:grpSpPr>
            <a:xfrm rot="770761">
              <a:off x="3027492" y="4356962"/>
              <a:ext cx="4673214" cy="1884930"/>
              <a:chOff x="-87123" y="553549"/>
              <a:chExt cx="3629034" cy="2401109"/>
            </a:xfrm>
          </p:grpSpPr>
          <p:sp>
            <p:nvSpPr>
              <p:cNvPr id="51" name="50 Arco"/>
              <p:cNvSpPr/>
              <p:nvPr/>
            </p:nvSpPr>
            <p:spPr>
              <a:xfrm rot="3986758">
                <a:off x="782122" y="-315696"/>
                <a:ext cx="1890543" cy="3629034"/>
              </a:xfrm>
              <a:prstGeom prst="arc">
                <a:avLst>
                  <a:gd name="adj1" fmla="val 16739432"/>
                  <a:gd name="adj2" fmla="val 5197287"/>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52" name="51 Acorde"/>
              <p:cNvSpPr/>
              <p:nvPr/>
            </p:nvSpPr>
            <p:spPr>
              <a:xfrm rot="20712288">
                <a:off x="906183" y="2666215"/>
                <a:ext cx="214060" cy="288443"/>
              </a:xfrm>
              <a:prstGeom prst="chord">
                <a:avLst>
                  <a:gd name="adj1" fmla="val 9698348"/>
                  <a:gd name="adj2" fmla="val 160848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8</a:t>
                </a:r>
                <a:endParaRPr lang="en-US" sz="800" dirty="0">
                  <a:solidFill>
                    <a:schemeClr val="tx1"/>
                  </a:solidFill>
                </a:endParaRPr>
              </a:p>
            </p:txBody>
          </p:sp>
        </p:grpSp>
        <p:grpSp>
          <p:nvGrpSpPr>
            <p:cNvPr id="41" name="16 Grupo"/>
            <p:cNvGrpSpPr/>
            <p:nvPr/>
          </p:nvGrpSpPr>
          <p:grpSpPr>
            <a:xfrm>
              <a:off x="4105258" y="1484784"/>
              <a:ext cx="322727" cy="3427968"/>
              <a:chOff x="-126451" y="1377631"/>
              <a:chExt cx="344659" cy="3640142"/>
            </a:xfrm>
          </p:grpSpPr>
          <p:cxnSp>
            <p:nvCxnSpPr>
              <p:cNvPr id="49" name="48 Conector recto"/>
              <p:cNvCxnSpPr>
                <a:stCxn id="36" idx="4"/>
                <a:endCxn id="10" idx="0"/>
              </p:cNvCxnSpPr>
              <p:nvPr/>
            </p:nvCxnSpPr>
            <p:spPr>
              <a:xfrm flipH="1">
                <a:off x="-126451" y="1377631"/>
                <a:ext cx="310402" cy="364014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49 Acorde"/>
              <p:cNvSpPr/>
              <p:nvPr/>
            </p:nvSpPr>
            <p:spPr>
              <a:xfrm>
                <a:off x="-12497" y="2700532"/>
                <a:ext cx="230705" cy="206397"/>
              </a:xfrm>
              <a:prstGeom prst="chord">
                <a:avLst>
                  <a:gd name="adj1" fmla="val 15076513"/>
                  <a:gd name="adj2" fmla="val 6816281"/>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000" rIns="72000" rtlCol="0" anchor="ctr"/>
              <a:lstStyle/>
              <a:p>
                <a:pPr algn="ctr"/>
                <a:r>
                  <a:rPr lang="en-US" sz="700" dirty="0" smtClean="0">
                    <a:solidFill>
                      <a:schemeClr val="tx1"/>
                    </a:solidFill>
                  </a:rPr>
                  <a:t>9</a:t>
                </a:r>
                <a:endParaRPr lang="en-US" sz="700" dirty="0">
                  <a:solidFill>
                    <a:schemeClr val="tx1"/>
                  </a:solidFill>
                </a:endParaRPr>
              </a:p>
            </p:txBody>
          </p:sp>
        </p:grpSp>
        <p:grpSp>
          <p:nvGrpSpPr>
            <p:cNvPr id="42" name="16 Grupo"/>
            <p:cNvGrpSpPr/>
            <p:nvPr/>
          </p:nvGrpSpPr>
          <p:grpSpPr>
            <a:xfrm>
              <a:off x="4729647" y="1395408"/>
              <a:ext cx="1066489" cy="3583534"/>
              <a:chOff x="1271929" y="1106301"/>
              <a:chExt cx="1138970" cy="3805336"/>
            </a:xfrm>
          </p:grpSpPr>
          <p:cxnSp>
            <p:nvCxnSpPr>
              <p:cNvPr id="47" name="46 Conector recto"/>
              <p:cNvCxnSpPr>
                <a:stCxn id="36" idx="5"/>
              </p:cNvCxnSpPr>
              <p:nvPr/>
            </p:nvCxnSpPr>
            <p:spPr>
              <a:xfrm>
                <a:off x="1271929" y="1106301"/>
                <a:ext cx="1138970" cy="380533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47 Acorde"/>
              <p:cNvSpPr/>
              <p:nvPr/>
            </p:nvSpPr>
            <p:spPr>
              <a:xfrm rot="21079689">
                <a:off x="1717409" y="3297081"/>
                <a:ext cx="363209" cy="197932"/>
              </a:xfrm>
              <a:prstGeom prst="chord">
                <a:avLst>
                  <a:gd name="adj1" fmla="val 3223097"/>
                  <a:gd name="adj2" fmla="val 17376173"/>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72000" rtlCol="0" anchor="ctr"/>
              <a:lstStyle/>
              <a:p>
                <a:pPr algn="ctr"/>
                <a:r>
                  <a:rPr lang="en-US" sz="700" dirty="0" smtClean="0">
                    <a:solidFill>
                      <a:schemeClr val="tx1"/>
                    </a:solidFill>
                  </a:rPr>
                  <a:t>12</a:t>
                </a:r>
                <a:endParaRPr lang="en-US" sz="700" dirty="0">
                  <a:solidFill>
                    <a:schemeClr val="tx1"/>
                  </a:solidFill>
                </a:endParaRPr>
              </a:p>
            </p:txBody>
          </p:sp>
        </p:grpSp>
        <p:sp>
          <p:nvSpPr>
            <p:cNvPr id="45" name="44 Acorde"/>
            <p:cNvSpPr/>
            <p:nvPr/>
          </p:nvSpPr>
          <p:spPr>
            <a:xfrm rot="985341">
              <a:off x="6022195" y="902934"/>
              <a:ext cx="343936" cy="250305"/>
            </a:xfrm>
            <a:prstGeom prst="chord">
              <a:avLst>
                <a:gd name="adj1" fmla="val 9872042"/>
                <a:gd name="adj2" fmla="val 104407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700" dirty="0" smtClean="0">
                  <a:solidFill>
                    <a:schemeClr val="tx1"/>
                  </a:solidFill>
                </a:rPr>
                <a:t>109</a:t>
              </a:r>
            </a:p>
            <a:p>
              <a:pPr algn="ctr"/>
              <a:endParaRPr lang="en-US" sz="700" dirty="0">
                <a:solidFill>
                  <a:schemeClr val="tx1"/>
                </a:solidFill>
              </a:endParaRPr>
            </a:p>
          </p:txBody>
        </p:sp>
        <p:sp>
          <p:nvSpPr>
            <p:cNvPr id="46" name="45 Arco"/>
            <p:cNvSpPr/>
            <p:nvPr/>
          </p:nvSpPr>
          <p:spPr>
            <a:xfrm rot="6537736">
              <a:off x="5229908" y="153370"/>
              <a:ext cx="1649928" cy="3482698"/>
            </a:xfrm>
            <a:prstGeom prst="arc">
              <a:avLst>
                <a:gd name="adj1" fmla="val 6288585"/>
                <a:gd name="adj2" fmla="val 14221263"/>
              </a:avLst>
            </a:prstGeom>
            <a:ln w="2222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sp>
        <p:nvSpPr>
          <p:cNvPr id="103" name="102 CuadroTexto"/>
          <p:cNvSpPr txBox="1"/>
          <p:nvPr/>
        </p:nvSpPr>
        <p:spPr>
          <a:xfrm>
            <a:off x="611560" y="6011996"/>
            <a:ext cx="8280920" cy="369332"/>
          </a:xfrm>
          <a:prstGeom prst="rect">
            <a:avLst/>
          </a:prstGeom>
          <a:noFill/>
        </p:spPr>
        <p:txBody>
          <a:bodyPr wrap="square" rtlCol="0">
            <a:spAutoFit/>
          </a:bodyPr>
          <a:lstStyle/>
          <a:p>
            <a:r>
              <a:rPr lang="en-US" dirty="0" smtClean="0"/>
              <a:t>Which criteria should we use to define the colors on the graph?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321 Grupo"/>
          <p:cNvGrpSpPr/>
          <p:nvPr/>
        </p:nvGrpSpPr>
        <p:grpSpPr>
          <a:xfrm>
            <a:off x="971600" y="736826"/>
            <a:ext cx="7961517" cy="5036279"/>
            <a:chOff x="251520" y="575467"/>
            <a:chExt cx="8640960" cy="5628925"/>
          </a:xfrm>
        </p:grpSpPr>
        <p:sp>
          <p:nvSpPr>
            <p:cNvPr id="101" name="39 Arco"/>
            <p:cNvSpPr/>
            <p:nvPr/>
          </p:nvSpPr>
          <p:spPr>
            <a:xfrm rot="6194828">
              <a:off x="4304219" y="-618886"/>
              <a:ext cx="3071398" cy="5460103"/>
            </a:xfrm>
            <a:prstGeom prst="arc">
              <a:avLst>
                <a:gd name="adj1" fmla="val 5833210"/>
                <a:gd name="adj2" fmla="val 16377013"/>
              </a:avLst>
            </a:prstGeom>
            <a:ln w="22225"/>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99" name="47 Conector recto"/>
            <p:cNvCxnSpPr>
              <a:stCxn id="8" idx="6"/>
              <a:endCxn id="13" idx="2"/>
            </p:cNvCxnSpPr>
            <p:nvPr/>
          </p:nvCxnSpPr>
          <p:spPr>
            <a:xfrm flipV="1">
              <a:off x="1195479" y="3183573"/>
              <a:ext cx="6753042" cy="2349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3 Elipse"/>
            <p:cNvSpPr/>
            <p:nvPr/>
          </p:nvSpPr>
          <p:spPr>
            <a:xfrm>
              <a:off x="925777" y="1681325"/>
              <a:ext cx="943959" cy="6102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16</a:t>
              </a:r>
            </a:p>
            <a:p>
              <a:pPr algn="ctr"/>
              <a:r>
                <a:rPr lang="en-US" sz="1100" dirty="0" smtClean="0">
                  <a:solidFill>
                    <a:schemeClr val="tx1"/>
                  </a:solidFill>
                </a:rPr>
                <a:t>AACC</a:t>
              </a:r>
              <a:endParaRPr lang="en-US" sz="1100" dirty="0">
                <a:solidFill>
                  <a:schemeClr val="tx1"/>
                </a:solidFill>
              </a:endParaRPr>
            </a:p>
          </p:txBody>
        </p:sp>
        <p:sp>
          <p:nvSpPr>
            <p:cNvPr id="8" name="7 Elipse"/>
            <p:cNvSpPr/>
            <p:nvPr/>
          </p:nvSpPr>
          <p:spPr>
            <a:xfrm>
              <a:off x="251520" y="2901921"/>
              <a:ext cx="943959" cy="6102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16</a:t>
              </a:r>
            </a:p>
            <a:p>
              <a:pPr algn="ctr"/>
              <a:r>
                <a:rPr lang="en-US" sz="1100" dirty="0" smtClean="0">
                  <a:solidFill>
                    <a:schemeClr val="tx1"/>
                  </a:solidFill>
                </a:rPr>
                <a:t>A-</a:t>
              </a:r>
              <a:endParaRPr lang="en-US" sz="1100" dirty="0">
                <a:solidFill>
                  <a:schemeClr val="tx1"/>
                </a:solidFill>
              </a:endParaRPr>
            </a:p>
          </p:txBody>
        </p:sp>
        <p:sp>
          <p:nvSpPr>
            <p:cNvPr id="9" name="8 Elipse"/>
            <p:cNvSpPr/>
            <p:nvPr/>
          </p:nvSpPr>
          <p:spPr>
            <a:xfrm>
              <a:off x="1115616" y="4293096"/>
              <a:ext cx="943959" cy="6102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17</a:t>
              </a:r>
            </a:p>
            <a:p>
              <a:pPr algn="ctr"/>
              <a:r>
                <a:rPr lang="en-US" sz="1100" dirty="0" smtClean="0">
                  <a:solidFill>
                    <a:schemeClr val="tx1"/>
                  </a:solidFill>
                </a:rPr>
                <a:t>A</a:t>
              </a:r>
              <a:endParaRPr lang="en-US" sz="1100" dirty="0">
                <a:solidFill>
                  <a:schemeClr val="tx1"/>
                </a:solidFill>
              </a:endParaRPr>
            </a:p>
          </p:txBody>
        </p:sp>
        <p:sp>
          <p:nvSpPr>
            <p:cNvPr id="10" name="9 Elipse"/>
            <p:cNvSpPr/>
            <p:nvPr/>
          </p:nvSpPr>
          <p:spPr>
            <a:xfrm>
              <a:off x="3633278" y="4912752"/>
              <a:ext cx="943959" cy="6102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17</a:t>
              </a:r>
            </a:p>
            <a:p>
              <a:pPr algn="ctr"/>
              <a:r>
                <a:rPr lang="en-US" sz="1100" dirty="0" smtClean="0">
                  <a:solidFill>
                    <a:schemeClr val="tx1"/>
                  </a:solidFill>
                </a:rPr>
                <a:t>C</a:t>
              </a:r>
              <a:endParaRPr lang="en-US" sz="1100" dirty="0">
                <a:solidFill>
                  <a:schemeClr val="tx1"/>
                </a:solidFill>
              </a:endParaRPr>
            </a:p>
          </p:txBody>
        </p:sp>
        <p:sp>
          <p:nvSpPr>
            <p:cNvPr id="11" name="10 Elipse"/>
            <p:cNvSpPr/>
            <p:nvPr/>
          </p:nvSpPr>
          <p:spPr>
            <a:xfrm>
              <a:off x="5521196" y="4980563"/>
              <a:ext cx="943959" cy="6102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32</a:t>
              </a:r>
            </a:p>
            <a:p>
              <a:pPr algn="ctr"/>
              <a:r>
                <a:rPr lang="en-US" sz="1100" dirty="0" smtClean="0">
                  <a:solidFill>
                    <a:schemeClr val="tx1"/>
                  </a:solidFill>
                </a:rPr>
                <a:t>CCA</a:t>
              </a:r>
              <a:endParaRPr lang="en-US" sz="1100" dirty="0">
                <a:solidFill>
                  <a:schemeClr val="tx1"/>
                </a:solidFill>
              </a:endParaRPr>
            </a:p>
          </p:txBody>
        </p:sp>
        <p:sp>
          <p:nvSpPr>
            <p:cNvPr id="12" name="11 Elipse"/>
            <p:cNvSpPr/>
            <p:nvPr/>
          </p:nvSpPr>
          <p:spPr>
            <a:xfrm>
              <a:off x="7139413" y="4438076"/>
              <a:ext cx="943959" cy="6102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32</a:t>
              </a:r>
            </a:p>
            <a:p>
              <a:pPr algn="ctr"/>
              <a:r>
                <a:rPr lang="en-US" sz="1100" dirty="0" smtClean="0">
                  <a:solidFill>
                    <a:schemeClr val="tx1"/>
                  </a:solidFill>
                </a:rPr>
                <a:t>C-</a:t>
              </a:r>
              <a:endParaRPr lang="en-US" sz="1100" dirty="0">
                <a:solidFill>
                  <a:schemeClr val="tx1"/>
                </a:solidFill>
              </a:endParaRPr>
            </a:p>
          </p:txBody>
        </p:sp>
        <p:sp>
          <p:nvSpPr>
            <p:cNvPr id="13" name="12 Elipse"/>
            <p:cNvSpPr/>
            <p:nvPr/>
          </p:nvSpPr>
          <p:spPr>
            <a:xfrm>
              <a:off x="7948521" y="2878426"/>
              <a:ext cx="943959" cy="6102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56 </a:t>
              </a:r>
            </a:p>
            <a:p>
              <a:pPr algn="ctr"/>
              <a:r>
                <a:rPr lang="en-US" sz="1100" dirty="0" smtClean="0">
                  <a:solidFill>
                    <a:schemeClr val="tx1"/>
                  </a:solidFill>
                </a:rPr>
                <a:t>TA</a:t>
              </a:r>
            </a:p>
          </p:txBody>
        </p:sp>
        <p:sp>
          <p:nvSpPr>
            <p:cNvPr id="14" name="13 Elipse"/>
            <p:cNvSpPr/>
            <p:nvPr/>
          </p:nvSpPr>
          <p:spPr>
            <a:xfrm>
              <a:off x="6869710" y="1590020"/>
              <a:ext cx="943959" cy="6102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56 </a:t>
              </a:r>
            </a:p>
            <a:p>
              <a:pPr algn="ctr"/>
              <a:r>
                <a:rPr lang="en-US" sz="1100" dirty="0" smtClean="0">
                  <a:solidFill>
                    <a:schemeClr val="tx1"/>
                  </a:solidFill>
                </a:rPr>
                <a:t>T-</a:t>
              </a:r>
            </a:p>
          </p:txBody>
        </p:sp>
        <p:sp>
          <p:nvSpPr>
            <p:cNvPr id="15" name="14 Elipse"/>
            <p:cNvSpPr/>
            <p:nvPr/>
          </p:nvSpPr>
          <p:spPr>
            <a:xfrm>
              <a:off x="5251494" y="1047533"/>
              <a:ext cx="943959" cy="6102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57 </a:t>
              </a:r>
            </a:p>
            <a:p>
              <a:pPr algn="ctr"/>
              <a:r>
                <a:rPr lang="en-US" sz="1100" dirty="0" smtClean="0">
                  <a:solidFill>
                    <a:schemeClr val="tx1"/>
                  </a:solidFill>
                </a:rPr>
                <a:t>A</a:t>
              </a:r>
            </a:p>
          </p:txBody>
        </p:sp>
        <p:sp>
          <p:nvSpPr>
            <p:cNvPr id="16" name="15 Elipse"/>
            <p:cNvSpPr/>
            <p:nvPr/>
          </p:nvSpPr>
          <p:spPr>
            <a:xfrm>
              <a:off x="2409142" y="836712"/>
              <a:ext cx="943959" cy="6102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57 </a:t>
              </a:r>
            </a:p>
            <a:p>
              <a:pPr algn="ctr"/>
              <a:r>
                <a:rPr lang="en-US" sz="1100" dirty="0" smtClean="0">
                  <a:solidFill>
                    <a:schemeClr val="tx1"/>
                  </a:solidFill>
                </a:rPr>
                <a:t>C</a:t>
              </a:r>
            </a:p>
          </p:txBody>
        </p:sp>
        <p:cxnSp>
          <p:nvCxnSpPr>
            <p:cNvPr id="97" name="14 Conector recto"/>
            <p:cNvCxnSpPr>
              <a:endCxn id="9" idx="0"/>
            </p:cNvCxnSpPr>
            <p:nvPr/>
          </p:nvCxnSpPr>
          <p:spPr>
            <a:xfrm>
              <a:off x="1397756" y="2291623"/>
              <a:ext cx="189839" cy="200147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22 Conector recto"/>
            <p:cNvCxnSpPr>
              <a:endCxn id="13" idx="1"/>
            </p:cNvCxnSpPr>
            <p:nvPr/>
          </p:nvCxnSpPr>
          <p:spPr>
            <a:xfrm>
              <a:off x="1869736" y="1986473"/>
              <a:ext cx="6217025" cy="981328"/>
            </a:xfrm>
            <a:prstGeom prst="line">
              <a:avLst/>
            </a:prstGeom>
            <a:ln w="22225"/>
            <a:effectLst/>
          </p:spPr>
          <p:style>
            <a:lnRef idx="2">
              <a:schemeClr val="dk1"/>
            </a:lnRef>
            <a:fillRef idx="0">
              <a:schemeClr val="dk1"/>
            </a:fillRef>
            <a:effectRef idx="1">
              <a:schemeClr val="dk1"/>
            </a:effectRef>
            <a:fontRef idx="minor">
              <a:schemeClr val="tx1"/>
            </a:fontRef>
          </p:style>
        </p:cxnSp>
        <p:cxnSp>
          <p:nvCxnSpPr>
            <p:cNvPr id="93" name="28 Conector recto"/>
            <p:cNvCxnSpPr>
              <a:endCxn id="10" idx="1"/>
            </p:cNvCxnSpPr>
            <p:nvPr/>
          </p:nvCxnSpPr>
          <p:spPr>
            <a:xfrm>
              <a:off x="1731495" y="2202247"/>
              <a:ext cx="2040024" cy="279988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32 Conector recto"/>
            <p:cNvCxnSpPr>
              <a:endCxn id="11" idx="1"/>
            </p:cNvCxnSpPr>
            <p:nvPr/>
          </p:nvCxnSpPr>
          <p:spPr>
            <a:xfrm>
              <a:off x="1835695" y="2057375"/>
              <a:ext cx="3823741" cy="301256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37 Conector recto"/>
            <p:cNvCxnSpPr>
              <a:endCxn id="14" idx="2"/>
            </p:cNvCxnSpPr>
            <p:nvPr/>
          </p:nvCxnSpPr>
          <p:spPr>
            <a:xfrm>
              <a:off x="1731496" y="1770699"/>
              <a:ext cx="5138214" cy="124468"/>
            </a:xfrm>
            <a:prstGeom prst="line">
              <a:avLst/>
            </a:prstGeom>
            <a:ln w="22225" cmpd="sng"/>
            <a:effectLst/>
          </p:spPr>
          <p:style>
            <a:lnRef idx="2">
              <a:schemeClr val="dk1"/>
            </a:lnRef>
            <a:fillRef idx="0">
              <a:schemeClr val="dk1"/>
            </a:fillRef>
            <a:effectRef idx="1">
              <a:schemeClr val="dk1"/>
            </a:effectRef>
            <a:fontRef idx="minor">
              <a:schemeClr val="tx1"/>
            </a:fontRef>
          </p:style>
        </p:cxnSp>
        <p:sp>
          <p:nvSpPr>
            <p:cNvPr id="87" name="30 Arco"/>
            <p:cNvSpPr/>
            <p:nvPr/>
          </p:nvSpPr>
          <p:spPr>
            <a:xfrm rot="2549272">
              <a:off x="851289" y="811539"/>
              <a:ext cx="1415938" cy="2540486"/>
            </a:xfrm>
            <a:prstGeom prst="arc">
              <a:avLst>
                <a:gd name="adj1" fmla="val 5723640"/>
                <a:gd name="adj2" fmla="val 16248060"/>
              </a:avLst>
            </a:prstGeom>
            <a:ln w="22225"/>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85" name="84 Conector recto"/>
            <p:cNvCxnSpPr>
              <a:stCxn id="16" idx="5"/>
              <a:endCxn id="12" idx="2"/>
            </p:cNvCxnSpPr>
            <p:nvPr/>
          </p:nvCxnSpPr>
          <p:spPr>
            <a:xfrm>
              <a:off x="3214861" y="1357633"/>
              <a:ext cx="3924552" cy="338559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82 Conector recto"/>
            <p:cNvCxnSpPr>
              <a:stCxn id="8" idx="5"/>
              <a:endCxn id="12" idx="3"/>
            </p:cNvCxnSpPr>
            <p:nvPr/>
          </p:nvCxnSpPr>
          <p:spPr>
            <a:xfrm>
              <a:off x="1057239" y="3422842"/>
              <a:ext cx="6220414" cy="153615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80 Conector recto"/>
            <p:cNvCxnSpPr>
              <a:stCxn id="15" idx="2"/>
              <a:endCxn id="9" idx="7"/>
            </p:cNvCxnSpPr>
            <p:nvPr/>
          </p:nvCxnSpPr>
          <p:spPr>
            <a:xfrm flipH="1">
              <a:off x="1921335" y="1352682"/>
              <a:ext cx="3330159" cy="302979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78 Conector recto"/>
            <p:cNvCxnSpPr>
              <a:endCxn id="13" idx="3"/>
            </p:cNvCxnSpPr>
            <p:nvPr/>
          </p:nvCxnSpPr>
          <p:spPr>
            <a:xfrm flipV="1">
              <a:off x="2051720" y="3399348"/>
              <a:ext cx="6035041" cy="110977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76 Conector recto"/>
            <p:cNvCxnSpPr>
              <a:stCxn id="9" idx="6"/>
              <a:endCxn id="11" idx="1"/>
            </p:cNvCxnSpPr>
            <p:nvPr/>
          </p:nvCxnSpPr>
          <p:spPr>
            <a:xfrm>
              <a:off x="2059575" y="4598249"/>
              <a:ext cx="3599861" cy="47169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74 Conector recto"/>
            <p:cNvCxnSpPr>
              <a:stCxn id="14" idx="3"/>
              <a:endCxn id="10" idx="7"/>
            </p:cNvCxnSpPr>
            <p:nvPr/>
          </p:nvCxnSpPr>
          <p:spPr>
            <a:xfrm flipH="1">
              <a:off x="4438997" y="2110942"/>
              <a:ext cx="2568953" cy="289118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72 Conector recto"/>
            <p:cNvCxnSpPr>
              <a:stCxn id="10" idx="5"/>
            </p:cNvCxnSpPr>
            <p:nvPr/>
          </p:nvCxnSpPr>
          <p:spPr>
            <a:xfrm>
              <a:off x="4438997" y="5433674"/>
              <a:ext cx="1153014" cy="922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70 Conector recto"/>
            <p:cNvCxnSpPr>
              <a:stCxn id="15" idx="4"/>
              <a:endCxn id="11" idx="0"/>
            </p:cNvCxnSpPr>
            <p:nvPr/>
          </p:nvCxnSpPr>
          <p:spPr>
            <a:xfrm>
              <a:off x="5723473" y="1657829"/>
              <a:ext cx="269702" cy="332273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68 Conector recto"/>
            <p:cNvCxnSpPr>
              <a:stCxn id="14" idx="4"/>
            </p:cNvCxnSpPr>
            <p:nvPr/>
          </p:nvCxnSpPr>
          <p:spPr>
            <a:xfrm flipH="1">
              <a:off x="6156177" y="2200319"/>
              <a:ext cx="1185513" cy="278024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66 Arco"/>
            <p:cNvSpPr/>
            <p:nvPr/>
          </p:nvSpPr>
          <p:spPr>
            <a:xfrm rot="2168469">
              <a:off x="6470581" y="2759367"/>
              <a:ext cx="1837853" cy="3102562"/>
            </a:xfrm>
            <a:prstGeom prst="arc">
              <a:avLst>
                <a:gd name="adj1" fmla="val 17301816"/>
                <a:gd name="adj2" fmla="val 5764291"/>
              </a:avLst>
            </a:prstGeom>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65" name="64 Conector recto"/>
            <p:cNvCxnSpPr>
              <a:stCxn id="13" idx="4"/>
              <a:endCxn id="12" idx="7"/>
            </p:cNvCxnSpPr>
            <p:nvPr/>
          </p:nvCxnSpPr>
          <p:spPr>
            <a:xfrm flipH="1">
              <a:off x="7945130" y="3488725"/>
              <a:ext cx="475370" cy="103872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62 Conector recto"/>
            <p:cNvCxnSpPr>
              <a:stCxn id="15" idx="5"/>
              <a:endCxn id="13" idx="1"/>
            </p:cNvCxnSpPr>
            <p:nvPr/>
          </p:nvCxnSpPr>
          <p:spPr>
            <a:xfrm>
              <a:off x="6057214" y="1568453"/>
              <a:ext cx="2029548" cy="139934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60 Arco"/>
            <p:cNvSpPr/>
            <p:nvPr/>
          </p:nvSpPr>
          <p:spPr>
            <a:xfrm rot="4693698">
              <a:off x="2578921" y="-666518"/>
              <a:ext cx="1649927" cy="4294570"/>
            </a:xfrm>
            <a:prstGeom prst="arc">
              <a:avLst>
                <a:gd name="adj1" fmla="val 5774465"/>
                <a:gd name="adj2" fmla="val 16250542"/>
              </a:avLst>
            </a:prstGeom>
            <a:ln w="22225"/>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6" name="35 Elipse"/>
            <p:cNvSpPr/>
            <p:nvPr/>
          </p:nvSpPr>
          <p:spPr>
            <a:xfrm>
              <a:off x="3923928" y="874486"/>
              <a:ext cx="943959" cy="6102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57 </a:t>
              </a:r>
            </a:p>
            <a:p>
              <a:pPr algn="ctr"/>
              <a:r>
                <a:rPr lang="en-US" sz="1400" dirty="0" smtClean="0">
                  <a:solidFill>
                    <a:schemeClr val="tx1"/>
                  </a:solidFill>
                </a:rPr>
                <a:t>-</a:t>
              </a:r>
            </a:p>
          </p:txBody>
        </p:sp>
        <p:cxnSp>
          <p:nvCxnSpPr>
            <p:cNvPr id="59" name="58 Conector recto"/>
            <p:cNvCxnSpPr/>
            <p:nvPr/>
          </p:nvCxnSpPr>
          <p:spPr>
            <a:xfrm flipV="1">
              <a:off x="1397757" y="1395405"/>
              <a:ext cx="2664411" cy="28591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37 Elipse"/>
            <p:cNvSpPr/>
            <p:nvPr/>
          </p:nvSpPr>
          <p:spPr>
            <a:xfrm>
              <a:off x="2339752" y="5157192"/>
              <a:ext cx="943959" cy="6102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17</a:t>
              </a:r>
            </a:p>
            <a:p>
              <a:pPr algn="ctr"/>
              <a:r>
                <a:rPr lang="en-US" sz="1400" dirty="0" smtClean="0">
                  <a:solidFill>
                    <a:schemeClr val="tx1"/>
                  </a:solidFill>
                </a:rPr>
                <a:t>-</a:t>
              </a:r>
              <a:endParaRPr lang="en-US" sz="1400" dirty="0">
                <a:solidFill>
                  <a:schemeClr val="tx1"/>
                </a:solidFill>
              </a:endParaRPr>
            </a:p>
          </p:txBody>
        </p:sp>
        <p:sp>
          <p:nvSpPr>
            <p:cNvPr id="57" name="56 Arco"/>
            <p:cNvSpPr/>
            <p:nvPr/>
          </p:nvSpPr>
          <p:spPr>
            <a:xfrm rot="19026844">
              <a:off x="1048207" y="2997514"/>
              <a:ext cx="1346656" cy="2988739"/>
            </a:xfrm>
            <a:prstGeom prst="arc">
              <a:avLst>
                <a:gd name="adj1" fmla="val 6003221"/>
                <a:gd name="adj2" fmla="val 15896742"/>
              </a:avLst>
            </a:prstGeom>
            <a:ln w="22225"/>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55" name="54 Conector recto"/>
            <p:cNvCxnSpPr>
              <a:stCxn id="16" idx="3"/>
              <a:endCxn id="38" idx="0"/>
            </p:cNvCxnSpPr>
            <p:nvPr/>
          </p:nvCxnSpPr>
          <p:spPr>
            <a:xfrm>
              <a:off x="2547382" y="1357633"/>
              <a:ext cx="264350" cy="379955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52 Arco"/>
            <p:cNvSpPr/>
            <p:nvPr/>
          </p:nvSpPr>
          <p:spPr>
            <a:xfrm rot="20729893">
              <a:off x="2736223" y="2801418"/>
              <a:ext cx="6138885" cy="3402974"/>
            </a:xfrm>
            <a:prstGeom prst="arc">
              <a:avLst>
                <a:gd name="adj1" fmla="val 21275674"/>
                <a:gd name="adj2" fmla="val 10248263"/>
              </a:avLst>
            </a:prstGeom>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51" name="50 Arco"/>
            <p:cNvSpPr/>
            <p:nvPr/>
          </p:nvSpPr>
          <p:spPr>
            <a:xfrm rot="4757519">
              <a:off x="4665304" y="2767432"/>
              <a:ext cx="1484122" cy="4673214"/>
            </a:xfrm>
            <a:prstGeom prst="arc">
              <a:avLst>
                <a:gd name="adj1" fmla="val 16739432"/>
                <a:gd name="adj2" fmla="val 5197287"/>
              </a:avLst>
            </a:prstGeom>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49" name="48 Conector recto"/>
            <p:cNvCxnSpPr>
              <a:stCxn id="36" idx="4"/>
              <a:endCxn id="10" idx="0"/>
            </p:cNvCxnSpPr>
            <p:nvPr/>
          </p:nvCxnSpPr>
          <p:spPr>
            <a:xfrm flipH="1">
              <a:off x="4105258" y="1484783"/>
              <a:ext cx="290650" cy="342796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46 Conector recto"/>
            <p:cNvCxnSpPr>
              <a:stCxn id="36" idx="5"/>
            </p:cNvCxnSpPr>
            <p:nvPr/>
          </p:nvCxnSpPr>
          <p:spPr>
            <a:xfrm>
              <a:off x="4729647" y="1395408"/>
              <a:ext cx="1066488" cy="358353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45 Arco"/>
            <p:cNvSpPr/>
            <p:nvPr/>
          </p:nvSpPr>
          <p:spPr>
            <a:xfrm rot="6537736">
              <a:off x="5229908" y="153370"/>
              <a:ext cx="1649928" cy="3482698"/>
            </a:xfrm>
            <a:prstGeom prst="arc">
              <a:avLst>
                <a:gd name="adj1" fmla="val 6288585"/>
                <a:gd name="adj2" fmla="val 14221263"/>
              </a:avLst>
            </a:prstGeom>
            <a:ln w="22225"/>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21 Tabla"/>
          <p:cNvGraphicFramePr>
            <a:graphicFrameLocks noGrp="1"/>
          </p:cNvGraphicFramePr>
          <p:nvPr/>
        </p:nvGraphicFramePr>
        <p:xfrm>
          <a:off x="323528" y="188639"/>
          <a:ext cx="5832650" cy="1152129"/>
        </p:xfrm>
        <a:graphic>
          <a:graphicData uri="http://schemas.openxmlformats.org/drawingml/2006/table">
            <a:tbl>
              <a:tblPr/>
              <a:tblGrid>
                <a:gridCol w="784222"/>
                <a:gridCol w="784222"/>
                <a:gridCol w="1127318"/>
                <a:gridCol w="784222"/>
                <a:gridCol w="784222"/>
                <a:gridCol w="784222"/>
                <a:gridCol w="784222"/>
              </a:tblGrid>
              <a:tr h="166073">
                <a:tc>
                  <a:txBody>
                    <a:bodyPr/>
                    <a:lstStyle/>
                    <a:p>
                      <a:pPr algn="l" rtl="0" fontAlgn="b"/>
                      <a:r>
                        <a:rPr lang="en-US" sz="900" b="0" i="0" u="none" strike="noStrike" dirty="0">
                          <a:solidFill>
                            <a:srgbClr val="000000"/>
                          </a:solidFill>
                          <a:latin typeface="Calibri"/>
                        </a:rPr>
                        <a:t>REF</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rtl="0" fontAlgn="b"/>
                      <a:r>
                        <a:rPr lang="en-US" sz="900" b="1" i="0" u="none" strike="noStrike">
                          <a:solidFill>
                            <a:srgbClr val="000000"/>
                          </a:solidFill>
                          <a:latin typeface="Calibri"/>
                        </a:rPr>
                        <a:t>16AAACC</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rtl="0" fontAlgn="b"/>
                      <a:r>
                        <a:rPr lang="en-US" sz="900" b="1" i="0" u="none" strike="noStrike">
                          <a:solidFill>
                            <a:srgbClr val="000000"/>
                          </a:solidFill>
                          <a:latin typeface="Calibri"/>
                        </a:rPr>
                        <a:t>17A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rtl="0" fontAlgn="b"/>
                      <a:r>
                        <a:rPr lang="en-US" sz="900" b="1" i="0" u="none" strike="noStrike">
                          <a:solidFill>
                            <a:srgbClr val="000000"/>
                          </a:solidFill>
                          <a:latin typeface="Calibri"/>
                        </a:rPr>
                        <a:t>32CCA</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rtl="0" fontAlgn="b"/>
                      <a:r>
                        <a:rPr lang="en-US" sz="900" b="1" i="0" u="none" strike="noStrike">
                          <a:solidFill>
                            <a:srgbClr val="000000"/>
                          </a:solidFill>
                          <a:latin typeface="Calibri"/>
                        </a:rPr>
                        <a:t>…</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rtl="0" fontAlgn="b"/>
                      <a:r>
                        <a:rPr lang="en-US" sz="900" b="1" i="0" u="none" strike="noStrike">
                          <a:solidFill>
                            <a:srgbClr val="000000"/>
                          </a:solidFill>
                          <a:latin typeface="Calibri"/>
                        </a:rPr>
                        <a:t>456TA</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rtl="0" fontAlgn="b"/>
                      <a:r>
                        <a:rPr lang="en-US" sz="900" b="1" i="0" u="none" strike="noStrike">
                          <a:solidFill>
                            <a:srgbClr val="000000"/>
                          </a:solidFill>
                          <a:latin typeface="Calibri"/>
                        </a:rPr>
                        <a:t>457A</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66073">
                <a:tc>
                  <a:txBody>
                    <a:bodyPr/>
                    <a:lstStyle/>
                    <a:p>
                      <a:pPr algn="l" rtl="0" fontAlgn="b"/>
                      <a:r>
                        <a:rPr lang="en-US" sz="900" b="0" i="0" u="none" strike="noStrike">
                          <a:solidFill>
                            <a:srgbClr val="000000"/>
                          </a:solidFill>
                          <a:latin typeface="Calibri"/>
                        </a:rPr>
                        <a:t>ALT</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r>
                        <a:rPr lang="en-US" sz="900" b="1" i="0" u="none" strike="noStrike">
                          <a:solidFill>
                            <a:srgbClr val="000000"/>
                          </a:solidFill>
                          <a:latin typeface="Calibri"/>
                        </a:rPr>
                        <a:t>16A-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r>
                        <a:rPr lang="en-US" sz="900" b="1" i="0" u="none" strike="noStrike">
                          <a:solidFill>
                            <a:srgbClr val="000000"/>
                          </a:solidFill>
                          <a:latin typeface="Calibri"/>
                        </a:rPr>
                        <a:t>17C</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r>
                        <a:rPr lang="en-US" sz="900" b="1" i="0" u="none" strike="noStrike">
                          <a:solidFill>
                            <a:srgbClr val="000000"/>
                          </a:solidFill>
                          <a:latin typeface="Calibri"/>
                        </a:rPr>
                        <a:t>32C</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rtl="0" fontAlgn="b"/>
                      <a:r>
                        <a:rPr lang="en-US" sz="900" b="1" i="0" u="none" strike="noStrike">
                          <a:solidFill>
                            <a:srgbClr val="000000"/>
                          </a:solidFill>
                          <a:latin typeface="Calibri"/>
                        </a:rPr>
                        <a:t>…</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r>
                        <a:rPr lang="en-US" sz="900" b="1" i="0" u="none" strike="noStrike">
                          <a:solidFill>
                            <a:srgbClr val="000000"/>
                          </a:solidFill>
                          <a:latin typeface="Calibri"/>
                        </a:rPr>
                        <a:t>456T-</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b"/>
                      <a:r>
                        <a:rPr lang="en-US" sz="900" b="1" i="0" u="none" strike="noStrike">
                          <a:solidFill>
                            <a:srgbClr val="000000"/>
                          </a:solidFill>
                          <a:latin typeface="Calibri"/>
                        </a:rPr>
                        <a:t>457C</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166073">
                <a:tc>
                  <a:txBody>
                    <a:bodyPr/>
                    <a:lstStyle/>
                    <a:p>
                      <a:pPr algn="l" rtl="0" fontAlgn="b"/>
                      <a:r>
                        <a:rPr lang="en-US" sz="900" b="0" i="0" u="none" strike="noStrike">
                          <a:solidFill>
                            <a:srgbClr val="000000"/>
                          </a:solidFill>
                          <a:latin typeface="Calibri"/>
                        </a:rPr>
                        <a:t>NON SUPP</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rtl="0" fontAlgn="b"/>
                      <a:r>
                        <a:rPr lang="en-US" sz="900" b="1" i="0" u="none" strike="noStrike">
                          <a:solidFill>
                            <a:srgbClr val="000000"/>
                          </a:solidFill>
                          <a:latin typeface="Calibri"/>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rtl="0" fontAlgn="b"/>
                      <a:r>
                        <a:rPr lang="en-US" sz="900" b="1" i="0" u="none" strike="noStrike">
                          <a:solidFill>
                            <a:srgbClr val="000000"/>
                          </a:solidFill>
                          <a:latin typeface="Calibri"/>
                        </a:rPr>
                        <a:t>17-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rtl="0" fontAlgn="b"/>
                      <a:r>
                        <a:rPr lang="en-US" sz="900" b="1" i="0" u="none" strike="noStrike">
                          <a:solidFill>
                            <a:srgbClr val="000000"/>
                          </a:solidFill>
                          <a:latin typeface="Calibri"/>
                        </a:rPr>
                        <a:t> </a:t>
                      </a:r>
                    </a:p>
                  </a:txBody>
                  <a:tcPr marL="9525" marR="9525" marT="952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rtl="0" fontAlgn="b"/>
                      <a:r>
                        <a:rPr lang="en-US" sz="900" b="1" i="0" u="none" strike="noStrike">
                          <a:solidFill>
                            <a:srgbClr val="000000"/>
                          </a:solidFill>
                          <a:latin typeface="Calibri"/>
                        </a:rPr>
                        <a:t>…</a:t>
                      </a:r>
                    </a:p>
                  </a:txBody>
                  <a:tcPr marL="9525" marR="9525" marT="952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rtl="0" fontAlgn="b"/>
                      <a:r>
                        <a:rPr lang="en-US" sz="900" b="1" i="0" u="none" strike="noStrike">
                          <a:solidFill>
                            <a:srgbClr val="000000"/>
                          </a:solidFill>
                          <a:latin typeface="Calibri"/>
                        </a:rPr>
                        <a:t> </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rtl="0" fontAlgn="b"/>
                      <a:r>
                        <a:rPr lang="en-US" sz="900" b="1" i="0" u="none" strike="noStrike">
                          <a:solidFill>
                            <a:srgbClr val="000000"/>
                          </a:solidFill>
                          <a:latin typeface="Calibri"/>
                        </a:rPr>
                        <a:t>457-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217970">
                <a:tc>
                  <a:txBody>
                    <a:bodyPr/>
                    <a:lstStyle/>
                    <a:p>
                      <a:pPr algn="l" rtl="0" fontAlgn="b"/>
                      <a:r>
                        <a:rPr lang="en-US" sz="1000" b="1" i="0" u="none" strike="noStrike">
                          <a:solidFill>
                            <a:srgbClr val="FF0000"/>
                          </a:solidFill>
                          <a:latin typeface="Calibri"/>
                        </a:rPr>
                        <a:t>COPY 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000" b="1" i="0" u="none" strike="noStrike" dirty="0">
                          <a:solidFill>
                            <a:srgbClr val="FF0000"/>
                          </a:solidFill>
                          <a:latin typeface="Calibri"/>
                        </a:rPr>
                        <a:t>AAACCC</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000" b="1" i="0" u="none" strike="noStrike" dirty="0">
                          <a:solidFill>
                            <a:srgbClr val="FF0000"/>
                          </a:solidFill>
                          <a:latin typeface="Calibri"/>
                        </a:rPr>
                        <a:t>C</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000" b="1" i="0" u="none" strike="noStrike">
                          <a:solidFill>
                            <a:srgbClr val="FF0000"/>
                          </a:solidFill>
                          <a:latin typeface="Calibri"/>
                        </a:rPr>
                        <a:t>CCA</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100" b="1" i="0" u="none" strike="noStrike">
                          <a:solidFill>
                            <a:srgbClr val="FF0000"/>
                          </a:solidFill>
                          <a:latin typeface="Calibri"/>
                        </a:rPr>
                        <a:t> </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000" b="1" i="1" u="none" strike="noStrike">
                          <a:solidFill>
                            <a:srgbClr val="FF0000"/>
                          </a:solidFill>
                          <a:latin typeface="Calibri"/>
                        </a:rPr>
                        <a:t>T-</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000" b="1" i="0" u="none" strike="noStrike" dirty="0">
                          <a:solidFill>
                            <a:srgbClr val="FF0000"/>
                          </a:solidFill>
                          <a:latin typeface="Calibri"/>
                        </a:rPr>
                        <a:t>-</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7970">
                <a:tc>
                  <a:txBody>
                    <a:bodyPr/>
                    <a:lstStyle/>
                    <a:p>
                      <a:pPr algn="l" rtl="0" fontAlgn="b"/>
                      <a:r>
                        <a:rPr lang="en-US" sz="1000" b="1" i="0" u="none" strike="noStrike">
                          <a:solidFill>
                            <a:srgbClr val="0070C0"/>
                          </a:solidFill>
                          <a:latin typeface="Calibri"/>
                        </a:rPr>
                        <a:t>COPY 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000" b="1" i="0" u="none" strike="noStrike">
                          <a:solidFill>
                            <a:srgbClr val="0070C0"/>
                          </a:solidFill>
                          <a:latin typeface="Calibri"/>
                        </a:rPr>
                        <a:t>AAACCC</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000" b="1" i="0" u="none" strike="noStrike">
                          <a:solidFill>
                            <a:srgbClr val="0070C0"/>
                          </a:solidFill>
                          <a:latin typeface="Calibri"/>
                        </a:rPr>
                        <a:t>A</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000" b="1" i="0" u="none" strike="noStrike" dirty="0">
                          <a:solidFill>
                            <a:srgbClr val="0070C0"/>
                          </a:solidFill>
                          <a:latin typeface="Calibri"/>
                        </a:rPr>
                        <a:t>CCA</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100" b="1" i="0" u="none" strike="noStrike" dirty="0">
                          <a:solidFill>
                            <a:srgbClr val="0070C0"/>
                          </a:solidFill>
                          <a:latin typeface="Calibri"/>
                        </a:rPr>
                        <a:t> </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000" b="1" i="0" u="none" strike="noStrike" dirty="0">
                          <a:solidFill>
                            <a:srgbClr val="0070C0"/>
                          </a:solidFill>
                          <a:latin typeface="Calibri"/>
                        </a:rPr>
                        <a:t>TA</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000" b="1" i="0" u="none" strike="noStrike" dirty="0">
                          <a:solidFill>
                            <a:srgbClr val="0070C0"/>
                          </a:solidFill>
                          <a:latin typeface="Calibri"/>
                        </a:rPr>
                        <a:t>A</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7970">
                <a:tc>
                  <a:txBody>
                    <a:bodyPr/>
                    <a:lstStyle/>
                    <a:p>
                      <a:pPr algn="l" rtl="0" fontAlgn="b"/>
                      <a:r>
                        <a:rPr lang="en-US" sz="1000" b="1" i="0" u="none" strike="noStrike">
                          <a:solidFill>
                            <a:srgbClr val="00B050"/>
                          </a:solidFill>
                          <a:latin typeface="Calibri"/>
                        </a:rPr>
                        <a:t>COPY 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000" b="1" i="1" u="none" strike="noStrike">
                          <a:solidFill>
                            <a:srgbClr val="00B050"/>
                          </a:solidFill>
                          <a:latin typeface="Calibri"/>
                        </a:rPr>
                        <a:t>A-</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000" b="1" i="0" u="none" strike="noStrike">
                          <a:solidFill>
                            <a:srgbClr val="00B050"/>
                          </a:solidFill>
                          <a:latin typeface="Calibri"/>
                        </a:rPr>
                        <a:t>-</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000" b="1" i="1" u="none" strike="noStrike">
                          <a:solidFill>
                            <a:srgbClr val="00B050"/>
                          </a:solidFill>
                          <a:latin typeface="Calibri"/>
                        </a:rPr>
                        <a:t>C</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100" b="1" i="0" u="none" strike="noStrike">
                          <a:solidFill>
                            <a:srgbClr val="00B050"/>
                          </a:solidFill>
                          <a:latin typeface="Calibri"/>
                        </a:rPr>
                        <a:t> </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000" b="1" i="0" u="none" strike="noStrike">
                          <a:solidFill>
                            <a:srgbClr val="00B050"/>
                          </a:solidFill>
                          <a:latin typeface="Calibri"/>
                        </a:rPr>
                        <a:t>TA</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000" b="1" i="1" u="none" strike="noStrike" dirty="0">
                          <a:solidFill>
                            <a:srgbClr val="00B050"/>
                          </a:solidFill>
                          <a:latin typeface="Calibri"/>
                        </a:rPr>
                        <a:t>C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23" name="22 Tabla"/>
          <p:cNvGraphicFramePr>
            <a:graphicFrameLocks noGrp="1"/>
          </p:cNvGraphicFramePr>
          <p:nvPr/>
        </p:nvGraphicFramePr>
        <p:xfrm>
          <a:off x="241764" y="1498400"/>
          <a:ext cx="8434692" cy="4810920"/>
        </p:xfrm>
        <a:graphic>
          <a:graphicData uri="http://schemas.openxmlformats.org/drawingml/2006/table">
            <a:tbl>
              <a:tblPr/>
              <a:tblGrid>
                <a:gridCol w="657828"/>
                <a:gridCol w="119442"/>
                <a:gridCol w="680660"/>
                <a:gridCol w="340330"/>
                <a:gridCol w="340330"/>
                <a:gridCol w="340330"/>
                <a:gridCol w="255247"/>
                <a:gridCol w="510495"/>
                <a:gridCol w="340330"/>
                <a:gridCol w="1701649"/>
                <a:gridCol w="2041979"/>
                <a:gridCol w="425412"/>
                <a:gridCol w="340330"/>
                <a:gridCol w="340330"/>
              </a:tblGrid>
              <a:tr h="197540">
                <a:tc>
                  <a:txBody>
                    <a:bodyPr/>
                    <a:lstStyle/>
                    <a:p>
                      <a:pPr algn="l" fontAlgn="b"/>
                      <a:r>
                        <a:rPr lang="en-US" sz="1100" b="0" i="0" u="none" strike="noStrike" dirty="0">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16AAACCC</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16A-</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17A</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17C</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17-</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32CCA</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32C</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456TA</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456T-</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457A</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457C</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457-</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7540">
                <a:tc>
                  <a:txBody>
                    <a:bodyPr/>
                    <a:lstStyle/>
                    <a:p>
                      <a:pPr algn="l" fontAlgn="b"/>
                      <a:r>
                        <a:rPr lang="en-US" sz="11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smtClean="0">
                          <a:solidFill>
                            <a:srgbClr val="000000"/>
                          </a:solidFill>
                          <a:latin typeface="Calibri"/>
                        </a:rPr>
                        <a:t>0</a:t>
                      </a:r>
                      <a:endParaRPr lang="en-US" sz="1100" b="0" i="0" u="none" strike="noStrike" dirty="0">
                        <a:solidFill>
                          <a:srgbClr val="000000"/>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latin typeface="Calibri"/>
                        </a:rPr>
                        <a:t>1</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latin typeface="Calibri"/>
                        </a:rPr>
                        <a:t>2</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latin typeface="Calibri"/>
                        </a:rPr>
                        <a:t>3</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latin typeface="Calibri"/>
                        </a:rPr>
                        <a:t>4</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latin typeface="Calibri"/>
                        </a:rPr>
                        <a:t>5</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latin typeface="Calibri"/>
                        </a:rPr>
                        <a:t>6</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latin typeface="Calibri"/>
                        </a:rPr>
                        <a:t>7</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latin typeface="Calibri"/>
                        </a:rPr>
                        <a:t>8</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latin typeface="Calibri"/>
                        </a:rPr>
                        <a:t>9</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latin typeface="Calibri"/>
                        </a:rPr>
                        <a:t>10</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latin typeface="Calibri"/>
                        </a:rPr>
                        <a:t>11</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2992">
                <a:tc>
                  <a:txBody>
                    <a:bodyPr/>
                    <a:lstStyle/>
                    <a:p>
                      <a:pPr algn="l" fontAlgn="b"/>
                      <a:r>
                        <a:rPr lang="en-US" sz="1100" b="0" i="0" u="none" strike="noStrike">
                          <a:solidFill>
                            <a:srgbClr val="000000"/>
                          </a:solidFill>
                          <a:latin typeface="Calibri"/>
                        </a:rPr>
                        <a:t>16AAACCC</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smtClean="0">
                          <a:solidFill>
                            <a:srgbClr val="000000"/>
                          </a:solidFill>
                          <a:latin typeface="Calibri"/>
                        </a:rPr>
                        <a:t>0</a:t>
                      </a:r>
                      <a:endParaRPr lang="en-US" sz="1100" b="0" i="0" u="none" strike="noStrike" dirty="0">
                        <a:solidFill>
                          <a:srgbClr val="000000"/>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7540">
                <a:tc>
                  <a:txBody>
                    <a:bodyPr/>
                    <a:lstStyle/>
                    <a:p>
                      <a:pPr algn="l" fontAlgn="b"/>
                      <a:r>
                        <a:rPr lang="en-US" sz="1100" b="0" i="0" u="none" strike="noStrike">
                          <a:solidFill>
                            <a:srgbClr val="000000"/>
                          </a:solidFill>
                          <a:latin typeface="Calibri"/>
                        </a:rPr>
                        <a:t>16A-</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latin typeface="Calibri"/>
                        </a:rPr>
                        <a:t>1</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4508">
                <a:tc>
                  <a:txBody>
                    <a:bodyPr/>
                    <a:lstStyle/>
                    <a:p>
                      <a:pPr algn="l" fontAlgn="b"/>
                      <a:r>
                        <a:rPr lang="en-US" sz="1100" b="0" i="0" u="none" strike="noStrike">
                          <a:solidFill>
                            <a:srgbClr val="000000"/>
                          </a:solidFill>
                          <a:latin typeface="Calibri"/>
                        </a:rPr>
                        <a:t>17A</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latin typeface="Calibri"/>
                        </a:rPr>
                        <a:t>2</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dirty="0">
                          <a:solidFill>
                            <a:srgbClr val="538ED5"/>
                          </a:solidFill>
                          <a:latin typeface="Calibri"/>
                        </a:rPr>
                        <a:t>1 2 3 10 14 15 17 </a:t>
                      </a:r>
                      <a:r>
                        <a:rPr lang="en-US" sz="400" b="0" i="0" u="none" strike="noStrike" dirty="0" smtClean="0">
                          <a:solidFill>
                            <a:srgbClr val="538ED5"/>
                          </a:solidFill>
                          <a:latin typeface="Calibri"/>
                        </a:rPr>
                        <a:t>269140 269141 269148 269149 269150 269155 269156</a:t>
                      </a:r>
                      <a:endParaRPr lang="en-US" sz="400" b="0" i="0" u="none" strike="noStrike" dirty="0">
                        <a:solidFill>
                          <a:srgbClr val="538ED5"/>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6024">
                <a:tc>
                  <a:txBody>
                    <a:bodyPr/>
                    <a:lstStyle/>
                    <a:p>
                      <a:pPr algn="l" fontAlgn="b"/>
                      <a:r>
                        <a:rPr lang="en-US" sz="1100" b="0" i="0" u="none" strike="noStrike">
                          <a:solidFill>
                            <a:srgbClr val="000000"/>
                          </a:solidFill>
                          <a:latin typeface="Calibri"/>
                        </a:rPr>
                        <a:t>17C</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latin typeface="Calibri"/>
                        </a:rPr>
                        <a:t>3</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dirty="0">
                          <a:solidFill>
                            <a:srgbClr val="FF0000"/>
                          </a:solidFill>
                          <a:latin typeface="Calibri"/>
                        </a:rPr>
                        <a:t>4 5 6 11 12 13 16 </a:t>
                      </a:r>
                      <a:r>
                        <a:rPr lang="en-US" sz="400" b="0" i="0" u="none" strike="noStrike">
                          <a:solidFill>
                            <a:srgbClr val="FF0000"/>
                          </a:solidFill>
                          <a:latin typeface="Calibri"/>
                        </a:rPr>
                        <a:t>18 </a:t>
                      </a:r>
                      <a:r>
                        <a:rPr lang="en-US" sz="400" b="0" i="0" u="none" strike="noStrike" smtClean="0">
                          <a:solidFill>
                            <a:srgbClr val="FF0000"/>
                          </a:solidFill>
                          <a:latin typeface="Calibri"/>
                        </a:rPr>
                        <a:t>269142 269145 269146 269151 269152 269157 269158 269159 269160</a:t>
                      </a:r>
                      <a:endParaRPr lang="en-US" sz="400" b="0" i="0" u="none" strike="noStrike" dirty="0">
                        <a:solidFill>
                          <a:srgbClr val="FF0000"/>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0253">
                <a:tc>
                  <a:txBody>
                    <a:bodyPr/>
                    <a:lstStyle/>
                    <a:p>
                      <a:pPr algn="l" fontAlgn="b"/>
                      <a:r>
                        <a:rPr lang="en-US" sz="1100" b="0" i="0" u="none" strike="noStrike">
                          <a:solidFill>
                            <a:srgbClr val="000000"/>
                          </a:solidFill>
                          <a:latin typeface="Calibri"/>
                        </a:rPr>
                        <a:t>17-</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latin typeface="Calibri"/>
                        </a:rPr>
                        <a:t>4</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FF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dirty="0">
                          <a:solidFill>
                            <a:srgbClr val="00B050"/>
                          </a:solidFill>
                          <a:latin typeface="Calibri"/>
                        </a:rPr>
                        <a:t>7 8 </a:t>
                      </a:r>
                      <a:r>
                        <a:rPr lang="en-US" sz="400" b="0" i="0" u="none" strike="noStrike">
                          <a:solidFill>
                            <a:srgbClr val="00B050"/>
                          </a:solidFill>
                          <a:latin typeface="Calibri"/>
                        </a:rPr>
                        <a:t>9 </a:t>
                      </a:r>
                      <a:r>
                        <a:rPr lang="en-US" sz="400" b="0" i="0" u="none" strike="noStrike" smtClean="0">
                          <a:solidFill>
                            <a:srgbClr val="00B050"/>
                          </a:solidFill>
                          <a:latin typeface="Calibri"/>
                        </a:rPr>
                        <a:t>269143 269144 269147 269153 269154</a:t>
                      </a:r>
                      <a:endParaRPr lang="en-US" sz="400" b="0" i="0" u="none" strike="noStrike" dirty="0">
                        <a:solidFill>
                          <a:srgbClr val="00B050"/>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0378">
                <a:tc>
                  <a:txBody>
                    <a:bodyPr/>
                    <a:lstStyle/>
                    <a:p>
                      <a:pPr algn="l" fontAlgn="b"/>
                      <a:r>
                        <a:rPr lang="en-US" sz="1100" b="0" i="0" u="none" strike="noStrike">
                          <a:solidFill>
                            <a:srgbClr val="000000"/>
                          </a:solidFill>
                          <a:latin typeface="Calibri"/>
                        </a:rPr>
                        <a:t>32CCA</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latin typeface="Calibri"/>
                        </a:rPr>
                        <a:t>5</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dirty="0">
                          <a:solidFill>
                            <a:srgbClr val="0070C0"/>
                          </a:solidFill>
                          <a:latin typeface="Calibri"/>
                        </a:rPr>
                        <a:t>1 2 3</a:t>
                      </a:r>
                      <a:r>
                        <a:rPr lang="en-US" sz="400" b="0" i="0" u="none" strike="noStrike" dirty="0">
                          <a:solidFill>
                            <a:srgbClr val="FF0000"/>
                          </a:solidFill>
                          <a:latin typeface="Calibri"/>
                        </a:rPr>
                        <a:t> 4 5 6 10 11 12 13 14 15 16 </a:t>
                      </a:r>
                      <a:r>
                        <a:rPr lang="en-US" sz="400" b="0" i="0" u="none" strike="noStrike" dirty="0">
                          <a:solidFill>
                            <a:srgbClr val="0070C0"/>
                          </a:solidFill>
                          <a:latin typeface="Calibri"/>
                        </a:rPr>
                        <a:t>17</a:t>
                      </a:r>
                      <a:r>
                        <a:rPr lang="en-US" sz="400" b="0" i="0" u="none" strike="noStrike" dirty="0">
                          <a:solidFill>
                            <a:srgbClr val="FF0000"/>
                          </a:solidFill>
                          <a:latin typeface="Calibri"/>
                        </a:rPr>
                        <a:t> </a:t>
                      </a:r>
                      <a:r>
                        <a:rPr lang="en-US" sz="400" b="0" i="0" u="none" strike="noStrike">
                          <a:solidFill>
                            <a:srgbClr val="FF0000"/>
                          </a:solidFill>
                          <a:latin typeface="Calibri"/>
                        </a:rPr>
                        <a:t>18 </a:t>
                      </a:r>
                      <a:r>
                        <a:rPr lang="en-US" sz="400" b="0" i="0" u="none" strike="noStrike" smtClean="0">
                          <a:solidFill>
                            <a:srgbClr val="0070C0"/>
                          </a:solidFill>
                          <a:latin typeface="Calibri"/>
                        </a:rPr>
                        <a:t>269140</a:t>
                      </a:r>
                      <a:r>
                        <a:rPr lang="en-US" sz="400" b="0" i="0" u="none" strike="noStrike" smtClean="0">
                          <a:solidFill>
                            <a:srgbClr val="FF0000"/>
                          </a:solidFill>
                          <a:latin typeface="Calibri"/>
                        </a:rPr>
                        <a:t> </a:t>
                      </a:r>
                      <a:r>
                        <a:rPr lang="en-US" sz="400" b="0" i="0" u="none" strike="noStrike" smtClean="0">
                          <a:solidFill>
                            <a:srgbClr val="0070C0"/>
                          </a:solidFill>
                          <a:latin typeface="Calibri"/>
                        </a:rPr>
                        <a:t>269141</a:t>
                      </a:r>
                      <a:r>
                        <a:rPr lang="en-US" sz="400" b="0" i="0" u="none" strike="noStrike" smtClean="0">
                          <a:solidFill>
                            <a:srgbClr val="FF0000"/>
                          </a:solidFill>
                          <a:latin typeface="Calibri"/>
                        </a:rPr>
                        <a:t> 269142 269145 269146</a:t>
                      </a:r>
                      <a:r>
                        <a:rPr lang="en-US" sz="400" b="0" i="0" u="none" strike="noStrike" smtClean="0">
                          <a:solidFill>
                            <a:srgbClr val="0070C0"/>
                          </a:solidFill>
                          <a:latin typeface="Calibri"/>
                        </a:rPr>
                        <a:t> 269148 269149 269150</a:t>
                      </a:r>
                      <a:r>
                        <a:rPr lang="en-US" sz="400" b="0" i="0" u="none" strike="noStrike" smtClean="0">
                          <a:solidFill>
                            <a:srgbClr val="FF0000"/>
                          </a:solidFill>
                          <a:latin typeface="Calibri"/>
                        </a:rPr>
                        <a:t> 269151 269152</a:t>
                      </a:r>
                      <a:r>
                        <a:rPr lang="en-US" sz="400" b="0" i="0" u="none" strike="noStrike" smtClean="0">
                          <a:solidFill>
                            <a:srgbClr val="0070C0"/>
                          </a:solidFill>
                          <a:latin typeface="Calibri"/>
                        </a:rPr>
                        <a:t> 269155 269156</a:t>
                      </a:r>
                      <a:r>
                        <a:rPr lang="en-US" sz="400" b="0" i="0" u="none" strike="noStrike" smtClean="0">
                          <a:solidFill>
                            <a:srgbClr val="FF0000"/>
                          </a:solidFill>
                          <a:latin typeface="Calibri"/>
                        </a:rPr>
                        <a:t> 269157 269158 269159 269160</a:t>
                      </a:r>
                      <a:endParaRPr lang="en-US" sz="400" b="0" i="0" u="none" strike="noStrike" dirty="0">
                        <a:solidFill>
                          <a:srgbClr val="000000"/>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dirty="0">
                          <a:solidFill>
                            <a:srgbClr val="0070C0"/>
                          </a:solidFill>
                          <a:latin typeface="Calibri"/>
                        </a:rPr>
                        <a:t>1 2 3 10 14 15 </a:t>
                      </a:r>
                      <a:r>
                        <a:rPr lang="en-US" sz="400" b="0" i="0" u="none" strike="noStrike">
                          <a:solidFill>
                            <a:srgbClr val="0070C0"/>
                          </a:solidFill>
                          <a:latin typeface="Calibri"/>
                        </a:rPr>
                        <a:t>17 </a:t>
                      </a:r>
                      <a:r>
                        <a:rPr lang="en-US" sz="400" b="0" i="0" u="none" strike="noStrike" smtClean="0">
                          <a:solidFill>
                            <a:srgbClr val="0070C0"/>
                          </a:solidFill>
                          <a:latin typeface="Calibri"/>
                        </a:rPr>
                        <a:t>269140 269141 269148 269149 269150 269155 269156</a:t>
                      </a:r>
                      <a:endParaRPr lang="en-US" sz="400" b="0" i="0" u="none" strike="noStrike" dirty="0">
                        <a:solidFill>
                          <a:srgbClr val="0070C0"/>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dirty="0">
                          <a:solidFill>
                            <a:srgbClr val="FF0000"/>
                          </a:solidFill>
                          <a:latin typeface="Calibri"/>
                        </a:rPr>
                        <a:t>4 5 6 11 12 13 16 </a:t>
                      </a:r>
                      <a:r>
                        <a:rPr lang="en-US" sz="400" b="0" i="0" u="none" strike="noStrike">
                          <a:solidFill>
                            <a:srgbClr val="FF0000"/>
                          </a:solidFill>
                          <a:latin typeface="Calibri"/>
                        </a:rPr>
                        <a:t>18 </a:t>
                      </a:r>
                      <a:r>
                        <a:rPr lang="en-US" sz="400" b="0" i="0" u="none" strike="noStrike" smtClean="0">
                          <a:solidFill>
                            <a:srgbClr val="FF0000"/>
                          </a:solidFill>
                          <a:latin typeface="Calibri"/>
                        </a:rPr>
                        <a:t>269142 269145 269146 269151 269152 269157 269158 269159 269160</a:t>
                      </a:r>
                      <a:endParaRPr lang="en-US" sz="400" b="0" i="0" u="none" strike="noStrike" dirty="0">
                        <a:solidFill>
                          <a:srgbClr val="FF0000"/>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FF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5539">
                <a:tc>
                  <a:txBody>
                    <a:bodyPr/>
                    <a:lstStyle/>
                    <a:p>
                      <a:pPr algn="l" fontAlgn="b"/>
                      <a:r>
                        <a:rPr lang="en-US" sz="1100" b="0" i="0" u="none" strike="noStrike">
                          <a:solidFill>
                            <a:srgbClr val="000000"/>
                          </a:solidFill>
                          <a:latin typeface="Calibri"/>
                        </a:rPr>
                        <a:t>32C</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latin typeface="Calibri"/>
                        </a:rPr>
                        <a:t>6</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dirty="0">
                          <a:solidFill>
                            <a:srgbClr val="00B050"/>
                          </a:solidFill>
                          <a:latin typeface="Calibri"/>
                        </a:rPr>
                        <a:t>7 8 </a:t>
                      </a:r>
                      <a:r>
                        <a:rPr lang="en-US" sz="400" b="0" i="0" u="none" strike="noStrike">
                          <a:solidFill>
                            <a:srgbClr val="00B050"/>
                          </a:solidFill>
                          <a:latin typeface="Calibri"/>
                        </a:rPr>
                        <a:t>9 </a:t>
                      </a:r>
                      <a:r>
                        <a:rPr lang="en-US" sz="400" b="0" i="0" u="none" strike="noStrike" smtClean="0">
                          <a:solidFill>
                            <a:srgbClr val="00B050"/>
                          </a:solidFill>
                          <a:latin typeface="Calibri"/>
                        </a:rPr>
                        <a:t>269143 269144 269147 269153 269154</a:t>
                      </a:r>
                      <a:endParaRPr lang="en-US" sz="400" b="0" i="0" u="none" strike="noStrike" dirty="0">
                        <a:solidFill>
                          <a:srgbClr val="00B050"/>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dirty="0">
                          <a:solidFill>
                            <a:srgbClr val="00B050"/>
                          </a:solidFill>
                          <a:latin typeface="Calibri"/>
                        </a:rPr>
                        <a:t>7 8 </a:t>
                      </a:r>
                      <a:r>
                        <a:rPr lang="en-US" sz="400" b="0" i="0" u="none" strike="noStrike">
                          <a:solidFill>
                            <a:srgbClr val="00B050"/>
                          </a:solidFill>
                          <a:latin typeface="Calibri"/>
                        </a:rPr>
                        <a:t>9 </a:t>
                      </a:r>
                      <a:r>
                        <a:rPr lang="en-US" sz="400" b="0" i="0" u="none" strike="noStrike" smtClean="0">
                          <a:solidFill>
                            <a:srgbClr val="00B050"/>
                          </a:solidFill>
                          <a:latin typeface="Calibri"/>
                        </a:rPr>
                        <a:t>269143 269144 269147 269153 269154</a:t>
                      </a:r>
                      <a:endParaRPr lang="en-US" sz="400" b="0" i="0" u="none" strike="noStrike" dirty="0">
                        <a:solidFill>
                          <a:srgbClr val="00B050"/>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5539">
                <a:tc>
                  <a:txBody>
                    <a:bodyPr/>
                    <a:lstStyle/>
                    <a:p>
                      <a:pPr algn="l" fontAlgn="b"/>
                      <a:r>
                        <a:rPr lang="en-US" sz="1100" b="0" i="0" u="none" strike="noStrike">
                          <a:solidFill>
                            <a:srgbClr val="000000"/>
                          </a:solidFill>
                          <a:latin typeface="Calibri"/>
                        </a:rPr>
                        <a:t>456TA</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latin typeface="Calibri"/>
                        </a:rPr>
                        <a:t>7</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smtClean="0">
                          <a:solidFill>
                            <a:srgbClr val="538ED5"/>
                          </a:solidFill>
                          <a:latin typeface="Calibri"/>
                        </a:rPr>
                        <a:t>269140 269141 269148 269149 269150 269155 269156</a:t>
                      </a:r>
                      <a:endParaRPr lang="en-US" sz="400" b="0" i="0" u="none" strike="noStrike" dirty="0">
                        <a:solidFill>
                          <a:srgbClr val="538ED5"/>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smtClean="0">
                          <a:solidFill>
                            <a:srgbClr val="00B050"/>
                          </a:solidFill>
                          <a:latin typeface="Calibri"/>
                        </a:rPr>
                        <a:t>269143 269144 269147 269153 269154</a:t>
                      </a:r>
                      <a:endParaRPr lang="en-US" sz="400" b="0" i="0" u="none" strike="noStrike" dirty="0">
                        <a:solidFill>
                          <a:srgbClr val="00B050"/>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smtClean="0">
                          <a:solidFill>
                            <a:srgbClr val="538ED5"/>
                          </a:solidFill>
                          <a:latin typeface="Calibri"/>
                        </a:rPr>
                        <a:t>269140 269141 269148 269149 269150 269155 269156</a:t>
                      </a:r>
                      <a:endParaRPr lang="en-US" sz="400" b="0" i="0" u="none" strike="noStrike" dirty="0">
                        <a:solidFill>
                          <a:srgbClr val="538ED5"/>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smtClean="0">
                          <a:solidFill>
                            <a:srgbClr val="00B050"/>
                          </a:solidFill>
                          <a:latin typeface="Calibri"/>
                        </a:rPr>
                        <a:t>269143 269144 269147 269153 269154</a:t>
                      </a:r>
                      <a:endParaRPr lang="en-US" sz="400" b="0" i="0" u="none" strike="noStrike" dirty="0">
                        <a:solidFill>
                          <a:srgbClr val="00B050"/>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smtClean="0">
                          <a:solidFill>
                            <a:srgbClr val="538ED5"/>
                          </a:solidFill>
                          <a:latin typeface="Calibri"/>
                        </a:rPr>
                        <a:t>269140 269141 269148 269149 269150 269155 269156 269161 269164 269165 269169</a:t>
                      </a:r>
                      <a:endParaRPr lang="en-US" sz="400" b="0" i="0" u="none" strike="noStrike" dirty="0">
                        <a:solidFill>
                          <a:srgbClr val="538ED5"/>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smtClean="0">
                          <a:solidFill>
                            <a:srgbClr val="00B050"/>
                          </a:solidFill>
                          <a:latin typeface="Calibri"/>
                        </a:rPr>
                        <a:t>269143 269144 269147 269153 269154 269167 269168</a:t>
                      </a:r>
                      <a:endParaRPr lang="en-US" sz="400" b="0" i="0" u="none" strike="noStrike" dirty="0">
                        <a:solidFill>
                          <a:srgbClr val="00B050"/>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5539">
                <a:tc>
                  <a:txBody>
                    <a:bodyPr/>
                    <a:lstStyle/>
                    <a:p>
                      <a:pPr algn="l" fontAlgn="b"/>
                      <a:r>
                        <a:rPr lang="en-US" sz="1100" b="0" i="0" u="none" strike="noStrike">
                          <a:solidFill>
                            <a:srgbClr val="000000"/>
                          </a:solidFill>
                          <a:latin typeface="Calibri"/>
                        </a:rPr>
                        <a:t>456T-</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latin typeface="Calibri"/>
                        </a:rPr>
                        <a:t>8</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smtClean="0">
                          <a:solidFill>
                            <a:srgbClr val="FF0000"/>
                          </a:solidFill>
                          <a:latin typeface="Calibri"/>
                        </a:rPr>
                        <a:t>269142 269145 269146 269151 269152 269157 269158 269159 269160</a:t>
                      </a:r>
                      <a:endParaRPr lang="en-US" sz="400" b="0" i="0" u="none" strike="noStrike" dirty="0">
                        <a:solidFill>
                          <a:srgbClr val="FF0000"/>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smtClean="0">
                          <a:solidFill>
                            <a:srgbClr val="FF0000"/>
                          </a:solidFill>
                          <a:latin typeface="Calibri"/>
                        </a:rPr>
                        <a:t>269142 269145 269146 269151 269152 269157 269158 269159 269160</a:t>
                      </a:r>
                      <a:endParaRPr lang="en-US" sz="400" b="0" i="0" u="none" strike="noStrike" dirty="0">
                        <a:solidFill>
                          <a:srgbClr val="FF0000"/>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FF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smtClean="0">
                          <a:solidFill>
                            <a:srgbClr val="FF0000"/>
                          </a:solidFill>
                          <a:latin typeface="Calibri"/>
                        </a:rPr>
                        <a:t>269142 269145 269146 269151 269152 269157 269158 269159 269160 269162 269163 269166</a:t>
                      </a:r>
                      <a:endParaRPr lang="en-US" sz="400" b="0" i="0" u="none" strike="noStrike" dirty="0">
                        <a:solidFill>
                          <a:srgbClr val="FF0000"/>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99667">
                <a:tc>
                  <a:txBody>
                    <a:bodyPr/>
                    <a:lstStyle/>
                    <a:p>
                      <a:pPr algn="l" fontAlgn="b"/>
                      <a:r>
                        <a:rPr lang="en-US" sz="1100" b="0" i="0" u="none" strike="noStrike">
                          <a:solidFill>
                            <a:srgbClr val="000000"/>
                          </a:solidFill>
                          <a:latin typeface="Calibri"/>
                        </a:rPr>
                        <a:t>457A</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latin typeface="Calibri"/>
                        </a:rPr>
                        <a:t>9</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smtClean="0">
                          <a:solidFill>
                            <a:srgbClr val="538ED5"/>
                          </a:solidFill>
                          <a:latin typeface="Calibri"/>
                        </a:rPr>
                        <a:t>269140 269141 269148 269149 269150 269155 269156</a:t>
                      </a:r>
                      <a:endParaRPr lang="en-US" sz="400" b="0" i="0" u="none" strike="noStrike" dirty="0">
                        <a:solidFill>
                          <a:srgbClr val="538ED5"/>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smtClean="0">
                          <a:solidFill>
                            <a:srgbClr val="538ED5"/>
                          </a:solidFill>
                          <a:latin typeface="Calibri"/>
                        </a:rPr>
                        <a:t>269140 269141 269148 269149 269150 269155 269156</a:t>
                      </a:r>
                      <a:endParaRPr lang="en-US" sz="400" b="0" i="0" u="none" strike="noStrike" dirty="0">
                        <a:solidFill>
                          <a:srgbClr val="538ED5"/>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smtClean="0">
                          <a:solidFill>
                            <a:srgbClr val="538ED5"/>
                          </a:solidFill>
                          <a:latin typeface="Calibri"/>
                        </a:rPr>
                        <a:t>269140 269141 269148 269149 269150 269155 269156 269161 269164 269165 269169</a:t>
                      </a:r>
                      <a:endParaRPr lang="en-US" sz="400" b="0" i="0" u="none" strike="noStrike" dirty="0">
                        <a:solidFill>
                          <a:srgbClr val="538ED5"/>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dirty="0">
                          <a:solidFill>
                            <a:srgbClr val="000000"/>
                          </a:solidFill>
                          <a:latin typeface="Calibri"/>
                        </a:rPr>
                        <a:t>302 308 309 310 314 318 320 321 325 330 331 338 339 340 345 346 351 352 356 357 362 365 366 371 373 378 379 383 386 387 388 394 395 396 397 402 403 407 408 416 422 423 424 428 433 434 435 436 437 438 441 444 448 449 450 455 456 457 464 465 467 474 475 479 480 481 485 488 489 490 494 495 496 497 498 499 500 503 504 507 509 517 520 521 </a:t>
                      </a:r>
                      <a:r>
                        <a:rPr lang="en-US" sz="400" b="0" i="0" u="none" strike="noStrike">
                          <a:solidFill>
                            <a:srgbClr val="000000"/>
                          </a:solidFill>
                          <a:latin typeface="Calibri"/>
                        </a:rPr>
                        <a:t>522</a:t>
                      </a:r>
                      <a:r>
                        <a:rPr lang="en-US" sz="400" b="0" i="0" u="none" strike="noStrike">
                          <a:solidFill>
                            <a:srgbClr val="0070C0"/>
                          </a:solidFill>
                          <a:latin typeface="Calibri"/>
                        </a:rPr>
                        <a:t> </a:t>
                      </a:r>
                      <a:r>
                        <a:rPr lang="en-US" sz="400" b="0" i="0" u="none" strike="noStrike" smtClean="0">
                          <a:solidFill>
                            <a:srgbClr val="0070C0"/>
                          </a:solidFill>
                          <a:latin typeface="Calibri"/>
                        </a:rPr>
                        <a:t>269140 269141 269148 269149 269150 269155 269156 269161 269164 269165 269169</a:t>
                      </a:r>
                      <a:r>
                        <a:rPr lang="en-US" sz="400" b="0" i="0" u="none" strike="noStrike" smtClean="0">
                          <a:solidFill>
                            <a:srgbClr val="000000"/>
                          </a:solidFill>
                          <a:latin typeface="Calibri"/>
                        </a:rPr>
                        <a:t> 269173 269175 269179 269184 269185 269187 269188 269192 269535 269536 269537 269538 269539 269540 269541 269545 269554 269557 269558 269561 269564 269565 269568 269569 269570 269576 269577 269583 269584 269586 269587 269588 269594 269600 269601 269602 269603 269606 269608 269609 269613 269619 269620 269621 269626 269627 269628 269629 269630 269631 269632 269638 269639 269640 269643 269648 269649 269652 269653</a:t>
                      </a:r>
                      <a:endParaRPr lang="en-US" sz="400" b="0" i="0" u="none" strike="noStrike" dirty="0">
                        <a:solidFill>
                          <a:srgbClr val="000000"/>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91624">
                <a:tc>
                  <a:txBody>
                    <a:bodyPr/>
                    <a:lstStyle/>
                    <a:p>
                      <a:pPr algn="l" fontAlgn="b"/>
                      <a:r>
                        <a:rPr lang="en-US" sz="1100" b="0" i="0" u="none" strike="noStrike">
                          <a:solidFill>
                            <a:srgbClr val="000000"/>
                          </a:solidFill>
                          <a:latin typeface="Calibri"/>
                        </a:rPr>
                        <a:t>457C</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latin typeface="Calibri"/>
                        </a:rPr>
                        <a:t>10</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smtClean="0">
                          <a:solidFill>
                            <a:srgbClr val="00B050"/>
                          </a:solidFill>
                          <a:latin typeface="Calibri"/>
                        </a:rPr>
                        <a:t>269143 269144 269147 269153 269154</a:t>
                      </a:r>
                      <a:endParaRPr lang="en-US" sz="400" b="0" i="0" u="none" strike="noStrike" dirty="0">
                        <a:solidFill>
                          <a:srgbClr val="00B050"/>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B05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B05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smtClean="0">
                          <a:solidFill>
                            <a:srgbClr val="00B050"/>
                          </a:solidFill>
                          <a:latin typeface="Calibri"/>
                        </a:rPr>
                        <a:t>269143 269144 269147 269153 269154</a:t>
                      </a:r>
                      <a:endParaRPr lang="en-US" sz="400" b="0" i="0" u="none" strike="noStrike" dirty="0">
                        <a:solidFill>
                          <a:srgbClr val="00B050"/>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B05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smtClean="0">
                          <a:solidFill>
                            <a:srgbClr val="00B050"/>
                          </a:solidFill>
                          <a:latin typeface="Calibri"/>
                        </a:rPr>
                        <a:t>269143 269144 269147 269153 269154 269167 269168</a:t>
                      </a:r>
                      <a:endParaRPr lang="en-US" sz="400" b="0" i="0" u="none" strike="noStrike" dirty="0">
                        <a:solidFill>
                          <a:srgbClr val="00B050"/>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dirty="0">
                          <a:solidFill>
                            <a:srgbClr val="000000"/>
                          </a:solidFill>
                          <a:latin typeface="Calibri"/>
                        </a:rPr>
                        <a:t>297 298 312 313 316 317 319 322 323 324 328 329 333 337 342 343 344 349 350 355 361 364 372 377 382 385 392 393 400 401 406 412 413 414 415 421 426 427 430 431 432 443 452 453 454 459 460 462 463 468 469 470 471 472 473 478 484 487 501 502 505 506 508 512 516 523 524 525 </a:t>
                      </a:r>
                      <a:r>
                        <a:rPr lang="en-US" sz="400" b="0" i="0" u="none" strike="noStrike">
                          <a:solidFill>
                            <a:srgbClr val="000000"/>
                          </a:solidFill>
                          <a:latin typeface="Calibri"/>
                        </a:rPr>
                        <a:t>526</a:t>
                      </a:r>
                      <a:r>
                        <a:rPr lang="en-US" sz="400" b="0" i="0" u="none" strike="noStrike">
                          <a:solidFill>
                            <a:srgbClr val="00B050"/>
                          </a:solidFill>
                          <a:latin typeface="Calibri"/>
                        </a:rPr>
                        <a:t> </a:t>
                      </a:r>
                      <a:r>
                        <a:rPr lang="en-US" sz="400" b="0" i="0" u="none" strike="noStrike" smtClean="0">
                          <a:solidFill>
                            <a:srgbClr val="00B050"/>
                          </a:solidFill>
                          <a:latin typeface="Calibri"/>
                        </a:rPr>
                        <a:t>269143 269144 269147 269153 269154 </a:t>
                      </a:r>
                      <a:r>
                        <a:rPr lang="en-US" sz="400" b="0" i="0" u="none" strike="noStrike" smtClean="0">
                          <a:solidFill>
                            <a:srgbClr val="000000"/>
                          </a:solidFill>
                          <a:latin typeface="Calibri"/>
                        </a:rPr>
                        <a:t>269167 269168 269170 269171 269172 269177 269178 269182 269183 269191 269196 269199 269200 269201 269202 269213 269542 269543 269544 269546 269547 269548 269553 269559 269560 269562 269563 269572 269573 269574 269575 269580 269581 269591 269592 269593 269599 269604 269605 269607 269612 269616 269617 269618 269624 269625 269633 269634 269635 269636 269637 269642 269645 269646 269647 269651 269656</a:t>
                      </a:r>
                      <a:endParaRPr lang="en-US" sz="400" b="0" i="0" u="none" strike="noStrike" dirty="0">
                        <a:solidFill>
                          <a:srgbClr val="000000"/>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20505">
                <a:tc>
                  <a:txBody>
                    <a:bodyPr/>
                    <a:lstStyle/>
                    <a:p>
                      <a:pPr algn="l" fontAlgn="b"/>
                      <a:r>
                        <a:rPr lang="en-US" sz="1100" b="0" i="0" u="none" strike="noStrike">
                          <a:solidFill>
                            <a:srgbClr val="000000"/>
                          </a:solidFill>
                          <a:latin typeface="Calibri"/>
                        </a:rPr>
                        <a:t>457-</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latin typeface="Calibri"/>
                        </a:rPr>
                        <a:t>11</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smtClean="0">
                          <a:solidFill>
                            <a:srgbClr val="FF0000"/>
                          </a:solidFill>
                          <a:latin typeface="Calibri"/>
                        </a:rPr>
                        <a:t>269142 269145 269146 269151 269152 269157 269158 269159 269160</a:t>
                      </a:r>
                      <a:endParaRPr lang="en-US" sz="400" b="0" i="0" u="none" strike="noStrike" dirty="0">
                        <a:solidFill>
                          <a:srgbClr val="FF0000"/>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smtClean="0">
                          <a:solidFill>
                            <a:srgbClr val="FF0000"/>
                          </a:solidFill>
                          <a:latin typeface="Calibri"/>
                        </a:rPr>
                        <a:t>269142 269145 269146 269151 269152 269157 269158 269159 269160</a:t>
                      </a:r>
                      <a:endParaRPr lang="en-US" sz="400" b="0" i="0" u="none" strike="noStrike" dirty="0">
                        <a:solidFill>
                          <a:srgbClr val="FF0000"/>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smtClean="0">
                          <a:solidFill>
                            <a:srgbClr val="FF0000"/>
                          </a:solidFill>
                          <a:latin typeface="Calibri"/>
                        </a:rPr>
                        <a:t>269142 269145 269146 269151 269152 269157 269158 269159 269160</a:t>
                      </a:r>
                      <a:r>
                        <a:rPr lang="en-US" sz="400" b="0" i="0" u="none" strike="noStrike" smtClean="0">
                          <a:solidFill>
                            <a:srgbClr val="000000"/>
                          </a:solidFill>
                          <a:latin typeface="Calibri"/>
                        </a:rPr>
                        <a:t> 269162 269163 269166</a:t>
                      </a:r>
                      <a:endParaRPr lang="en-US" sz="400" b="0" i="0" u="none" strike="noStrike" dirty="0">
                        <a:solidFill>
                          <a:srgbClr val="000000"/>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dirty="0">
                          <a:solidFill>
                            <a:srgbClr val="000000"/>
                          </a:solidFill>
                          <a:latin typeface="Calibri"/>
                        </a:rPr>
                        <a:t>304 306 315 327 332 334 335 336 341 347 348 353 354 358 359 360 363 367 368 369 370 374 376 380 381 384 389 390 398 399 404 405 409 410 411 417 418 419 420 425 439 440 442 445 447 451 458 466 476 477 482 483 486 491 492 493 510 511 513 514 515 518 </a:t>
                      </a:r>
                      <a:r>
                        <a:rPr lang="en-US" sz="400" b="0" i="0" u="none" strike="noStrike">
                          <a:solidFill>
                            <a:srgbClr val="000000"/>
                          </a:solidFill>
                          <a:latin typeface="Calibri"/>
                        </a:rPr>
                        <a:t>519</a:t>
                      </a:r>
                      <a:r>
                        <a:rPr lang="en-US" sz="400" b="0" i="0" u="none" strike="noStrike">
                          <a:solidFill>
                            <a:srgbClr val="FF0000"/>
                          </a:solidFill>
                          <a:latin typeface="Calibri"/>
                        </a:rPr>
                        <a:t> </a:t>
                      </a:r>
                      <a:r>
                        <a:rPr lang="en-US" sz="400" b="0" i="0" u="none" strike="noStrike" smtClean="0">
                          <a:solidFill>
                            <a:srgbClr val="FF0000"/>
                          </a:solidFill>
                          <a:latin typeface="Calibri"/>
                        </a:rPr>
                        <a:t>269142 269145 269146 269151 269152 269157 269158 269159 269160</a:t>
                      </a:r>
                      <a:r>
                        <a:rPr lang="en-US" sz="400" b="0" i="0" u="none" strike="noStrike" smtClean="0">
                          <a:solidFill>
                            <a:srgbClr val="000000"/>
                          </a:solidFill>
                          <a:latin typeface="Calibri"/>
                        </a:rPr>
                        <a:t> 269162 269163 269166 269174 269176 269180 269186 269189 269194 269205 269549 269550 269551 269555 269566 269567 269571 269578 269579 269585 269589 269590 269595 269596 269597 269598 269610 269611 269614 269615 269622 269623 269641 269644 269650 269654 269655</a:t>
                      </a:r>
                      <a:endParaRPr lang="en-US" sz="400" b="0" i="0" u="none" strike="noStrike" dirty="0">
                        <a:solidFill>
                          <a:srgbClr val="000000"/>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dirty="0">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22 Tabla"/>
          <p:cNvGraphicFramePr>
            <a:graphicFrameLocks noGrp="1"/>
          </p:cNvGraphicFramePr>
          <p:nvPr/>
        </p:nvGraphicFramePr>
        <p:xfrm>
          <a:off x="323528" y="548680"/>
          <a:ext cx="8650716" cy="2575852"/>
        </p:xfrm>
        <a:graphic>
          <a:graphicData uri="http://schemas.openxmlformats.org/drawingml/2006/table">
            <a:tbl>
              <a:tblPr/>
              <a:tblGrid>
                <a:gridCol w="657828"/>
                <a:gridCol w="1224136"/>
                <a:gridCol w="1008112"/>
                <a:gridCol w="864096"/>
                <a:gridCol w="792088"/>
                <a:gridCol w="864096"/>
                <a:gridCol w="864096"/>
                <a:gridCol w="792088"/>
                <a:gridCol w="720080"/>
                <a:gridCol w="864096"/>
              </a:tblGrid>
              <a:tr h="197540">
                <a:tc>
                  <a:txBody>
                    <a:bodyPr/>
                    <a:lstStyle/>
                    <a:p>
                      <a:pPr algn="l" fontAlgn="b"/>
                      <a:r>
                        <a:rPr lang="en-US" sz="1100" b="0" i="0" u="none" strike="noStrike" dirty="0">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16AAACCC</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16A-</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17A</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17C</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17-</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32CCA</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32C</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456TA</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456T-</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2992">
                <a:tc>
                  <a:txBody>
                    <a:bodyPr/>
                    <a:lstStyle/>
                    <a:p>
                      <a:pPr algn="l" fontAlgn="b"/>
                      <a:r>
                        <a:rPr lang="en-US" sz="1100" b="0" i="0" u="none" strike="noStrike" dirty="0">
                          <a:solidFill>
                            <a:srgbClr val="000000"/>
                          </a:solidFill>
                          <a:latin typeface="Calibri"/>
                        </a:rPr>
                        <a:t>16AAACCC</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5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5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5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5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5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5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5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5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97540">
                <a:tc>
                  <a:txBody>
                    <a:bodyPr/>
                    <a:lstStyle/>
                    <a:p>
                      <a:pPr algn="l" fontAlgn="b"/>
                      <a:r>
                        <a:rPr lang="en-US" sz="1100" b="0" i="0" u="none" strike="noStrike">
                          <a:solidFill>
                            <a:srgbClr val="000000"/>
                          </a:solidFill>
                          <a:latin typeface="Calibri"/>
                        </a:rPr>
                        <a:t>16A-</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34508">
                <a:tc>
                  <a:txBody>
                    <a:bodyPr/>
                    <a:lstStyle/>
                    <a:p>
                      <a:pPr algn="l" fontAlgn="b"/>
                      <a:r>
                        <a:rPr lang="en-US" sz="1100" b="0" i="0" u="none" strike="noStrike">
                          <a:solidFill>
                            <a:srgbClr val="000000"/>
                          </a:solidFill>
                          <a:latin typeface="Calibri"/>
                        </a:rPr>
                        <a:t>17A</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dirty="0">
                          <a:solidFill>
                            <a:schemeClr val="tx1"/>
                          </a:solidFill>
                          <a:latin typeface="Calibri"/>
                        </a:rPr>
                        <a:t>1 2 3 10 14 15 17 </a:t>
                      </a:r>
                      <a:r>
                        <a:rPr lang="en-US" sz="600" b="0" i="0" u="none" strike="noStrike" dirty="0" smtClean="0">
                          <a:solidFill>
                            <a:schemeClr val="tx1"/>
                          </a:solidFill>
                          <a:latin typeface="Calibri"/>
                        </a:rPr>
                        <a:t>269140 269141 269148 149 150 155 156</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16024">
                <a:tc>
                  <a:txBody>
                    <a:bodyPr/>
                    <a:lstStyle/>
                    <a:p>
                      <a:pPr algn="l" fontAlgn="b"/>
                      <a:r>
                        <a:rPr lang="en-US" sz="1100" b="0" i="0" u="none" strike="noStrike">
                          <a:solidFill>
                            <a:srgbClr val="000000"/>
                          </a:solidFill>
                          <a:latin typeface="Calibri"/>
                        </a:rPr>
                        <a:t>17C</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dirty="0">
                          <a:solidFill>
                            <a:schemeClr val="tx1"/>
                          </a:solidFill>
                          <a:latin typeface="Calibri"/>
                        </a:rPr>
                        <a:t>4 5 6 11 12 13 16 18 </a:t>
                      </a:r>
                      <a:r>
                        <a:rPr lang="en-US" sz="600" b="0" i="0" u="none" strike="noStrike" dirty="0" smtClean="0">
                          <a:solidFill>
                            <a:schemeClr val="tx1"/>
                          </a:solidFill>
                          <a:latin typeface="Calibri"/>
                        </a:rPr>
                        <a:t>142 145 146 151 152 157 158 159 160</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60253">
                <a:tc>
                  <a:txBody>
                    <a:bodyPr/>
                    <a:lstStyle/>
                    <a:p>
                      <a:pPr algn="l" fontAlgn="b"/>
                      <a:r>
                        <a:rPr lang="en-US" sz="1100" b="0" i="0" u="none" strike="noStrike">
                          <a:solidFill>
                            <a:srgbClr val="000000"/>
                          </a:solidFill>
                          <a:latin typeface="Calibri"/>
                        </a:rPr>
                        <a:t>17-</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dirty="0">
                          <a:solidFill>
                            <a:schemeClr val="tx1"/>
                          </a:solidFill>
                          <a:latin typeface="Calibri"/>
                        </a:rPr>
                        <a:t>7 8 9 </a:t>
                      </a:r>
                      <a:r>
                        <a:rPr lang="en-US" sz="600" b="0" i="0" u="none" strike="noStrike" dirty="0" smtClean="0">
                          <a:solidFill>
                            <a:schemeClr val="tx1"/>
                          </a:solidFill>
                          <a:latin typeface="Calibri"/>
                        </a:rPr>
                        <a:t>143 144 147 153 154</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dirty="0">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390378">
                <a:tc>
                  <a:txBody>
                    <a:bodyPr/>
                    <a:lstStyle/>
                    <a:p>
                      <a:pPr algn="l" fontAlgn="b"/>
                      <a:r>
                        <a:rPr lang="en-US" sz="1100" b="0" i="0" u="none" strike="noStrike">
                          <a:solidFill>
                            <a:srgbClr val="000000"/>
                          </a:solidFill>
                          <a:latin typeface="Calibri"/>
                        </a:rPr>
                        <a:t>32CCA</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dirty="0">
                          <a:solidFill>
                            <a:schemeClr val="tx1"/>
                          </a:solidFill>
                          <a:latin typeface="Calibri"/>
                        </a:rPr>
                        <a:t>1 2 3 4 5 6 10 11 12 13 14 15 16 17 18 </a:t>
                      </a:r>
                      <a:r>
                        <a:rPr lang="en-US" sz="600" b="0" i="0" u="none" strike="noStrike" dirty="0" smtClean="0">
                          <a:solidFill>
                            <a:schemeClr val="tx1"/>
                          </a:solidFill>
                          <a:latin typeface="Calibri"/>
                        </a:rPr>
                        <a:t>140 141 142 145 146 148 149 150 151 152 155 156 157 158 159 160</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dirty="0">
                          <a:solidFill>
                            <a:schemeClr val="tx1"/>
                          </a:solidFill>
                          <a:latin typeface="Calibri"/>
                        </a:rPr>
                        <a:t>1 2 3 10 14 15 17 </a:t>
                      </a:r>
                      <a:r>
                        <a:rPr lang="en-US" sz="600" b="0" i="0" u="none" strike="noStrike" dirty="0" smtClean="0">
                          <a:solidFill>
                            <a:schemeClr val="tx1"/>
                          </a:solidFill>
                          <a:latin typeface="Calibri"/>
                        </a:rPr>
                        <a:t>140 141 148 149 150 155 156</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dirty="0">
                          <a:solidFill>
                            <a:schemeClr val="tx1"/>
                          </a:solidFill>
                          <a:latin typeface="Calibri"/>
                        </a:rPr>
                        <a:t>4 5 6 11 12 13 16 18 </a:t>
                      </a:r>
                      <a:r>
                        <a:rPr lang="en-US" sz="600" b="0" i="0" u="none" strike="noStrike" dirty="0" smtClean="0">
                          <a:solidFill>
                            <a:schemeClr val="tx1"/>
                          </a:solidFill>
                          <a:latin typeface="Calibri"/>
                        </a:rPr>
                        <a:t>142 145 146 151 152 157 158 159 160</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75539">
                <a:tc>
                  <a:txBody>
                    <a:bodyPr/>
                    <a:lstStyle/>
                    <a:p>
                      <a:pPr algn="l" fontAlgn="b"/>
                      <a:r>
                        <a:rPr lang="en-US" sz="1100" b="0" i="0" u="none" strike="noStrike">
                          <a:solidFill>
                            <a:srgbClr val="000000"/>
                          </a:solidFill>
                          <a:latin typeface="Calibri"/>
                        </a:rPr>
                        <a:t>32C</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dirty="0">
                          <a:solidFill>
                            <a:schemeClr val="tx1"/>
                          </a:solidFill>
                          <a:latin typeface="Calibri"/>
                        </a:rPr>
                        <a:t>7 8 9 </a:t>
                      </a:r>
                      <a:r>
                        <a:rPr lang="en-US" sz="600" b="0" i="0" u="none" strike="noStrike" dirty="0" smtClean="0">
                          <a:solidFill>
                            <a:schemeClr val="tx1"/>
                          </a:solidFill>
                          <a:latin typeface="Calibri"/>
                        </a:rPr>
                        <a:t>143 144 147 153 154</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dirty="0">
                          <a:solidFill>
                            <a:schemeClr val="tx1"/>
                          </a:solidFill>
                          <a:latin typeface="Calibri"/>
                        </a:rPr>
                        <a:t>7 8 9 </a:t>
                      </a:r>
                      <a:r>
                        <a:rPr lang="en-US" sz="600" b="0" i="0" u="none" strike="noStrike" dirty="0" smtClean="0">
                          <a:solidFill>
                            <a:schemeClr val="tx1"/>
                          </a:solidFill>
                          <a:latin typeface="Calibri"/>
                        </a:rPr>
                        <a:t>143 144 147 153 154</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dirty="0">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75539">
                <a:tc>
                  <a:txBody>
                    <a:bodyPr/>
                    <a:lstStyle/>
                    <a:p>
                      <a:pPr algn="l" fontAlgn="b"/>
                      <a:r>
                        <a:rPr lang="en-US" sz="1100" b="0" i="0" u="none" strike="noStrike">
                          <a:solidFill>
                            <a:srgbClr val="000000"/>
                          </a:solidFill>
                          <a:latin typeface="Calibri"/>
                        </a:rPr>
                        <a:t>456TA</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dirty="0" smtClean="0">
                          <a:solidFill>
                            <a:schemeClr val="tx1"/>
                          </a:solidFill>
                          <a:latin typeface="Calibri"/>
                        </a:rPr>
                        <a:t>140 141 148 149 150 155 156</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dirty="0" smtClean="0">
                          <a:solidFill>
                            <a:schemeClr val="tx1"/>
                          </a:solidFill>
                          <a:latin typeface="Calibri"/>
                        </a:rPr>
                        <a:t>143 144 147 153 154</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dirty="0" smtClean="0">
                          <a:solidFill>
                            <a:schemeClr val="tx1"/>
                          </a:solidFill>
                          <a:latin typeface="Calibri"/>
                        </a:rPr>
                        <a:t>140 141 148 149 150 155 156</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dirty="0" smtClean="0">
                          <a:solidFill>
                            <a:schemeClr val="tx1"/>
                          </a:solidFill>
                          <a:latin typeface="Calibri"/>
                        </a:rPr>
                        <a:t>143 144 147 153 154</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dirty="0" smtClean="0">
                          <a:solidFill>
                            <a:schemeClr val="tx1"/>
                          </a:solidFill>
                          <a:latin typeface="Calibri"/>
                        </a:rPr>
                        <a:t>140 141 148 149 150 155 156 161 164 165 169</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dirty="0" smtClean="0">
                          <a:solidFill>
                            <a:schemeClr val="tx1"/>
                          </a:solidFill>
                          <a:latin typeface="Calibri"/>
                        </a:rPr>
                        <a:t>143 144 147 153 154 167 168</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75539">
                <a:tc>
                  <a:txBody>
                    <a:bodyPr/>
                    <a:lstStyle/>
                    <a:p>
                      <a:pPr algn="l" fontAlgn="b"/>
                      <a:r>
                        <a:rPr lang="en-US" sz="1100" b="0" i="0" u="none" strike="noStrike">
                          <a:solidFill>
                            <a:srgbClr val="000000"/>
                          </a:solidFill>
                          <a:latin typeface="Calibri"/>
                        </a:rPr>
                        <a:t>456T-</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dirty="0" smtClean="0">
                          <a:solidFill>
                            <a:schemeClr val="tx1"/>
                          </a:solidFill>
                          <a:latin typeface="Calibri"/>
                        </a:rPr>
                        <a:t>142 145 146 151 152 157 158 159 160</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dirty="0" smtClean="0">
                          <a:solidFill>
                            <a:schemeClr val="tx1"/>
                          </a:solidFill>
                          <a:latin typeface="Calibri"/>
                        </a:rPr>
                        <a:t>142 145 146 151 152 157 158 159 160</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dirty="0" smtClean="0">
                          <a:solidFill>
                            <a:schemeClr val="tx1"/>
                          </a:solidFill>
                          <a:latin typeface="Calibri"/>
                        </a:rPr>
                        <a:t>142 145 146 151 152 157 158 159 160 162 163 166</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dirty="0">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dirty="0">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bl>
          </a:graphicData>
        </a:graphic>
      </p:graphicFrame>
      <p:graphicFrame>
        <p:nvGraphicFramePr>
          <p:cNvPr id="4" name="3 Tabla"/>
          <p:cNvGraphicFramePr>
            <a:graphicFrameLocks noGrp="1"/>
          </p:cNvGraphicFramePr>
          <p:nvPr/>
        </p:nvGraphicFramePr>
        <p:xfrm>
          <a:off x="323528" y="3229412"/>
          <a:ext cx="8650716" cy="2575852"/>
        </p:xfrm>
        <a:graphic>
          <a:graphicData uri="http://schemas.openxmlformats.org/drawingml/2006/table">
            <a:tbl>
              <a:tblPr/>
              <a:tblGrid>
                <a:gridCol w="657828"/>
                <a:gridCol w="1224136"/>
                <a:gridCol w="1008112"/>
                <a:gridCol w="864096"/>
                <a:gridCol w="792088"/>
                <a:gridCol w="864096"/>
                <a:gridCol w="864096"/>
                <a:gridCol w="792088"/>
                <a:gridCol w="720080"/>
                <a:gridCol w="864096"/>
              </a:tblGrid>
              <a:tr h="197540">
                <a:tc>
                  <a:txBody>
                    <a:bodyPr/>
                    <a:lstStyle/>
                    <a:p>
                      <a:pPr algn="l" fontAlgn="b"/>
                      <a:r>
                        <a:rPr lang="en-US" sz="1100" b="0" i="0" u="none" strike="noStrike" dirty="0">
                          <a:solidFill>
                            <a:srgbClr val="000000"/>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16AAACCC</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16A-</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17A</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17C</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17-</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32CCA</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32C</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456TA</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456T-</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2992">
                <a:tc>
                  <a:txBody>
                    <a:bodyPr/>
                    <a:lstStyle/>
                    <a:p>
                      <a:pPr algn="l" fontAlgn="b"/>
                      <a:r>
                        <a:rPr lang="en-US" sz="1100" b="0" i="0" u="none" strike="noStrike" dirty="0">
                          <a:solidFill>
                            <a:srgbClr val="000000"/>
                          </a:solidFill>
                          <a:latin typeface="Calibri"/>
                        </a:rPr>
                        <a:t>16AAACCC</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5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5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5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5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5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5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5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5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97540">
                <a:tc>
                  <a:txBody>
                    <a:bodyPr/>
                    <a:lstStyle/>
                    <a:p>
                      <a:pPr algn="l" fontAlgn="b"/>
                      <a:r>
                        <a:rPr lang="en-US" sz="1100" b="0" i="0" u="none" strike="noStrike">
                          <a:solidFill>
                            <a:srgbClr val="000000"/>
                          </a:solidFill>
                          <a:latin typeface="Calibri"/>
                        </a:rPr>
                        <a:t>16A-</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34508">
                <a:tc>
                  <a:txBody>
                    <a:bodyPr/>
                    <a:lstStyle/>
                    <a:p>
                      <a:pPr algn="l" fontAlgn="b"/>
                      <a:r>
                        <a:rPr lang="en-US" sz="1100" b="0" i="0" u="none" strike="noStrike">
                          <a:solidFill>
                            <a:srgbClr val="000000"/>
                          </a:solidFill>
                          <a:latin typeface="Calibri"/>
                        </a:rPr>
                        <a:t>17A</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dirty="0">
                          <a:solidFill>
                            <a:schemeClr val="tx1"/>
                          </a:solidFill>
                          <a:latin typeface="Calibri"/>
                        </a:rPr>
                        <a:t>1 2 3 10 14 15 17 </a:t>
                      </a:r>
                      <a:r>
                        <a:rPr lang="en-US" sz="600" b="0" i="0" u="none" strike="noStrike" dirty="0" smtClean="0">
                          <a:solidFill>
                            <a:schemeClr val="tx1"/>
                          </a:solidFill>
                          <a:latin typeface="Calibri"/>
                        </a:rPr>
                        <a:t>269140 269141 269148 149 150 155 156</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16024">
                <a:tc>
                  <a:txBody>
                    <a:bodyPr/>
                    <a:lstStyle/>
                    <a:p>
                      <a:pPr algn="l" fontAlgn="b"/>
                      <a:r>
                        <a:rPr lang="en-US" sz="1100" b="0" i="0" u="none" strike="noStrike">
                          <a:solidFill>
                            <a:srgbClr val="000000"/>
                          </a:solidFill>
                          <a:latin typeface="Calibri"/>
                        </a:rPr>
                        <a:t>17C</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dirty="0">
                          <a:solidFill>
                            <a:schemeClr val="tx1"/>
                          </a:solidFill>
                          <a:latin typeface="Calibri"/>
                        </a:rPr>
                        <a:t>4 5 6 11 12 13 16 18 </a:t>
                      </a:r>
                      <a:r>
                        <a:rPr lang="en-US" sz="600" b="0" i="0" u="none" strike="noStrike" dirty="0" smtClean="0">
                          <a:solidFill>
                            <a:schemeClr val="tx1"/>
                          </a:solidFill>
                          <a:latin typeface="Calibri"/>
                        </a:rPr>
                        <a:t>142 145 146 151 152 157 158 159 160</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60253">
                <a:tc>
                  <a:txBody>
                    <a:bodyPr/>
                    <a:lstStyle/>
                    <a:p>
                      <a:pPr algn="l" fontAlgn="b"/>
                      <a:r>
                        <a:rPr lang="en-US" sz="1100" b="0" i="0" u="none" strike="noStrike">
                          <a:solidFill>
                            <a:srgbClr val="000000"/>
                          </a:solidFill>
                          <a:latin typeface="Calibri"/>
                        </a:rPr>
                        <a:t>17-</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dirty="0">
                          <a:solidFill>
                            <a:schemeClr val="tx1"/>
                          </a:solidFill>
                          <a:latin typeface="Calibri"/>
                        </a:rPr>
                        <a:t>7 8 9 </a:t>
                      </a:r>
                      <a:r>
                        <a:rPr lang="en-US" sz="600" b="0" i="0" u="none" strike="noStrike" dirty="0" smtClean="0">
                          <a:solidFill>
                            <a:schemeClr val="tx1"/>
                          </a:solidFill>
                          <a:latin typeface="Calibri"/>
                        </a:rPr>
                        <a:t>143 144 147 153 154</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dirty="0">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390378">
                <a:tc>
                  <a:txBody>
                    <a:bodyPr/>
                    <a:lstStyle/>
                    <a:p>
                      <a:pPr algn="l" fontAlgn="b"/>
                      <a:r>
                        <a:rPr lang="en-US" sz="1100" b="0" i="0" u="none" strike="noStrike">
                          <a:solidFill>
                            <a:srgbClr val="000000"/>
                          </a:solidFill>
                          <a:latin typeface="Calibri"/>
                        </a:rPr>
                        <a:t>32CCA</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dirty="0">
                          <a:solidFill>
                            <a:schemeClr val="tx1"/>
                          </a:solidFill>
                          <a:latin typeface="Calibri"/>
                        </a:rPr>
                        <a:t>1 2 3 4 5 6 10 11 12 13 14 15 16 17 18 </a:t>
                      </a:r>
                      <a:r>
                        <a:rPr lang="en-US" sz="600" b="0" i="0" u="none" strike="noStrike" dirty="0" smtClean="0">
                          <a:solidFill>
                            <a:schemeClr val="tx1"/>
                          </a:solidFill>
                          <a:latin typeface="Calibri"/>
                        </a:rPr>
                        <a:t>140 141 142 145 146 148 149 150 151 152 155 156 157 158 159 160</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dirty="0">
                          <a:solidFill>
                            <a:schemeClr val="tx1"/>
                          </a:solidFill>
                          <a:latin typeface="Calibri"/>
                        </a:rPr>
                        <a:t>1 2 3 10 14 15 17 </a:t>
                      </a:r>
                      <a:r>
                        <a:rPr lang="en-US" sz="600" b="0" i="0" u="none" strike="noStrike" dirty="0" smtClean="0">
                          <a:solidFill>
                            <a:schemeClr val="tx1"/>
                          </a:solidFill>
                          <a:latin typeface="Calibri"/>
                        </a:rPr>
                        <a:t>140 141 148 149 150 155 156</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dirty="0">
                          <a:solidFill>
                            <a:schemeClr val="tx1"/>
                          </a:solidFill>
                          <a:latin typeface="Calibri"/>
                        </a:rPr>
                        <a:t>4 5 6 11 12 13 16 18 </a:t>
                      </a:r>
                      <a:r>
                        <a:rPr lang="en-US" sz="600" b="0" i="0" u="none" strike="noStrike" dirty="0" smtClean="0">
                          <a:solidFill>
                            <a:schemeClr val="tx1"/>
                          </a:solidFill>
                          <a:latin typeface="Calibri"/>
                        </a:rPr>
                        <a:t>142 145 146 151 152 157 158 159 160</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75539">
                <a:tc>
                  <a:txBody>
                    <a:bodyPr/>
                    <a:lstStyle/>
                    <a:p>
                      <a:pPr algn="l" fontAlgn="b"/>
                      <a:r>
                        <a:rPr lang="en-US" sz="1100" b="0" i="0" u="none" strike="noStrike">
                          <a:solidFill>
                            <a:srgbClr val="000000"/>
                          </a:solidFill>
                          <a:latin typeface="Calibri"/>
                        </a:rPr>
                        <a:t>32C</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dirty="0">
                          <a:solidFill>
                            <a:schemeClr val="tx1"/>
                          </a:solidFill>
                          <a:latin typeface="Calibri"/>
                        </a:rPr>
                        <a:t>7 8 9 </a:t>
                      </a:r>
                      <a:r>
                        <a:rPr lang="en-US" sz="600" b="0" i="0" u="none" strike="noStrike" dirty="0" smtClean="0">
                          <a:solidFill>
                            <a:schemeClr val="tx1"/>
                          </a:solidFill>
                          <a:latin typeface="Calibri"/>
                        </a:rPr>
                        <a:t>143 144 147 153 154</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dirty="0">
                          <a:solidFill>
                            <a:schemeClr val="tx1"/>
                          </a:solidFill>
                          <a:latin typeface="Calibri"/>
                        </a:rPr>
                        <a:t>7 8 9 </a:t>
                      </a:r>
                      <a:r>
                        <a:rPr lang="en-US" sz="600" b="0" i="0" u="none" strike="noStrike" dirty="0" smtClean="0">
                          <a:solidFill>
                            <a:schemeClr val="tx1"/>
                          </a:solidFill>
                          <a:latin typeface="Calibri"/>
                        </a:rPr>
                        <a:t>143 144 147 153 154</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dirty="0">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75539">
                <a:tc>
                  <a:txBody>
                    <a:bodyPr/>
                    <a:lstStyle/>
                    <a:p>
                      <a:pPr algn="l" fontAlgn="b"/>
                      <a:r>
                        <a:rPr lang="en-US" sz="1100" b="0" i="0" u="none" strike="noStrike">
                          <a:solidFill>
                            <a:srgbClr val="000000"/>
                          </a:solidFill>
                          <a:latin typeface="Calibri"/>
                        </a:rPr>
                        <a:t>456TA</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dirty="0" smtClean="0">
                          <a:solidFill>
                            <a:schemeClr val="tx1"/>
                          </a:solidFill>
                          <a:latin typeface="Calibri"/>
                        </a:rPr>
                        <a:t>140 141 148 149 150 155 156</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dirty="0" smtClean="0">
                          <a:solidFill>
                            <a:schemeClr val="tx1"/>
                          </a:solidFill>
                          <a:latin typeface="Calibri"/>
                        </a:rPr>
                        <a:t>143 144 147 153 154</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dirty="0" smtClean="0">
                          <a:solidFill>
                            <a:schemeClr val="tx1"/>
                          </a:solidFill>
                          <a:latin typeface="Calibri"/>
                        </a:rPr>
                        <a:t>140 141 148 149 150 155 156</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dirty="0" smtClean="0">
                          <a:solidFill>
                            <a:schemeClr val="tx1"/>
                          </a:solidFill>
                          <a:latin typeface="Calibri"/>
                        </a:rPr>
                        <a:t>143 144 147 153 154</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dirty="0" smtClean="0">
                          <a:solidFill>
                            <a:schemeClr val="tx1"/>
                          </a:solidFill>
                          <a:latin typeface="Calibri"/>
                        </a:rPr>
                        <a:t>140 141 148 149 150 155 156 161 164 165 169</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dirty="0" smtClean="0">
                          <a:solidFill>
                            <a:schemeClr val="tx1"/>
                          </a:solidFill>
                          <a:latin typeface="Calibri"/>
                        </a:rPr>
                        <a:t>143 144 147 153 154 167 168</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75539">
                <a:tc>
                  <a:txBody>
                    <a:bodyPr/>
                    <a:lstStyle/>
                    <a:p>
                      <a:pPr algn="l" fontAlgn="b"/>
                      <a:r>
                        <a:rPr lang="en-US" sz="1100" b="0" i="0" u="none" strike="noStrike">
                          <a:solidFill>
                            <a:srgbClr val="000000"/>
                          </a:solidFill>
                          <a:latin typeface="Calibri"/>
                        </a:rPr>
                        <a:t>456T-</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dirty="0" smtClean="0">
                          <a:solidFill>
                            <a:schemeClr val="tx1"/>
                          </a:solidFill>
                          <a:latin typeface="Calibri"/>
                        </a:rPr>
                        <a:t>142 145 146 151 152 157 158 159 160</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dirty="0" smtClean="0">
                          <a:solidFill>
                            <a:schemeClr val="tx1"/>
                          </a:solidFill>
                          <a:latin typeface="Calibri"/>
                        </a:rPr>
                        <a:t>142 145 146 151 152 157 158 159 160</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dirty="0" smtClean="0">
                          <a:solidFill>
                            <a:schemeClr val="tx1"/>
                          </a:solidFill>
                          <a:latin typeface="Calibri"/>
                        </a:rPr>
                        <a:t>142 145 146 151 152 157 158 159 160 162 163 166</a:t>
                      </a:r>
                      <a:endParaRPr lang="en-US" sz="600" b="0" i="0" u="none" strike="noStrike" dirty="0">
                        <a:solidFill>
                          <a:schemeClr val="tx1"/>
                        </a:solidFill>
                        <a:latin typeface="Calibri"/>
                      </a:endParaRP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600" b="0" i="0" u="none" strike="noStrike" dirty="0">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400" b="0" i="0" u="none" strike="noStrike" dirty="0">
                          <a:solidFill>
                            <a:schemeClr val="tx1"/>
                          </a:solidFill>
                          <a:latin typeface="Calibri"/>
                        </a:rPr>
                        <a:t> </a:t>
                      </a:r>
                    </a:p>
                  </a:txBody>
                  <a:tcPr marL="5432" marR="5432" marT="5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bl>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…to be done…</a:t>
            </a:r>
            <a:endParaRPr dirty="0"/>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3" name="412 Imagen" descr="SimulatedBaseCallDist2ndclusterDepthThresh8.jpg"/>
          <p:cNvPicPr>
            <a:picLocks noChangeAspect="1"/>
          </p:cNvPicPr>
          <p:nvPr/>
        </p:nvPicPr>
        <p:blipFill>
          <a:blip r:embed="rId3" cstate="print"/>
          <a:stretch>
            <a:fillRect/>
          </a:stretch>
        </p:blipFill>
        <p:spPr>
          <a:xfrm>
            <a:off x="4067944" y="1196752"/>
            <a:ext cx="3733800" cy="2800350"/>
          </a:xfrm>
          <a:prstGeom prst="rect">
            <a:avLst/>
          </a:prstGeom>
        </p:spPr>
      </p:pic>
      <p:pic>
        <p:nvPicPr>
          <p:cNvPr id="412" name="411 Imagen" descr="SimulatedBaseCallDist1stclusterDepthThresh8.jpg"/>
          <p:cNvPicPr>
            <a:picLocks noChangeAspect="1"/>
          </p:cNvPicPr>
          <p:nvPr/>
        </p:nvPicPr>
        <p:blipFill>
          <a:blip r:embed="rId4" cstate="print"/>
          <a:stretch>
            <a:fillRect/>
          </a:stretch>
        </p:blipFill>
        <p:spPr>
          <a:xfrm>
            <a:off x="611560" y="1196752"/>
            <a:ext cx="3733800" cy="2800350"/>
          </a:xfrm>
          <a:prstGeom prst="rect">
            <a:avLst/>
          </a:prstGeom>
        </p:spPr>
      </p:pic>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Base call verification: Simulated Data</a:t>
            </a:r>
            <a:endParaRPr dirty="0"/>
          </a:p>
        </p:txBody>
      </p:sp>
      <p:sp>
        <p:nvSpPr>
          <p:cNvPr id="414" name="413 Rectángulo"/>
          <p:cNvSpPr/>
          <p:nvPr/>
        </p:nvSpPr>
        <p:spPr>
          <a:xfrm>
            <a:off x="1137689" y="1556792"/>
            <a:ext cx="986039" cy="461665"/>
          </a:xfrm>
          <a:prstGeom prst="rect">
            <a:avLst/>
          </a:prstGeom>
        </p:spPr>
        <p:txBody>
          <a:bodyPr wrap="none">
            <a:spAutoFit/>
          </a:bodyPr>
          <a:lstStyle/>
          <a:p>
            <a:r>
              <a:rPr lang="en-US" sz="1200" b="1" dirty="0" smtClean="0"/>
              <a:t>Diploid </a:t>
            </a:r>
          </a:p>
          <a:p>
            <a:r>
              <a:rPr lang="en-US" sz="1200" b="1" dirty="0" smtClean="0"/>
              <a:t>Distribution </a:t>
            </a:r>
            <a:endParaRPr lang="en-US" sz="1200" dirty="0"/>
          </a:p>
        </p:txBody>
      </p:sp>
      <p:sp>
        <p:nvSpPr>
          <p:cNvPr id="415" name="414 Rectángulo"/>
          <p:cNvSpPr/>
          <p:nvPr/>
        </p:nvSpPr>
        <p:spPr>
          <a:xfrm>
            <a:off x="4572000" y="1700808"/>
            <a:ext cx="986039" cy="461665"/>
          </a:xfrm>
          <a:prstGeom prst="rect">
            <a:avLst/>
          </a:prstGeom>
        </p:spPr>
        <p:txBody>
          <a:bodyPr wrap="none">
            <a:spAutoFit/>
          </a:bodyPr>
          <a:lstStyle/>
          <a:p>
            <a:r>
              <a:rPr lang="en-US" sz="1200" b="1" dirty="0" smtClean="0"/>
              <a:t>Triploid </a:t>
            </a:r>
          </a:p>
          <a:p>
            <a:r>
              <a:rPr lang="en-US" sz="1200" b="1" dirty="0" smtClean="0"/>
              <a:t>Distribution </a:t>
            </a:r>
            <a:endParaRPr lang="en-US" sz="1200" dirty="0"/>
          </a:p>
        </p:txBody>
      </p:sp>
      <p:pic>
        <p:nvPicPr>
          <p:cNvPr id="416" name="415 Imagen" descr="SimulatedBaseCallDist3rdClusterDepthThresh8.jpg"/>
          <p:cNvPicPr>
            <a:picLocks noChangeAspect="1"/>
          </p:cNvPicPr>
          <p:nvPr/>
        </p:nvPicPr>
        <p:blipFill>
          <a:blip r:embed="rId5" cstate="print"/>
          <a:stretch>
            <a:fillRect/>
          </a:stretch>
        </p:blipFill>
        <p:spPr>
          <a:xfrm>
            <a:off x="622176" y="4057650"/>
            <a:ext cx="3733800" cy="2800350"/>
          </a:xfrm>
          <a:prstGeom prst="rect">
            <a:avLst/>
          </a:prstGeom>
        </p:spPr>
      </p:pic>
      <p:sp>
        <p:nvSpPr>
          <p:cNvPr id="417" name="416 Rectángulo"/>
          <p:cNvSpPr/>
          <p:nvPr/>
        </p:nvSpPr>
        <p:spPr>
          <a:xfrm>
            <a:off x="1353713" y="4308103"/>
            <a:ext cx="986039" cy="461665"/>
          </a:xfrm>
          <a:prstGeom prst="rect">
            <a:avLst/>
          </a:prstGeom>
        </p:spPr>
        <p:txBody>
          <a:bodyPr wrap="none">
            <a:spAutoFit/>
          </a:bodyPr>
          <a:lstStyle/>
          <a:p>
            <a:r>
              <a:rPr lang="en-US" sz="1200" b="1" dirty="0" smtClean="0"/>
              <a:t>Tetraploid</a:t>
            </a:r>
          </a:p>
          <a:p>
            <a:r>
              <a:rPr lang="en-US" sz="1200" b="1" dirty="0" smtClean="0"/>
              <a:t>Distribution </a:t>
            </a:r>
            <a:endParaRPr lang="en-US" sz="1200" dirty="0"/>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6" name="415 Imagen" descr="SimulatedBaseCallDist3rdClusterDepthThresh8.jpg"/>
          <p:cNvPicPr>
            <a:picLocks noChangeAspect="1"/>
          </p:cNvPicPr>
          <p:nvPr/>
        </p:nvPicPr>
        <p:blipFill>
          <a:blip r:embed="rId3" cstate="print"/>
          <a:stretch>
            <a:fillRect/>
          </a:stretch>
        </p:blipFill>
        <p:spPr>
          <a:xfrm>
            <a:off x="3646512" y="1268760"/>
            <a:ext cx="3733800" cy="2800350"/>
          </a:xfrm>
          <a:prstGeom prst="rect">
            <a:avLst/>
          </a:prstGeom>
        </p:spPr>
      </p:pic>
      <p:pic>
        <p:nvPicPr>
          <p:cNvPr id="410" name="409 Imagen" descr="readsDistribution.jpg"/>
          <p:cNvPicPr>
            <a:picLocks noChangeAspect="1"/>
          </p:cNvPicPr>
          <p:nvPr/>
        </p:nvPicPr>
        <p:blipFill>
          <a:blip r:embed="rId4" cstate="print"/>
          <a:srcRect l="3780" t="6300" r="39521" b="2351"/>
          <a:stretch>
            <a:fillRect/>
          </a:stretch>
        </p:blipFill>
        <p:spPr>
          <a:xfrm>
            <a:off x="1475656" y="1484784"/>
            <a:ext cx="1440160" cy="1008112"/>
          </a:xfrm>
          <a:prstGeom prst="rect">
            <a:avLst/>
          </a:prstGeom>
        </p:spPr>
      </p:pic>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Base call verification: Simulated Data</a:t>
            </a:r>
            <a:endParaRPr dirty="0"/>
          </a:p>
        </p:txBody>
      </p:sp>
      <p:sp>
        <p:nvSpPr>
          <p:cNvPr id="426" name="CustomShape 1"/>
          <p:cNvSpPr/>
          <p:nvPr/>
        </p:nvSpPr>
        <p:spPr>
          <a:xfrm>
            <a:off x="-41637" y="0"/>
            <a:ext cx="1455642" cy="6858000"/>
          </a:xfrm>
          <a:prstGeom prst="rect">
            <a:avLst/>
          </a:prstGeom>
          <a:solidFill>
            <a:srgbClr val="0FA1E3"/>
          </a:solidFill>
          <a:ln w="9360">
            <a:noFill/>
          </a:ln>
        </p:spPr>
        <p:style>
          <a:lnRef idx="0">
            <a:scrgbClr r="0" g="0" b="0"/>
          </a:lnRef>
          <a:fillRef idx="0">
            <a:scrgbClr r="0" g="0" b="0"/>
          </a:fillRef>
          <a:effectRef idx="0">
            <a:scrgbClr r="0" g="0" b="0"/>
          </a:effectRef>
          <a:fontRef idx="minor"/>
        </p:style>
      </p:sp>
      <p:grpSp>
        <p:nvGrpSpPr>
          <p:cNvPr id="2" name="137 Grupo"/>
          <p:cNvGrpSpPr/>
          <p:nvPr/>
        </p:nvGrpSpPr>
        <p:grpSpPr>
          <a:xfrm>
            <a:off x="-108520" y="1259490"/>
            <a:ext cx="1513770" cy="4246984"/>
            <a:chOff x="-119627" y="1398319"/>
            <a:chExt cx="1647253" cy="4621481"/>
          </a:xfrm>
        </p:grpSpPr>
        <p:grpSp>
          <p:nvGrpSpPr>
            <p:cNvPr id="3" name="520 Grupo"/>
            <p:cNvGrpSpPr/>
            <p:nvPr/>
          </p:nvGrpSpPr>
          <p:grpSpPr>
            <a:xfrm>
              <a:off x="76200" y="1398319"/>
              <a:ext cx="1434956" cy="1794790"/>
              <a:chOff x="76200" y="1398319"/>
              <a:chExt cx="1434956" cy="1794790"/>
            </a:xfrm>
          </p:grpSpPr>
          <p:sp>
            <p:nvSpPr>
              <p:cNvPr id="624" name="Rectangle 215"/>
              <p:cNvSpPr>
                <a:spLocks noChangeArrowheads="1"/>
              </p:cNvSpPr>
              <p:nvPr/>
            </p:nvSpPr>
            <p:spPr bwMode="auto">
              <a:xfrm>
                <a:off x="186190"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5" name="Rectangle 216"/>
              <p:cNvSpPr>
                <a:spLocks noChangeArrowheads="1"/>
              </p:cNvSpPr>
              <p:nvPr/>
            </p:nvSpPr>
            <p:spPr bwMode="auto">
              <a:xfrm>
                <a:off x="448944" y="2064299"/>
                <a:ext cx="10298"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6" name="Rectangle 217"/>
              <p:cNvSpPr>
                <a:spLocks noChangeArrowheads="1"/>
              </p:cNvSpPr>
              <p:nvPr/>
            </p:nvSpPr>
            <p:spPr bwMode="auto">
              <a:xfrm>
                <a:off x="707355"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7" name="Rectangle 218"/>
              <p:cNvSpPr>
                <a:spLocks noChangeArrowheads="1"/>
              </p:cNvSpPr>
              <p:nvPr/>
            </p:nvSpPr>
            <p:spPr bwMode="auto">
              <a:xfrm>
                <a:off x="894324" y="2064299"/>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8" name="Rectangle 219"/>
              <p:cNvSpPr>
                <a:spLocks noChangeArrowheads="1"/>
              </p:cNvSpPr>
              <p:nvPr/>
            </p:nvSpPr>
            <p:spPr bwMode="auto">
              <a:xfrm>
                <a:off x="1099314" y="2064299"/>
                <a:ext cx="10459"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9" name="Rectangle 220"/>
              <p:cNvSpPr>
                <a:spLocks noChangeArrowheads="1"/>
              </p:cNvSpPr>
              <p:nvPr/>
            </p:nvSpPr>
            <p:spPr bwMode="auto">
              <a:xfrm>
                <a:off x="1255551" y="2064299"/>
                <a:ext cx="3250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0" name="Rectangle 221"/>
              <p:cNvSpPr>
                <a:spLocks noChangeArrowheads="1"/>
              </p:cNvSpPr>
              <p:nvPr/>
            </p:nvSpPr>
            <p:spPr bwMode="auto">
              <a:xfrm>
                <a:off x="1326831" y="1971370"/>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 name="Group 222"/>
              <p:cNvGrpSpPr>
                <a:grpSpLocks/>
              </p:cNvGrpSpPr>
              <p:nvPr/>
            </p:nvGrpSpPr>
            <p:grpSpPr bwMode="auto">
              <a:xfrm>
                <a:off x="186184" y="2015188"/>
                <a:ext cx="1210865" cy="64058"/>
                <a:chOff x="2745" y="15338"/>
                <a:chExt cx="7525" cy="71"/>
              </a:xfrm>
            </p:grpSpPr>
            <p:sp>
              <p:nvSpPr>
                <p:cNvPr id="850"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1"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2"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3"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4"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5"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6"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 name="Group 245"/>
              <p:cNvGrpSpPr>
                <a:grpSpLocks/>
              </p:cNvGrpSpPr>
              <p:nvPr/>
            </p:nvGrpSpPr>
            <p:grpSpPr bwMode="auto">
              <a:xfrm>
                <a:off x="878674" y="2132954"/>
                <a:ext cx="93708" cy="64059"/>
                <a:chOff x="7359" y="10643"/>
                <a:chExt cx="613" cy="71"/>
              </a:xfrm>
            </p:grpSpPr>
            <p:sp>
              <p:nvSpPr>
                <p:cNvPr id="848"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9"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 name="519 Grupo"/>
              <p:cNvGrpSpPr/>
              <p:nvPr/>
            </p:nvGrpSpPr>
            <p:grpSpPr>
              <a:xfrm>
                <a:off x="76200" y="2133600"/>
                <a:ext cx="1434956" cy="1059509"/>
                <a:chOff x="76200" y="2674291"/>
                <a:chExt cx="1434956" cy="1059509"/>
              </a:xfrm>
            </p:grpSpPr>
            <p:grpSp>
              <p:nvGrpSpPr>
                <p:cNvPr id="7" name="Group 139"/>
                <p:cNvGrpSpPr>
                  <a:grpSpLocks/>
                </p:cNvGrpSpPr>
                <p:nvPr/>
              </p:nvGrpSpPr>
              <p:grpSpPr bwMode="auto">
                <a:xfrm>
                  <a:off x="76200" y="3670472"/>
                  <a:ext cx="1434956" cy="63328"/>
                  <a:chOff x="2535" y="15338"/>
                  <a:chExt cx="7838" cy="71"/>
                </a:xfrm>
              </p:grpSpPr>
              <p:sp>
                <p:nvSpPr>
                  <p:cNvPr id="84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 name="Group 139"/>
                <p:cNvGrpSpPr>
                  <a:grpSpLocks/>
                </p:cNvGrpSpPr>
                <p:nvPr/>
              </p:nvGrpSpPr>
              <p:grpSpPr bwMode="auto">
                <a:xfrm>
                  <a:off x="76200" y="3505200"/>
                  <a:ext cx="1066800" cy="76200"/>
                  <a:chOff x="2535" y="15338"/>
                  <a:chExt cx="7838" cy="71"/>
                </a:xfrm>
              </p:grpSpPr>
              <p:sp>
                <p:nvSpPr>
                  <p:cNvPr id="83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 name="Group 14"/>
                <p:cNvGrpSpPr>
                  <a:grpSpLocks/>
                </p:cNvGrpSpPr>
                <p:nvPr/>
              </p:nvGrpSpPr>
              <p:grpSpPr bwMode="auto">
                <a:xfrm>
                  <a:off x="710214" y="2674291"/>
                  <a:ext cx="93708" cy="64059"/>
                  <a:chOff x="5031" y="10743"/>
                  <a:chExt cx="613" cy="71"/>
                </a:xfrm>
              </p:grpSpPr>
              <p:sp>
                <p:nvSpPr>
                  <p:cNvPr id="8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28" name="Rectangle 17"/>
                <p:cNvSpPr>
                  <a:spLocks noChangeArrowheads="1"/>
                </p:cNvSpPr>
                <p:nvPr/>
              </p:nvSpPr>
              <p:spPr bwMode="auto">
                <a:xfrm>
                  <a:off x="566977" y="2917894"/>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 name="Group 21"/>
                <p:cNvGrpSpPr>
                  <a:grpSpLocks/>
                </p:cNvGrpSpPr>
                <p:nvPr/>
              </p:nvGrpSpPr>
              <p:grpSpPr bwMode="auto">
                <a:xfrm>
                  <a:off x="1104154" y="3044206"/>
                  <a:ext cx="93708" cy="65863"/>
                  <a:chOff x="8491" y="10743"/>
                  <a:chExt cx="613" cy="73"/>
                </a:xfrm>
              </p:grpSpPr>
              <p:sp>
                <p:nvSpPr>
                  <p:cNvPr id="828"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9"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0" name="Rectangle 24"/>
                <p:cNvSpPr>
                  <a:spLocks noChangeArrowheads="1"/>
                </p:cNvSpPr>
                <p:nvPr/>
              </p:nvSpPr>
              <p:spPr bwMode="auto">
                <a:xfrm>
                  <a:off x="1361124" y="267429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 name="Group 25"/>
                <p:cNvGrpSpPr>
                  <a:grpSpLocks/>
                </p:cNvGrpSpPr>
                <p:nvPr/>
              </p:nvGrpSpPr>
              <p:grpSpPr bwMode="auto">
                <a:xfrm>
                  <a:off x="710214" y="2917894"/>
                  <a:ext cx="93708" cy="64059"/>
                  <a:chOff x="5140" y="10844"/>
                  <a:chExt cx="613" cy="71"/>
                </a:xfrm>
              </p:grpSpPr>
              <p:sp>
                <p:nvSpPr>
                  <p:cNvPr id="826"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7"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 name="Group 28"/>
                <p:cNvGrpSpPr>
                  <a:grpSpLocks/>
                </p:cNvGrpSpPr>
                <p:nvPr/>
              </p:nvGrpSpPr>
              <p:grpSpPr bwMode="auto">
                <a:xfrm>
                  <a:off x="887540" y="2765417"/>
                  <a:ext cx="111135" cy="64059"/>
                  <a:chOff x="6191" y="10844"/>
                  <a:chExt cx="727" cy="71"/>
                </a:xfrm>
              </p:grpSpPr>
              <p:sp>
                <p:nvSpPr>
                  <p:cNvPr id="824"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5"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 name="Group 31"/>
                <p:cNvGrpSpPr>
                  <a:grpSpLocks/>
                </p:cNvGrpSpPr>
                <p:nvPr/>
              </p:nvGrpSpPr>
              <p:grpSpPr bwMode="auto">
                <a:xfrm>
                  <a:off x="1076943" y="2765417"/>
                  <a:ext cx="93708" cy="64059"/>
                  <a:chOff x="7430" y="10844"/>
                  <a:chExt cx="613" cy="71"/>
                </a:xfrm>
              </p:grpSpPr>
              <p:sp>
                <p:nvSpPr>
                  <p:cNvPr id="822"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3"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4" name="Rectangle 34"/>
                <p:cNvSpPr>
                  <a:spLocks noChangeArrowheads="1"/>
                </p:cNvSpPr>
                <p:nvPr/>
              </p:nvSpPr>
              <p:spPr bwMode="auto">
                <a:xfrm>
                  <a:off x="1361124" y="276541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5" name="Rectangle 35"/>
                <p:cNvSpPr>
                  <a:spLocks noChangeArrowheads="1"/>
                </p:cNvSpPr>
                <p:nvPr/>
              </p:nvSpPr>
              <p:spPr bwMode="auto">
                <a:xfrm>
                  <a:off x="616506" y="276541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4" name="Group 37"/>
                <p:cNvGrpSpPr>
                  <a:grpSpLocks/>
                </p:cNvGrpSpPr>
                <p:nvPr/>
              </p:nvGrpSpPr>
              <p:grpSpPr bwMode="auto">
                <a:xfrm>
                  <a:off x="1206269" y="2765417"/>
                  <a:ext cx="116027" cy="64059"/>
                  <a:chOff x="8276" y="10844"/>
                  <a:chExt cx="759" cy="71"/>
                </a:xfrm>
              </p:grpSpPr>
              <p:sp>
                <p:nvSpPr>
                  <p:cNvPr id="820"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1"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7" name="Rectangle 41"/>
                <p:cNvSpPr>
                  <a:spLocks noChangeArrowheads="1"/>
                </p:cNvSpPr>
                <p:nvPr/>
              </p:nvSpPr>
              <p:spPr bwMode="auto">
                <a:xfrm>
                  <a:off x="840151" y="2917894"/>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8" name="Rectangle 42"/>
                <p:cNvSpPr>
                  <a:spLocks noChangeArrowheads="1"/>
                </p:cNvSpPr>
                <p:nvPr/>
              </p:nvSpPr>
              <p:spPr bwMode="auto">
                <a:xfrm>
                  <a:off x="727946" y="2789777"/>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9" name="Rectangle 43"/>
                <p:cNvSpPr>
                  <a:spLocks noChangeArrowheads="1"/>
                </p:cNvSpPr>
                <p:nvPr/>
              </p:nvSpPr>
              <p:spPr bwMode="auto">
                <a:xfrm>
                  <a:off x="784813" y="278977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 name="Group 44"/>
                <p:cNvGrpSpPr>
                  <a:grpSpLocks/>
                </p:cNvGrpSpPr>
                <p:nvPr/>
              </p:nvGrpSpPr>
              <p:grpSpPr bwMode="auto">
                <a:xfrm>
                  <a:off x="866292" y="2981952"/>
                  <a:ext cx="93708" cy="64059"/>
                  <a:chOff x="7359" y="10643"/>
                  <a:chExt cx="613" cy="71"/>
                </a:xfrm>
              </p:grpSpPr>
              <p:sp>
                <p:nvSpPr>
                  <p:cNvPr id="818"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9"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1" name="Rectangle 47"/>
                <p:cNvSpPr>
                  <a:spLocks noChangeArrowheads="1"/>
                </p:cNvSpPr>
                <p:nvPr/>
              </p:nvSpPr>
              <p:spPr bwMode="auto">
                <a:xfrm>
                  <a:off x="1214066" y="2980147"/>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6" name="Group 48"/>
                <p:cNvGrpSpPr>
                  <a:grpSpLocks/>
                </p:cNvGrpSpPr>
                <p:nvPr/>
              </p:nvGrpSpPr>
              <p:grpSpPr bwMode="auto">
                <a:xfrm>
                  <a:off x="1254423" y="2890827"/>
                  <a:ext cx="136052" cy="64059"/>
                  <a:chOff x="8966" y="10643"/>
                  <a:chExt cx="890" cy="71"/>
                </a:xfrm>
              </p:grpSpPr>
              <p:sp>
                <p:nvSpPr>
                  <p:cNvPr id="816"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7"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 name="Group 51"/>
                <p:cNvGrpSpPr>
                  <a:grpSpLocks/>
                </p:cNvGrpSpPr>
                <p:nvPr/>
              </p:nvGrpSpPr>
              <p:grpSpPr bwMode="auto">
                <a:xfrm>
                  <a:off x="716023" y="3046010"/>
                  <a:ext cx="93708" cy="64059"/>
                  <a:chOff x="3256" y="10743"/>
                  <a:chExt cx="613" cy="71"/>
                </a:xfrm>
              </p:grpSpPr>
              <p:sp>
                <p:nvSpPr>
                  <p:cNvPr id="814"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5"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4" name="Rectangle 57"/>
                <p:cNvSpPr>
                  <a:spLocks noChangeArrowheads="1"/>
                </p:cNvSpPr>
                <p:nvPr/>
              </p:nvSpPr>
              <p:spPr bwMode="auto">
                <a:xfrm>
                  <a:off x="619563" y="304601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8" name="Group 58"/>
                <p:cNvGrpSpPr>
                  <a:grpSpLocks/>
                </p:cNvGrpSpPr>
                <p:nvPr/>
              </p:nvGrpSpPr>
              <p:grpSpPr bwMode="auto">
                <a:xfrm>
                  <a:off x="987210" y="2981952"/>
                  <a:ext cx="93708" cy="65863"/>
                  <a:chOff x="7502" y="10743"/>
                  <a:chExt cx="613" cy="73"/>
                </a:xfrm>
              </p:grpSpPr>
              <p:sp>
                <p:nvSpPr>
                  <p:cNvPr id="812"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3"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 name="Group 61"/>
                <p:cNvGrpSpPr>
                  <a:grpSpLocks/>
                </p:cNvGrpSpPr>
                <p:nvPr/>
              </p:nvGrpSpPr>
              <p:grpSpPr bwMode="auto">
                <a:xfrm>
                  <a:off x="1160715" y="3198487"/>
                  <a:ext cx="93708" cy="65863"/>
                  <a:chOff x="8491" y="10743"/>
                  <a:chExt cx="613" cy="73"/>
                </a:xfrm>
              </p:grpSpPr>
              <p:sp>
                <p:nvSpPr>
                  <p:cNvPr id="810"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1"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7" name="Rectangle 64"/>
                <p:cNvSpPr>
                  <a:spLocks noChangeArrowheads="1"/>
                </p:cNvSpPr>
                <p:nvPr/>
              </p:nvSpPr>
              <p:spPr bwMode="auto">
                <a:xfrm>
                  <a:off x="1289735" y="307037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0" name="Group 65"/>
                <p:cNvGrpSpPr>
                  <a:grpSpLocks/>
                </p:cNvGrpSpPr>
                <p:nvPr/>
              </p:nvGrpSpPr>
              <p:grpSpPr bwMode="auto">
                <a:xfrm>
                  <a:off x="953426" y="2853835"/>
                  <a:ext cx="80103" cy="64059"/>
                  <a:chOff x="1393" y="11737"/>
                  <a:chExt cx="524" cy="71"/>
                </a:xfrm>
              </p:grpSpPr>
              <p:sp>
                <p:nvSpPr>
                  <p:cNvPr id="808"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9"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1" name="Group 71"/>
                <p:cNvGrpSpPr>
                  <a:grpSpLocks/>
                </p:cNvGrpSpPr>
                <p:nvPr/>
              </p:nvGrpSpPr>
              <p:grpSpPr bwMode="auto">
                <a:xfrm>
                  <a:off x="833119" y="3110068"/>
                  <a:ext cx="111135" cy="64059"/>
                  <a:chOff x="6191" y="10844"/>
                  <a:chExt cx="727" cy="71"/>
                </a:xfrm>
              </p:grpSpPr>
              <p:sp>
                <p:nvSpPr>
                  <p:cNvPr id="806"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7"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2" name="Group 74"/>
                <p:cNvGrpSpPr>
                  <a:grpSpLocks/>
                </p:cNvGrpSpPr>
                <p:nvPr/>
              </p:nvGrpSpPr>
              <p:grpSpPr bwMode="auto">
                <a:xfrm>
                  <a:off x="1104154" y="2890827"/>
                  <a:ext cx="93708" cy="64059"/>
                  <a:chOff x="7430" y="10844"/>
                  <a:chExt cx="613" cy="71"/>
                </a:xfrm>
              </p:grpSpPr>
              <p:sp>
                <p:nvSpPr>
                  <p:cNvPr id="804"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5"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1" name="Rectangle 77"/>
                <p:cNvSpPr>
                  <a:spLocks noChangeArrowheads="1"/>
                </p:cNvSpPr>
                <p:nvPr/>
              </p:nvSpPr>
              <p:spPr bwMode="auto">
                <a:xfrm>
                  <a:off x="1275212" y="3200292"/>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3" name="Group 78"/>
                <p:cNvGrpSpPr>
                  <a:grpSpLocks/>
                </p:cNvGrpSpPr>
                <p:nvPr/>
              </p:nvGrpSpPr>
              <p:grpSpPr bwMode="auto">
                <a:xfrm>
                  <a:off x="1367697" y="3134429"/>
                  <a:ext cx="80103" cy="64059"/>
                  <a:chOff x="1873" y="12217"/>
                  <a:chExt cx="524" cy="71"/>
                </a:xfrm>
              </p:grpSpPr>
              <p:sp>
                <p:nvSpPr>
                  <p:cNvPr id="802"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3"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3" name="Rectangle 81"/>
                <p:cNvSpPr>
                  <a:spLocks noChangeArrowheads="1"/>
                </p:cNvSpPr>
                <p:nvPr/>
              </p:nvSpPr>
              <p:spPr bwMode="auto">
                <a:xfrm>
                  <a:off x="689729" y="3198487"/>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54" name="Rectangle 82"/>
                <p:cNvSpPr>
                  <a:spLocks noChangeArrowheads="1"/>
                </p:cNvSpPr>
                <p:nvPr/>
              </p:nvSpPr>
              <p:spPr bwMode="auto">
                <a:xfrm>
                  <a:off x="566977" y="319848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4" name="Group 83"/>
                <p:cNvGrpSpPr>
                  <a:grpSpLocks/>
                </p:cNvGrpSpPr>
                <p:nvPr/>
              </p:nvGrpSpPr>
              <p:grpSpPr bwMode="auto">
                <a:xfrm>
                  <a:off x="964891" y="3110068"/>
                  <a:ext cx="116027" cy="64059"/>
                  <a:chOff x="8276" y="10844"/>
                  <a:chExt cx="759" cy="71"/>
                </a:xfrm>
              </p:grpSpPr>
              <p:sp>
                <p:nvSpPr>
                  <p:cNvPr id="800"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1"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8"/>
                <p:cNvGrpSpPr>
                  <a:grpSpLocks/>
                </p:cNvGrpSpPr>
                <p:nvPr/>
              </p:nvGrpSpPr>
              <p:grpSpPr bwMode="auto">
                <a:xfrm>
                  <a:off x="418542" y="2676998"/>
                  <a:ext cx="93708" cy="64059"/>
                  <a:chOff x="3256" y="11013"/>
                  <a:chExt cx="613" cy="71"/>
                </a:xfrm>
              </p:grpSpPr>
              <p:sp>
                <p:nvSpPr>
                  <p:cNvPr id="798"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9"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6" name="Group 258"/>
                <p:cNvGrpSpPr>
                  <a:grpSpLocks/>
                </p:cNvGrpSpPr>
                <p:nvPr/>
              </p:nvGrpSpPr>
              <p:grpSpPr bwMode="auto">
                <a:xfrm>
                  <a:off x="405701" y="2805115"/>
                  <a:ext cx="78727" cy="64059"/>
                  <a:chOff x="3172" y="10844"/>
                  <a:chExt cx="515" cy="71"/>
                </a:xfrm>
              </p:grpSpPr>
              <p:sp>
                <p:nvSpPr>
                  <p:cNvPr id="796"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7"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1"/>
                <p:cNvGrpSpPr>
                  <a:grpSpLocks/>
                </p:cNvGrpSpPr>
                <p:nvPr/>
              </p:nvGrpSpPr>
              <p:grpSpPr bwMode="auto">
                <a:xfrm>
                  <a:off x="202999" y="2741056"/>
                  <a:ext cx="80103" cy="64059"/>
                  <a:chOff x="1846" y="11084"/>
                  <a:chExt cx="524" cy="71"/>
                </a:xfrm>
              </p:grpSpPr>
              <p:sp>
                <p:nvSpPr>
                  <p:cNvPr id="794"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5"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8" name="Group 264"/>
                <p:cNvGrpSpPr>
                  <a:grpSpLocks/>
                </p:cNvGrpSpPr>
                <p:nvPr/>
              </p:nvGrpSpPr>
              <p:grpSpPr bwMode="auto">
                <a:xfrm>
                  <a:off x="239688" y="2957592"/>
                  <a:ext cx="80103" cy="64059"/>
                  <a:chOff x="2086" y="11324"/>
                  <a:chExt cx="524" cy="71"/>
                </a:xfrm>
              </p:grpSpPr>
              <p:sp>
                <p:nvSpPr>
                  <p:cNvPr id="792"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3"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0" name="Rectangle 269"/>
                <p:cNvSpPr>
                  <a:spLocks noChangeArrowheads="1"/>
                </p:cNvSpPr>
                <p:nvPr/>
              </p:nvSpPr>
              <p:spPr bwMode="auto">
                <a:xfrm>
                  <a:off x="305879" y="2741056"/>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61" name="Rectangle 270"/>
                <p:cNvSpPr>
                  <a:spLocks noChangeArrowheads="1"/>
                </p:cNvSpPr>
                <p:nvPr/>
              </p:nvSpPr>
              <p:spPr bwMode="auto">
                <a:xfrm>
                  <a:off x="485499" y="2805115"/>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9" name="Group 272"/>
                <p:cNvGrpSpPr>
                  <a:grpSpLocks/>
                </p:cNvGrpSpPr>
                <p:nvPr/>
              </p:nvGrpSpPr>
              <p:grpSpPr bwMode="auto">
                <a:xfrm>
                  <a:off x="326975" y="2893533"/>
                  <a:ext cx="78727" cy="64059"/>
                  <a:chOff x="3172" y="10844"/>
                  <a:chExt cx="515" cy="71"/>
                </a:xfrm>
              </p:grpSpPr>
              <p:sp>
                <p:nvSpPr>
                  <p:cNvPr id="790"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1"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0" name="Group 275"/>
                <p:cNvGrpSpPr>
                  <a:grpSpLocks/>
                </p:cNvGrpSpPr>
                <p:nvPr/>
              </p:nvGrpSpPr>
              <p:grpSpPr bwMode="auto">
                <a:xfrm>
                  <a:off x="152400" y="2869173"/>
                  <a:ext cx="80103" cy="64059"/>
                  <a:chOff x="1633" y="11977"/>
                  <a:chExt cx="524" cy="71"/>
                </a:xfrm>
              </p:grpSpPr>
              <p:sp>
                <p:nvSpPr>
                  <p:cNvPr id="788"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9"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4" name="Rectangle 280"/>
                <p:cNvSpPr>
                  <a:spLocks noChangeArrowheads="1"/>
                </p:cNvSpPr>
                <p:nvPr/>
              </p:nvSpPr>
              <p:spPr bwMode="auto">
                <a:xfrm>
                  <a:off x="418542" y="29575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1" name="Group 281"/>
                <p:cNvGrpSpPr>
                  <a:grpSpLocks/>
                </p:cNvGrpSpPr>
                <p:nvPr/>
              </p:nvGrpSpPr>
              <p:grpSpPr bwMode="auto">
                <a:xfrm>
                  <a:off x="417167" y="3351865"/>
                  <a:ext cx="93708" cy="64059"/>
                  <a:chOff x="3256" y="11013"/>
                  <a:chExt cx="613" cy="71"/>
                </a:xfrm>
              </p:grpSpPr>
              <p:sp>
                <p:nvSpPr>
                  <p:cNvPr id="786"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7"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6" name="Rectangle 284"/>
                <p:cNvSpPr>
                  <a:spLocks noChangeArrowheads="1"/>
                </p:cNvSpPr>
                <p:nvPr/>
              </p:nvSpPr>
              <p:spPr bwMode="auto">
                <a:xfrm>
                  <a:off x="198719" y="3108263"/>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36" name="Group 285"/>
                <p:cNvGrpSpPr>
                  <a:grpSpLocks/>
                </p:cNvGrpSpPr>
                <p:nvPr/>
              </p:nvGrpSpPr>
              <p:grpSpPr bwMode="auto">
                <a:xfrm>
                  <a:off x="417167" y="3108263"/>
                  <a:ext cx="93708" cy="64059"/>
                  <a:chOff x="3256" y="10743"/>
                  <a:chExt cx="613" cy="71"/>
                </a:xfrm>
              </p:grpSpPr>
              <p:sp>
                <p:nvSpPr>
                  <p:cNvPr id="784"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5"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0" name="Group 288"/>
                <p:cNvGrpSpPr>
                  <a:grpSpLocks/>
                </p:cNvGrpSpPr>
                <p:nvPr/>
              </p:nvGrpSpPr>
              <p:grpSpPr bwMode="auto">
                <a:xfrm>
                  <a:off x="164935" y="3199389"/>
                  <a:ext cx="80103" cy="64059"/>
                  <a:chOff x="1606" y="10844"/>
                  <a:chExt cx="524" cy="71"/>
                </a:xfrm>
              </p:grpSpPr>
              <p:sp>
                <p:nvSpPr>
                  <p:cNvPr id="782"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3"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2" name="Group 294"/>
                <p:cNvGrpSpPr>
                  <a:grpSpLocks/>
                </p:cNvGrpSpPr>
                <p:nvPr/>
              </p:nvGrpSpPr>
              <p:grpSpPr bwMode="auto">
                <a:xfrm>
                  <a:off x="201623" y="3415924"/>
                  <a:ext cx="80103" cy="64059"/>
                  <a:chOff x="1846" y="11084"/>
                  <a:chExt cx="524" cy="71"/>
                </a:xfrm>
              </p:grpSpPr>
              <p:sp>
                <p:nvSpPr>
                  <p:cNvPr id="78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0" name="Rectangle 300"/>
                <p:cNvSpPr>
                  <a:spLocks noChangeArrowheads="1"/>
                </p:cNvSpPr>
                <p:nvPr/>
              </p:nvSpPr>
              <p:spPr bwMode="auto">
                <a:xfrm>
                  <a:off x="284325"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1" name="Rectangle 301"/>
                <p:cNvSpPr>
                  <a:spLocks noChangeArrowheads="1"/>
                </p:cNvSpPr>
                <p:nvPr/>
              </p:nvSpPr>
              <p:spPr bwMode="auto">
                <a:xfrm>
                  <a:off x="499104"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2" name="Rectangle 302"/>
                <p:cNvSpPr>
                  <a:spLocks noChangeArrowheads="1"/>
                </p:cNvSpPr>
                <p:nvPr/>
              </p:nvSpPr>
              <p:spPr bwMode="auto">
                <a:xfrm>
                  <a:off x="304503" y="341592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3" name="Rectangle 303"/>
                <p:cNvSpPr>
                  <a:spLocks noChangeArrowheads="1"/>
                </p:cNvSpPr>
                <p:nvPr/>
              </p:nvSpPr>
              <p:spPr bwMode="auto">
                <a:xfrm>
                  <a:off x="1010446" y="3287808"/>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4" name="Rectangle 304"/>
                <p:cNvSpPr>
                  <a:spLocks noChangeArrowheads="1"/>
                </p:cNvSpPr>
                <p:nvPr/>
              </p:nvSpPr>
              <p:spPr bwMode="auto">
                <a:xfrm>
                  <a:off x="207127" y="32878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3" name="Group 308"/>
                <p:cNvGrpSpPr>
                  <a:grpSpLocks/>
                </p:cNvGrpSpPr>
                <p:nvPr/>
              </p:nvGrpSpPr>
              <p:grpSpPr bwMode="auto">
                <a:xfrm>
                  <a:off x="815081" y="3351865"/>
                  <a:ext cx="80103" cy="64059"/>
                  <a:chOff x="1633" y="11977"/>
                  <a:chExt cx="524" cy="71"/>
                </a:xfrm>
              </p:grpSpPr>
              <p:sp>
                <p:nvSpPr>
                  <p:cNvPr id="778"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9"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6" name="Rectangle 311"/>
                <p:cNvSpPr>
                  <a:spLocks noChangeArrowheads="1"/>
                </p:cNvSpPr>
                <p:nvPr/>
              </p:nvSpPr>
              <p:spPr bwMode="auto">
                <a:xfrm>
                  <a:off x="285853" y="3287808"/>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7" name="Rectangle 312"/>
                <p:cNvSpPr>
                  <a:spLocks noChangeArrowheads="1"/>
                </p:cNvSpPr>
                <p:nvPr/>
              </p:nvSpPr>
              <p:spPr bwMode="auto">
                <a:xfrm>
                  <a:off x="405396" y="322374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34" name="Rectangle 313"/>
              <p:cNvSpPr>
                <a:spLocks noChangeArrowheads="1"/>
              </p:cNvSpPr>
              <p:nvPr/>
            </p:nvSpPr>
            <p:spPr bwMode="auto">
              <a:xfrm>
                <a:off x="326975" y="213024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5" name="Rectangle 8"/>
              <p:cNvSpPr>
                <a:spLocks noChangeArrowheads="1"/>
              </p:cNvSpPr>
              <p:nvPr/>
            </p:nvSpPr>
            <p:spPr bwMode="auto">
              <a:xfrm>
                <a:off x="475868" y="1515608"/>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6" name="Rectangle 9"/>
              <p:cNvSpPr>
                <a:spLocks noChangeArrowheads="1"/>
              </p:cNvSpPr>
              <p:nvPr/>
            </p:nvSpPr>
            <p:spPr bwMode="auto">
              <a:xfrm>
                <a:off x="741552" y="157335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7" name="Rectangle 10"/>
              <p:cNvSpPr>
                <a:spLocks noChangeArrowheads="1"/>
              </p:cNvSpPr>
              <p:nvPr/>
            </p:nvSpPr>
            <p:spPr bwMode="auto">
              <a:xfrm>
                <a:off x="1228588" y="1761014"/>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5" name="Group 11"/>
              <p:cNvGrpSpPr>
                <a:grpSpLocks/>
              </p:cNvGrpSpPr>
              <p:nvPr/>
            </p:nvGrpSpPr>
            <p:grpSpPr bwMode="auto">
              <a:xfrm>
                <a:off x="1311748" y="1788080"/>
                <a:ext cx="136052" cy="64059"/>
                <a:chOff x="8966" y="10643"/>
                <a:chExt cx="890" cy="71"/>
              </a:xfrm>
            </p:grpSpPr>
            <p:sp>
              <p:nvSpPr>
                <p:cNvPr id="723"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4"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6" name="Group 14"/>
              <p:cNvGrpSpPr>
                <a:grpSpLocks/>
              </p:cNvGrpSpPr>
              <p:nvPr/>
            </p:nvGrpSpPr>
            <p:grpSpPr bwMode="auto">
              <a:xfrm>
                <a:off x="710214" y="1878303"/>
                <a:ext cx="93708" cy="64059"/>
                <a:chOff x="5031" y="10743"/>
                <a:chExt cx="613" cy="71"/>
              </a:xfrm>
            </p:grpSpPr>
            <p:sp>
              <p:nvSpPr>
                <p:cNvPr id="721"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2"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0" name="Rectangle 17"/>
              <p:cNvSpPr>
                <a:spLocks noChangeArrowheads="1"/>
              </p:cNvSpPr>
              <p:nvPr/>
            </p:nvSpPr>
            <p:spPr bwMode="auto">
              <a:xfrm>
                <a:off x="566977" y="2121906"/>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8" name="Group 18"/>
              <p:cNvGrpSpPr>
                <a:grpSpLocks/>
              </p:cNvGrpSpPr>
              <p:nvPr/>
            </p:nvGrpSpPr>
            <p:grpSpPr bwMode="auto">
              <a:xfrm>
                <a:off x="1010446" y="1695152"/>
                <a:ext cx="93708" cy="65863"/>
                <a:chOff x="7502" y="10743"/>
                <a:chExt cx="613" cy="73"/>
              </a:xfrm>
            </p:grpSpPr>
            <p:sp>
              <p:nvSpPr>
                <p:cNvPr id="719"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0"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2" name="Rectangle 24"/>
              <p:cNvSpPr>
                <a:spLocks noChangeArrowheads="1"/>
              </p:cNvSpPr>
              <p:nvPr/>
            </p:nvSpPr>
            <p:spPr bwMode="auto">
              <a:xfrm>
                <a:off x="1361124" y="1878303"/>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9" name="Group 25"/>
              <p:cNvGrpSpPr>
                <a:grpSpLocks/>
              </p:cNvGrpSpPr>
              <p:nvPr/>
            </p:nvGrpSpPr>
            <p:grpSpPr bwMode="auto">
              <a:xfrm>
                <a:off x="710214" y="2121906"/>
                <a:ext cx="93708" cy="64059"/>
                <a:chOff x="5140" y="10844"/>
                <a:chExt cx="613" cy="71"/>
              </a:xfrm>
            </p:grpSpPr>
            <p:sp>
              <p:nvSpPr>
                <p:cNvPr id="717"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8"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0" name="Group 28"/>
              <p:cNvGrpSpPr>
                <a:grpSpLocks/>
              </p:cNvGrpSpPr>
              <p:nvPr/>
            </p:nvGrpSpPr>
            <p:grpSpPr bwMode="auto">
              <a:xfrm>
                <a:off x="887540" y="1969429"/>
                <a:ext cx="111135" cy="64059"/>
                <a:chOff x="6191" y="10844"/>
                <a:chExt cx="727" cy="71"/>
              </a:xfrm>
            </p:grpSpPr>
            <p:sp>
              <p:nvSpPr>
                <p:cNvPr id="715"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6"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2" name="Group 31"/>
              <p:cNvGrpSpPr>
                <a:grpSpLocks/>
              </p:cNvGrpSpPr>
              <p:nvPr/>
            </p:nvGrpSpPr>
            <p:grpSpPr bwMode="auto">
              <a:xfrm>
                <a:off x="1076943" y="1969429"/>
                <a:ext cx="93708" cy="64059"/>
                <a:chOff x="7430" y="10844"/>
                <a:chExt cx="613" cy="71"/>
              </a:xfrm>
            </p:grpSpPr>
            <p:sp>
              <p:nvSpPr>
                <p:cNvPr id="713"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4"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6" name="Rectangle 34"/>
              <p:cNvSpPr>
                <a:spLocks noChangeArrowheads="1"/>
              </p:cNvSpPr>
              <p:nvPr/>
            </p:nvSpPr>
            <p:spPr bwMode="auto">
              <a:xfrm>
                <a:off x="1361124" y="1969429"/>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7" name="Rectangle 35"/>
              <p:cNvSpPr>
                <a:spLocks noChangeArrowheads="1"/>
              </p:cNvSpPr>
              <p:nvPr/>
            </p:nvSpPr>
            <p:spPr bwMode="auto">
              <a:xfrm>
                <a:off x="616506" y="1969429"/>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8" name="Rectangle 36"/>
              <p:cNvSpPr>
                <a:spLocks noChangeArrowheads="1"/>
              </p:cNvSpPr>
              <p:nvPr/>
            </p:nvSpPr>
            <p:spPr bwMode="auto">
              <a:xfrm>
                <a:off x="504760" y="15092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5" name="Group 37"/>
              <p:cNvGrpSpPr>
                <a:grpSpLocks/>
              </p:cNvGrpSpPr>
              <p:nvPr/>
            </p:nvGrpSpPr>
            <p:grpSpPr bwMode="auto">
              <a:xfrm>
                <a:off x="1206269" y="1969429"/>
                <a:ext cx="116027" cy="64059"/>
                <a:chOff x="8276" y="10844"/>
                <a:chExt cx="759" cy="71"/>
              </a:xfrm>
            </p:grpSpPr>
            <p:sp>
              <p:nvSpPr>
                <p:cNvPr id="711"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2"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0" name="Rectangle 41"/>
              <p:cNvSpPr>
                <a:spLocks noChangeArrowheads="1"/>
              </p:cNvSpPr>
              <p:nvPr/>
            </p:nvSpPr>
            <p:spPr bwMode="auto">
              <a:xfrm>
                <a:off x="840151" y="2121906"/>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1" name="Rectangle 42"/>
              <p:cNvSpPr>
                <a:spLocks noChangeArrowheads="1"/>
              </p:cNvSpPr>
              <p:nvPr/>
            </p:nvSpPr>
            <p:spPr bwMode="auto">
              <a:xfrm>
                <a:off x="727946" y="199379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2" name="Rectangle 43"/>
              <p:cNvSpPr>
                <a:spLocks noChangeArrowheads="1"/>
              </p:cNvSpPr>
              <p:nvPr/>
            </p:nvSpPr>
            <p:spPr bwMode="auto">
              <a:xfrm>
                <a:off x="784813" y="199379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6" name="Group 48"/>
              <p:cNvGrpSpPr>
                <a:grpSpLocks/>
              </p:cNvGrpSpPr>
              <p:nvPr/>
            </p:nvGrpSpPr>
            <p:grpSpPr bwMode="auto">
              <a:xfrm>
                <a:off x="1254423" y="2094839"/>
                <a:ext cx="136052" cy="64059"/>
                <a:chOff x="8966" y="10643"/>
                <a:chExt cx="890" cy="71"/>
              </a:xfrm>
            </p:grpSpPr>
            <p:sp>
              <p:nvSpPr>
                <p:cNvPr id="709"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0"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7" name="Group 54"/>
              <p:cNvGrpSpPr>
                <a:grpSpLocks/>
              </p:cNvGrpSpPr>
              <p:nvPr/>
            </p:nvGrpSpPr>
            <p:grpSpPr bwMode="auto">
              <a:xfrm>
                <a:off x="878674" y="1573350"/>
                <a:ext cx="93708" cy="64059"/>
                <a:chOff x="5031" y="10743"/>
                <a:chExt cx="613" cy="71"/>
              </a:xfrm>
            </p:grpSpPr>
            <p:sp>
              <p:nvSpPr>
                <p:cNvPr id="707"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8"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8" name="Group 65"/>
              <p:cNvGrpSpPr>
                <a:grpSpLocks/>
              </p:cNvGrpSpPr>
              <p:nvPr/>
            </p:nvGrpSpPr>
            <p:grpSpPr bwMode="auto">
              <a:xfrm>
                <a:off x="953426" y="2057847"/>
                <a:ext cx="80103" cy="64059"/>
                <a:chOff x="1393" y="11737"/>
                <a:chExt cx="524" cy="71"/>
              </a:xfrm>
            </p:grpSpPr>
            <p:sp>
              <p:nvSpPr>
                <p:cNvPr id="705"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6"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9" name="Group 68"/>
              <p:cNvGrpSpPr>
                <a:grpSpLocks/>
              </p:cNvGrpSpPr>
              <p:nvPr/>
            </p:nvGrpSpPr>
            <p:grpSpPr bwMode="auto">
              <a:xfrm>
                <a:off x="829298" y="1825072"/>
                <a:ext cx="93708" cy="64059"/>
                <a:chOff x="5140" y="10844"/>
                <a:chExt cx="613" cy="71"/>
              </a:xfrm>
            </p:grpSpPr>
            <p:sp>
              <p:nvSpPr>
                <p:cNvPr id="703"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4"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2" name="Group 74"/>
              <p:cNvGrpSpPr>
                <a:grpSpLocks/>
              </p:cNvGrpSpPr>
              <p:nvPr/>
            </p:nvGrpSpPr>
            <p:grpSpPr bwMode="auto">
              <a:xfrm>
                <a:off x="1104154" y="2094839"/>
                <a:ext cx="93708" cy="64059"/>
                <a:chOff x="7430" y="10844"/>
                <a:chExt cx="613" cy="71"/>
              </a:xfrm>
            </p:grpSpPr>
            <p:sp>
              <p:nvSpPr>
                <p:cNvPr id="701"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2"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8" name="Rectangle 221"/>
              <p:cNvSpPr>
                <a:spLocks noChangeArrowheads="1"/>
              </p:cNvSpPr>
              <p:nvPr/>
            </p:nvSpPr>
            <p:spPr bwMode="auto">
              <a:xfrm>
                <a:off x="1326831" y="1539321"/>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3" name="Group 248"/>
              <p:cNvGrpSpPr>
                <a:grpSpLocks/>
              </p:cNvGrpSpPr>
              <p:nvPr/>
            </p:nvGrpSpPr>
            <p:grpSpPr bwMode="auto">
              <a:xfrm>
                <a:off x="418542" y="1881011"/>
                <a:ext cx="93708" cy="64059"/>
                <a:chOff x="3256" y="11013"/>
                <a:chExt cx="613" cy="71"/>
              </a:xfrm>
            </p:grpSpPr>
            <p:sp>
              <p:nvSpPr>
                <p:cNvPr id="699"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0"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0" name="Rectangle 251"/>
              <p:cNvSpPr>
                <a:spLocks noChangeArrowheads="1"/>
              </p:cNvSpPr>
              <p:nvPr/>
            </p:nvSpPr>
            <p:spPr bwMode="auto">
              <a:xfrm>
                <a:off x="200095" y="16374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5" name="Group 252"/>
              <p:cNvGrpSpPr>
                <a:grpSpLocks/>
              </p:cNvGrpSpPr>
              <p:nvPr/>
            </p:nvGrpSpPr>
            <p:grpSpPr bwMode="auto">
              <a:xfrm>
                <a:off x="418542" y="1637408"/>
                <a:ext cx="93708" cy="64059"/>
                <a:chOff x="3256" y="10743"/>
                <a:chExt cx="613" cy="71"/>
              </a:xfrm>
            </p:grpSpPr>
            <p:sp>
              <p:nvSpPr>
                <p:cNvPr id="697"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8"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7" name="Group 255"/>
              <p:cNvGrpSpPr>
                <a:grpSpLocks/>
              </p:cNvGrpSpPr>
              <p:nvPr/>
            </p:nvGrpSpPr>
            <p:grpSpPr bwMode="auto">
              <a:xfrm>
                <a:off x="166311" y="1728534"/>
                <a:ext cx="80103" cy="64059"/>
                <a:chOff x="1606" y="10844"/>
                <a:chExt cx="524" cy="71"/>
              </a:xfrm>
            </p:grpSpPr>
            <p:sp>
              <p:nvSpPr>
                <p:cNvPr id="695"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6"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8" name="Group 258"/>
              <p:cNvGrpSpPr>
                <a:grpSpLocks/>
              </p:cNvGrpSpPr>
              <p:nvPr/>
            </p:nvGrpSpPr>
            <p:grpSpPr bwMode="auto">
              <a:xfrm>
                <a:off x="405701" y="2009127"/>
                <a:ext cx="78727" cy="64059"/>
                <a:chOff x="3172" y="10844"/>
                <a:chExt cx="515" cy="71"/>
              </a:xfrm>
            </p:grpSpPr>
            <p:sp>
              <p:nvSpPr>
                <p:cNvPr id="693"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4"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9" name="Group 261"/>
              <p:cNvGrpSpPr>
                <a:grpSpLocks/>
              </p:cNvGrpSpPr>
              <p:nvPr/>
            </p:nvGrpSpPr>
            <p:grpSpPr bwMode="auto">
              <a:xfrm>
                <a:off x="202999" y="1945069"/>
                <a:ext cx="80103" cy="64059"/>
                <a:chOff x="1846" y="11084"/>
                <a:chExt cx="524" cy="71"/>
              </a:xfrm>
            </p:grpSpPr>
            <p:sp>
              <p:nvSpPr>
                <p:cNvPr id="691"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2"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5" name="Group 264"/>
              <p:cNvGrpSpPr>
                <a:grpSpLocks/>
              </p:cNvGrpSpPr>
              <p:nvPr/>
            </p:nvGrpSpPr>
            <p:grpSpPr bwMode="auto">
              <a:xfrm>
                <a:off x="239688" y="2161604"/>
                <a:ext cx="80103" cy="64059"/>
                <a:chOff x="2086" y="11324"/>
                <a:chExt cx="524" cy="71"/>
              </a:xfrm>
            </p:grpSpPr>
            <p:sp>
              <p:nvSpPr>
                <p:cNvPr id="689"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0"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6" name="Rectangle 267"/>
              <p:cNvSpPr>
                <a:spLocks noChangeArrowheads="1"/>
              </p:cNvSpPr>
              <p:nvPr/>
            </p:nvSpPr>
            <p:spPr bwMode="auto">
              <a:xfrm>
                <a:off x="285701"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7" name="Rectangle 268"/>
              <p:cNvSpPr>
                <a:spLocks noChangeArrowheads="1"/>
              </p:cNvSpPr>
              <p:nvPr/>
            </p:nvSpPr>
            <p:spPr bwMode="auto">
              <a:xfrm>
                <a:off x="500480"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8" name="Rectangle 269"/>
              <p:cNvSpPr>
                <a:spLocks noChangeArrowheads="1"/>
              </p:cNvSpPr>
              <p:nvPr/>
            </p:nvSpPr>
            <p:spPr bwMode="auto">
              <a:xfrm>
                <a:off x="305879" y="194506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9" name="Rectangle 270"/>
              <p:cNvSpPr>
                <a:spLocks noChangeArrowheads="1"/>
              </p:cNvSpPr>
              <p:nvPr/>
            </p:nvSpPr>
            <p:spPr bwMode="auto">
              <a:xfrm>
                <a:off x="485499" y="200912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0" name="Rectangle 271"/>
              <p:cNvSpPr>
                <a:spLocks noChangeArrowheads="1"/>
              </p:cNvSpPr>
              <p:nvPr/>
            </p:nvSpPr>
            <p:spPr bwMode="auto">
              <a:xfrm>
                <a:off x="208502" y="1816952"/>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57" name="Group 272"/>
              <p:cNvGrpSpPr>
                <a:grpSpLocks/>
              </p:cNvGrpSpPr>
              <p:nvPr/>
            </p:nvGrpSpPr>
            <p:grpSpPr bwMode="auto">
              <a:xfrm>
                <a:off x="326975" y="2097546"/>
                <a:ext cx="78727" cy="64059"/>
                <a:chOff x="3172" y="10844"/>
                <a:chExt cx="515" cy="71"/>
              </a:xfrm>
            </p:grpSpPr>
            <p:sp>
              <p:nvSpPr>
                <p:cNvPr id="687"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8"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8" name="Group 275"/>
              <p:cNvGrpSpPr>
                <a:grpSpLocks/>
              </p:cNvGrpSpPr>
              <p:nvPr/>
            </p:nvGrpSpPr>
            <p:grpSpPr bwMode="auto">
              <a:xfrm>
                <a:off x="152400" y="2073185"/>
                <a:ext cx="80103" cy="64059"/>
                <a:chOff x="1633" y="11977"/>
                <a:chExt cx="524" cy="71"/>
              </a:xfrm>
            </p:grpSpPr>
            <p:sp>
              <p:nvSpPr>
                <p:cNvPr id="685"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6"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73" name="Rectangle 278"/>
              <p:cNvSpPr>
                <a:spLocks noChangeArrowheads="1"/>
              </p:cNvSpPr>
              <p:nvPr/>
            </p:nvSpPr>
            <p:spPr bwMode="auto">
              <a:xfrm>
                <a:off x="287229" y="1816952"/>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4" name="Rectangle 279"/>
              <p:cNvSpPr>
                <a:spLocks noChangeArrowheads="1"/>
              </p:cNvSpPr>
              <p:nvPr/>
            </p:nvSpPr>
            <p:spPr bwMode="auto">
              <a:xfrm>
                <a:off x="406772" y="175289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5" name="Rectangle 280"/>
              <p:cNvSpPr>
                <a:spLocks noChangeArrowheads="1"/>
              </p:cNvSpPr>
              <p:nvPr/>
            </p:nvSpPr>
            <p:spPr bwMode="auto">
              <a:xfrm>
                <a:off x="418542" y="2161604"/>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59" name="Group 291"/>
              <p:cNvGrpSpPr>
                <a:grpSpLocks/>
              </p:cNvGrpSpPr>
              <p:nvPr/>
            </p:nvGrpSpPr>
            <p:grpSpPr bwMode="auto">
              <a:xfrm>
                <a:off x="619563" y="1398319"/>
                <a:ext cx="78727" cy="64059"/>
                <a:chOff x="3172" y="10844"/>
                <a:chExt cx="515" cy="71"/>
              </a:xfrm>
            </p:grpSpPr>
            <p:sp>
              <p:nvSpPr>
                <p:cNvPr id="683"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4"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0" name="Group 297"/>
              <p:cNvGrpSpPr>
                <a:grpSpLocks/>
              </p:cNvGrpSpPr>
              <p:nvPr/>
            </p:nvGrpSpPr>
            <p:grpSpPr bwMode="auto">
              <a:xfrm>
                <a:off x="601219" y="1728534"/>
                <a:ext cx="80103" cy="64059"/>
                <a:chOff x="2086" y="11324"/>
                <a:chExt cx="524" cy="71"/>
              </a:xfrm>
            </p:grpSpPr>
            <p:sp>
              <p:nvSpPr>
                <p:cNvPr id="681"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2"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1" name="Group 305"/>
              <p:cNvGrpSpPr>
                <a:grpSpLocks/>
              </p:cNvGrpSpPr>
              <p:nvPr/>
            </p:nvGrpSpPr>
            <p:grpSpPr bwMode="auto">
              <a:xfrm>
                <a:off x="281420" y="1445234"/>
                <a:ext cx="78727" cy="64059"/>
                <a:chOff x="3172" y="10844"/>
                <a:chExt cx="515" cy="71"/>
              </a:xfrm>
            </p:grpSpPr>
            <p:sp>
              <p:nvSpPr>
                <p:cNvPr id="679"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0"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862" name="587 Grupo"/>
            <p:cNvGrpSpPr/>
            <p:nvPr/>
          </p:nvGrpSpPr>
          <p:grpSpPr>
            <a:xfrm>
              <a:off x="-119627" y="4876800"/>
              <a:ext cx="1602138" cy="228600"/>
              <a:chOff x="-119627" y="4876800"/>
              <a:chExt cx="1602138" cy="228600"/>
            </a:xfrm>
          </p:grpSpPr>
          <p:sp>
            <p:nvSpPr>
              <p:cNvPr id="587" name="586 Rectángulo"/>
              <p:cNvSpPr/>
              <p:nvPr/>
            </p:nvSpPr>
            <p:spPr>
              <a:xfrm>
                <a:off x="-119627" y="4876800"/>
                <a:ext cx="15732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3" name="Group 139"/>
              <p:cNvGrpSpPr>
                <a:grpSpLocks/>
              </p:cNvGrpSpPr>
              <p:nvPr/>
            </p:nvGrpSpPr>
            <p:grpSpPr bwMode="auto">
              <a:xfrm flipH="1">
                <a:off x="744511" y="4953000"/>
                <a:ext cx="738000" cy="76200"/>
                <a:chOff x="3307" y="15338"/>
                <a:chExt cx="7838" cy="71"/>
              </a:xfrm>
            </p:grpSpPr>
            <p:sp>
              <p:nvSpPr>
                <p:cNvPr id="616" name="Rectangle 140"/>
                <p:cNvSpPr>
                  <a:spLocks noChangeArrowheads="1"/>
                </p:cNvSpPr>
                <p:nvPr/>
              </p:nvSpPr>
              <p:spPr bwMode="auto">
                <a:xfrm>
                  <a:off x="3307"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7" name="Rectangle 141"/>
                <p:cNvSpPr>
                  <a:spLocks noChangeArrowheads="1"/>
                </p:cNvSpPr>
                <p:nvPr/>
              </p:nvSpPr>
              <p:spPr bwMode="auto">
                <a:xfrm>
                  <a:off x="4062"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8"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9"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0"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1"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2"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3"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6" name="Group 139"/>
              <p:cNvGrpSpPr>
                <a:grpSpLocks/>
              </p:cNvGrpSpPr>
              <p:nvPr/>
            </p:nvGrpSpPr>
            <p:grpSpPr bwMode="auto">
              <a:xfrm>
                <a:off x="304800" y="4953000"/>
                <a:ext cx="677115" cy="63328"/>
                <a:chOff x="2535" y="15338"/>
                <a:chExt cx="7838" cy="71"/>
              </a:xfrm>
            </p:grpSpPr>
            <p:sp>
              <p:nvSpPr>
                <p:cNvPr id="608"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9"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0"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1"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2"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3"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4"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5"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7" name="Group 139"/>
              <p:cNvGrpSpPr>
                <a:grpSpLocks/>
              </p:cNvGrpSpPr>
              <p:nvPr/>
            </p:nvGrpSpPr>
            <p:grpSpPr bwMode="auto">
              <a:xfrm flipH="1">
                <a:off x="-119627" y="4953000"/>
                <a:ext cx="805427" cy="76200"/>
                <a:chOff x="2535" y="15338"/>
                <a:chExt cx="7838" cy="71"/>
              </a:xfrm>
            </p:grpSpPr>
            <p:sp>
              <p:nvSpPr>
                <p:cNvPr id="60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98" name="Group 139"/>
              <p:cNvGrpSpPr>
                <a:grpSpLocks/>
              </p:cNvGrpSpPr>
              <p:nvPr/>
            </p:nvGrpSpPr>
            <p:grpSpPr bwMode="auto">
              <a:xfrm flipH="1">
                <a:off x="685800" y="4953000"/>
                <a:ext cx="563799" cy="76200"/>
                <a:chOff x="2535" y="15338"/>
                <a:chExt cx="7838" cy="71"/>
              </a:xfrm>
            </p:grpSpPr>
            <p:sp>
              <p:nvSpPr>
                <p:cNvPr id="59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900" name="588 Grupo"/>
            <p:cNvGrpSpPr/>
            <p:nvPr/>
          </p:nvGrpSpPr>
          <p:grpSpPr>
            <a:xfrm>
              <a:off x="-76200" y="3505200"/>
              <a:ext cx="1603826" cy="990600"/>
              <a:chOff x="-76200" y="3505200"/>
              <a:chExt cx="1603826" cy="990600"/>
            </a:xfrm>
          </p:grpSpPr>
          <p:grpSp>
            <p:nvGrpSpPr>
              <p:cNvPr id="901" name="Group 139"/>
              <p:cNvGrpSpPr>
                <a:grpSpLocks/>
              </p:cNvGrpSpPr>
              <p:nvPr/>
            </p:nvGrpSpPr>
            <p:grpSpPr bwMode="auto">
              <a:xfrm flipH="1">
                <a:off x="-36639" y="3899072"/>
                <a:ext cx="758368" cy="63328"/>
                <a:chOff x="2535" y="15338"/>
                <a:chExt cx="7838" cy="71"/>
              </a:xfrm>
            </p:grpSpPr>
            <p:sp>
              <p:nvSpPr>
                <p:cNvPr id="57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2" name="Group 139"/>
              <p:cNvGrpSpPr>
                <a:grpSpLocks/>
              </p:cNvGrpSpPr>
              <p:nvPr/>
            </p:nvGrpSpPr>
            <p:grpSpPr bwMode="auto">
              <a:xfrm>
                <a:off x="-76200" y="4114800"/>
                <a:ext cx="677115" cy="63328"/>
                <a:chOff x="2535" y="15338"/>
                <a:chExt cx="7838" cy="71"/>
              </a:xfrm>
            </p:grpSpPr>
            <p:sp>
              <p:nvSpPr>
                <p:cNvPr id="57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3" name="Group 139"/>
              <p:cNvGrpSpPr>
                <a:grpSpLocks/>
              </p:cNvGrpSpPr>
              <p:nvPr/>
            </p:nvGrpSpPr>
            <p:grpSpPr bwMode="auto">
              <a:xfrm flipH="1">
                <a:off x="-43427" y="4419600"/>
                <a:ext cx="805427" cy="76200"/>
                <a:chOff x="2535" y="15338"/>
                <a:chExt cx="7838" cy="71"/>
              </a:xfrm>
            </p:grpSpPr>
            <p:sp>
              <p:nvSpPr>
                <p:cNvPr id="56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4" name="Group 139"/>
              <p:cNvGrpSpPr>
                <a:grpSpLocks/>
              </p:cNvGrpSpPr>
              <p:nvPr/>
            </p:nvGrpSpPr>
            <p:grpSpPr bwMode="auto">
              <a:xfrm flipH="1">
                <a:off x="198201" y="3733800"/>
                <a:ext cx="563799" cy="76200"/>
                <a:chOff x="2535" y="15338"/>
                <a:chExt cx="7838" cy="71"/>
              </a:xfrm>
            </p:grpSpPr>
            <p:sp>
              <p:nvSpPr>
                <p:cNvPr id="55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5" name="Group 139"/>
              <p:cNvGrpSpPr>
                <a:grpSpLocks/>
              </p:cNvGrpSpPr>
              <p:nvPr/>
            </p:nvGrpSpPr>
            <p:grpSpPr bwMode="auto">
              <a:xfrm>
                <a:off x="990600" y="3810000"/>
                <a:ext cx="537026" cy="76200"/>
                <a:chOff x="2535" y="15338"/>
                <a:chExt cx="7838" cy="71"/>
              </a:xfrm>
            </p:grpSpPr>
            <p:sp>
              <p:nvSpPr>
                <p:cNvPr id="54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0"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1"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3"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4"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7" name="Group 139"/>
              <p:cNvGrpSpPr>
                <a:grpSpLocks/>
              </p:cNvGrpSpPr>
              <p:nvPr/>
            </p:nvGrpSpPr>
            <p:grpSpPr bwMode="auto">
              <a:xfrm flipH="1">
                <a:off x="908441" y="3962400"/>
                <a:ext cx="615559" cy="63328"/>
                <a:chOff x="2535" y="15338"/>
                <a:chExt cx="7838" cy="71"/>
              </a:xfrm>
            </p:grpSpPr>
            <p:sp>
              <p:nvSpPr>
                <p:cNvPr id="53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8" name="Group 139"/>
              <p:cNvGrpSpPr>
                <a:grpSpLocks/>
              </p:cNvGrpSpPr>
              <p:nvPr/>
            </p:nvGrpSpPr>
            <p:grpSpPr bwMode="auto">
              <a:xfrm>
                <a:off x="838200" y="4191000"/>
                <a:ext cx="685800" cy="76200"/>
                <a:chOff x="2535" y="15338"/>
                <a:chExt cx="7838" cy="71"/>
              </a:xfrm>
            </p:grpSpPr>
            <p:sp>
              <p:nvSpPr>
                <p:cNvPr id="53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09" name="Group 139"/>
              <p:cNvGrpSpPr>
                <a:grpSpLocks/>
              </p:cNvGrpSpPr>
              <p:nvPr/>
            </p:nvGrpSpPr>
            <p:grpSpPr bwMode="auto">
              <a:xfrm>
                <a:off x="838200" y="3505200"/>
                <a:ext cx="512545" cy="76200"/>
                <a:chOff x="2535" y="15338"/>
                <a:chExt cx="7838" cy="71"/>
              </a:xfrm>
            </p:grpSpPr>
            <p:sp>
              <p:nvSpPr>
                <p:cNvPr id="52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18" name="Arc 16"/>
              <p:cNvSpPr>
                <a:spLocks/>
              </p:cNvSpPr>
              <p:nvPr/>
            </p:nvSpPr>
            <p:spPr bwMode="auto">
              <a:xfrm rot="10800000" flipV="1">
                <a:off x="762000" y="35814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Arc 17"/>
              <p:cNvSpPr>
                <a:spLocks/>
              </p:cNvSpPr>
              <p:nvPr/>
            </p:nvSpPr>
            <p:spPr bwMode="auto">
              <a:xfrm rot="3563054" flipV="1">
                <a:off x="709100" y="392153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Arc 17"/>
              <p:cNvSpPr>
                <a:spLocks/>
              </p:cNvSpPr>
              <p:nvPr/>
            </p:nvSpPr>
            <p:spPr bwMode="auto">
              <a:xfrm rot="3563054" flipV="1">
                <a:off x="785301" y="377336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Arc 16"/>
              <p:cNvSpPr>
                <a:spLocks/>
              </p:cNvSpPr>
              <p:nvPr/>
            </p:nvSpPr>
            <p:spPr bwMode="auto">
              <a:xfrm rot="10800000" flipV="1">
                <a:off x="762000" y="42672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Arc 17"/>
              <p:cNvSpPr>
                <a:spLocks/>
              </p:cNvSpPr>
              <p:nvPr/>
            </p:nvSpPr>
            <p:spPr bwMode="auto">
              <a:xfrm rot="3563054" flipV="1">
                <a:off x="649599" y="4116622"/>
                <a:ext cx="181999" cy="196734"/>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10" name="586 Grupo"/>
            <p:cNvGrpSpPr/>
            <p:nvPr/>
          </p:nvGrpSpPr>
          <p:grpSpPr>
            <a:xfrm>
              <a:off x="-119627" y="5486400"/>
              <a:ext cx="1415027" cy="533400"/>
              <a:chOff x="-119627" y="5486400"/>
              <a:chExt cx="1415027" cy="533400"/>
            </a:xfrm>
          </p:grpSpPr>
          <p:grpSp>
            <p:nvGrpSpPr>
              <p:cNvPr id="911" name="Group 139"/>
              <p:cNvGrpSpPr>
                <a:grpSpLocks/>
              </p:cNvGrpSpPr>
              <p:nvPr/>
            </p:nvGrpSpPr>
            <p:grpSpPr bwMode="auto">
              <a:xfrm flipH="1">
                <a:off x="-119627" y="5486400"/>
                <a:ext cx="805427" cy="76200"/>
                <a:chOff x="2535" y="15338"/>
                <a:chExt cx="7838" cy="71"/>
              </a:xfrm>
            </p:grpSpPr>
            <p:sp>
              <p:nvSpPr>
                <p:cNvPr id="50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12" name="Group 139"/>
              <p:cNvGrpSpPr>
                <a:grpSpLocks/>
              </p:cNvGrpSpPr>
              <p:nvPr/>
            </p:nvGrpSpPr>
            <p:grpSpPr bwMode="auto">
              <a:xfrm flipH="1">
                <a:off x="-119627" y="5638800"/>
                <a:ext cx="805427" cy="76200"/>
                <a:chOff x="2535" y="15338"/>
                <a:chExt cx="7838" cy="71"/>
              </a:xfrm>
            </p:grpSpPr>
            <p:sp>
              <p:nvSpPr>
                <p:cNvPr id="49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13" name="Group 139"/>
              <p:cNvGrpSpPr>
                <a:grpSpLocks/>
              </p:cNvGrpSpPr>
              <p:nvPr/>
            </p:nvGrpSpPr>
            <p:grpSpPr bwMode="auto">
              <a:xfrm flipH="1">
                <a:off x="731601" y="5638800"/>
                <a:ext cx="563799" cy="76200"/>
                <a:chOff x="2535" y="15338"/>
                <a:chExt cx="7838" cy="71"/>
              </a:xfrm>
            </p:grpSpPr>
            <p:sp>
              <p:nvSpPr>
                <p:cNvPr id="48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8"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14" name="Group 139"/>
              <p:cNvGrpSpPr>
                <a:grpSpLocks/>
              </p:cNvGrpSpPr>
              <p:nvPr/>
            </p:nvGrpSpPr>
            <p:grpSpPr bwMode="auto">
              <a:xfrm flipH="1">
                <a:off x="731601" y="5486400"/>
                <a:ext cx="563799" cy="76200"/>
                <a:chOff x="2535" y="15338"/>
                <a:chExt cx="7838" cy="71"/>
              </a:xfrm>
            </p:grpSpPr>
            <p:sp>
              <p:nvSpPr>
                <p:cNvPr id="47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15" name="Group 139"/>
              <p:cNvGrpSpPr>
                <a:grpSpLocks/>
              </p:cNvGrpSpPr>
              <p:nvPr/>
            </p:nvGrpSpPr>
            <p:grpSpPr bwMode="auto">
              <a:xfrm flipH="1">
                <a:off x="731601" y="5791200"/>
                <a:ext cx="563799" cy="76200"/>
                <a:chOff x="2535" y="15338"/>
                <a:chExt cx="7838" cy="71"/>
              </a:xfrm>
            </p:grpSpPr>
            <p:sp>
              <p:nvSpPr>
                <p:cNvPr id="47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16" name="Group 139"/>
              <p:cNvGrpSpPr>
                <a:grpSpLocks/>
              </p:cNvGrpSpPr>
              <p:nvPr/>
            </p:nvGrpSpPr>
            <p:grpSpPr bwMode="auto">
              <a:xfrm flipH="1">
                <a:off x="731601" y="5943600"/>
                <a:ext cx="563799" cy="76200"/>
                <a:chOff x="2535" y="15338"/>
                <a:chExt cx="7838" cy="71"/>
              </a:xfrm>
            </p:grpSpPr>
            <p:sp>
              <p:nvSpPr>
                <p:cNvPr id="46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sp>
        <p:nvSpPr>
          <p:cNvPr id="899" name="898 Rectángulo"/>
          <p:cNvSpPr/>
          <p:nvPr/>
        </p:nvSpPr>
        <p:spPr>
          <a:xfrm>
            <a:off x="1403648" y="2476053"/>
            <a:ext cx="1721497" cy="1384995"/>
          </a:xfrm>
          <a:prstGeom prst="rect">
            <a:avLst/>
          </a:prstGeom>
        </p:spPr>
        <p:txBody>
          <a:bodyPr wrap="none">
            <a:spAutoFit/>
          </a:bodyPr>
          <a:lstStyle/>
          <a:p>
            <a:r>
              <a:rPr lang="en-US" sz="1200" b="1" dirty="0" smtClean="0"/>
              <a:t>3rd CLUSTER</a:t>
            </a:r>
          </a:p>
          <a:p>
            <a:endParaRPr lang="en-US" sz="1200" dirty="0" smtClean="0"/>
          </a:p>
          <a:p>
            <a:r>
              <a:rPr lang="en-US" sz="1200" dirty="0" smtClean="0"/>
              <a:t>Length examined 316 Kb</a:t>
            </a:r>
          </a:p>
          <a:p>
            <a:r>
              <a:rPr lang="en-US" sz="1200" dirty="0" smtClean="0"/>
              <a:t>182 variation positions </a:t>
            </a:r>
          </a:p>
          <a:p>
            <a:endParaRPr lang="en-US" sz="1200" dirty="0" smtClean="0"/>
          </a:p>
          <a:p>
            <a:r>
              <a:rPr lang="en-US" sz="1200" dirty="0" smtClean="0"/>
              <a:t>182 with depth &gt; 364</a:t>
            </a:r>
          </a:p>
          <a:p>
            <a:r>
              <a:rPr lang="en-US" sz="1200" dirty="0" smtClean="0"/>
              <a:t>Coverage mean: X 484</a:t>
            </a:r>
            <a:endParaRPr lang="en-US" sz="1200" dirty="0"/>
          </a:p>
        </p:txBody>
      </p:sp>
      <p:sp>
        <p:nvSpPr>
          <p:cNvPr id="906" name="905 Rectángulo redondeado"/>
          <p:cNvSpPr/>
          <p:nvPr/>
        </p:nvSpPr>
        <p:spPr>
          <a:xfrm>
            <a:off x="2051720" y="1484784"/>
            <a:ext cx="304800" cy="986408"/>
          </a:xfrm>
          <a:prstGeom prst="roundRect">
            <a:avLst/>
          </a:prstGeom>
          <a:solidFill>
            <a:srgbClr val="FFFF00">
              <a:alpha val="12000"/>
            </a:srgbClr>
          </a:solidFill>
          <a:ln>
            <a:solidFill>
              <a:srgbClr val="FFFF00">
                <a:alpha val="7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413 Rectángulo"/>
          <p:cNvSpPr/>
          <p:nvPr/>
        </p:nvSpPr>
        <p:spPr>
          <a:xfrm>
            <a:off x="4378049" y="1519213"/>
            <a:ext cx="986039" cy="461665"/>
          </a:xfrm>
          <a:prstGeom prst="rect">
            <a:avLst/>
          </a:prstGeom>
        </p:spPr>
        <p:txBody>
          <a:bodyPr wrap="none">
            <a:spAutoFit/>
          </a:bodyPr>
          <a:lstStyle/>
          <a:p>
            <a:r>
              <a:rPr lang="en-US" sz="1200" b="1" dirty="0" smtClean="0"/>
              <a:t>Tetraploid</a:t>
            </a:r>
          </a:p>
          <a:p>
            <a:r>
              <a:rPr lang="en-US" sz="1200" b="1" dirty="0" smtClean="0"/>
              <a:t>Distribution </a:t>
            </a:r>
            <a:endParaRPr lang="en-US" sz="1200" dirty="0"/>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205" name="CustomShape 2"/>
          <p:cNvSpPr/>
          <p:nvPr/>
        </p:nvSpPr>
        <p:spPr>
          <a:xfrm>
            <a:off x="7610040" y="5733360"/>
            <a:ext cx="30409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a:solidFill>
                  <a:srgbClr val="FFFFFF"/>
                </a:solidFill>
                <a:latin typeface="Arial"/>
              </a:rPr>
              <a:t>Name</a:t>
            </a:r>
            <a:endParaRPr/>
          </a:p>
          <a:p>
            <a:pPr>
              <a:lnSpc>
                <a:spcPct val="100000"/>
              </a:lnSpc>
            </a:pPr>
            <a:r>
              <a:rPr lang="en-US" sz="1400" strike="noStrike">
                <a:solidFill>
                  <a:srgbClr val="FFFFFF"/>
                </a:solidFill>
                <a:latin typeface="Arial"/>
              </a:rPr>
              <a:t>Function</a:t>
            </a:r>
            <a:endParaRPr/>
          </a:p>
        </p:txBody>
      </p:sp>
      <p:sp>
        <p:nvSpPr>
          <p:cNvPr id="206" name="CustomShape 3"/>
          <p:cNvSpPr/>
          <p:nvPr/>
        </p:nvSpPr>
        <p:spPr>
          <a:xfrm>
            <a:off x="160020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dirty="0" smtClean="0">
                <a:solidFill>
                  <a:srgbClr val="FFFFFF"/>
                </a:solidFill>
                <a:latin typeface="Arial"/>
              </a:rPr>
              <a:t>Base call verification: Novogene CBS1483</a:t>
            </a:r>
            <a:endParaRPr dirty="0"/>
          </a:p>
        </p:txBody>
      </p:sp>
      <p:sp>
        <p:nvSpPr>
          <p:cNvPr id="426" name="CustomShape 1"/>
          <p:cNvSpPr/>
          <p:nvPr/>
        </p:nvSpPr>
        <p:spPr>
          <a:xfrm>
            <a:off x="-41637" y="0"/>
            <a:ext cx="1455642" cy="6858000"/>
          </a:xfrm>
          <a:prstGeom prst="rect">
            <a:avLst/>
          </a:prstGeom>
          <a:solidFill>
            <a:srgbClr val="0FA1E3"/>
          </a:solidFill>
          <a:ln w="9360">
            <a:noFill/>
          </a:ln>
        </p:spPr>
        <p:style>
          <a:lnRef idx="0">
            <a:scrgbClr r="0" g="0" b="0"/>
          </a:lnRef>
          <a:fillRef idx="0">
            <a:scrgbClr r="0" g="0" b="0"/>
          </a:fillRef>
          <a:effectRef idx="0">
            <a:scrgbClr r="0" g="0" b="0"/>
          </a:effectRef>
          <a:fontRef idx="minor"/>
        </p:style>
      </p:sp>
      <p:grpSp>
        <p:nvGrpSpPr>
          <p:cNvPr id="2" name="137 Grupo"/>
          <p:cNvGrpSpPr/>
          <p:nvPr/>
        </p:nvGrpSpPr>
        <p:grpSpPr>
          <a:xfrm>
            <a:off x="-108520" y="1259490"/>
            <a:ext cx="1513770" cy="4246984"/>
            <a:chOff x="-119627" y="1398319"/>
            <a:chExt cx="1647253" cy="4621481"/>
          </a:xfrm>
        </p:grpSpPr>
        <p:grpSp>
          <p:nvGrpSpPr>
            <p:cNvPr id="3" name="520 Grupo"/>
            <p:cNvGrpSpPr/>
            <p:nvPr/>
          </p:nvGrpSpPr>
          <p:grpSpPr>
            <a:xfrm>
              <a:off x="76200" y="1398319"/>
              <a:ext cx="1434956" cy="1794790"/>
              <a:chOff x="76200" y="1398319"/>
              <a:chExt cx="1434956" cy="1794790"/>
            </a:xfrm>
          </p:grpSpPr>
          <p:sp>
            <p:nvSpPr>
              <p:cNvPr id="624" name="Rectangle 215"/>
              <p:cNvSpPr>
                <a:spLocks noChangeArrowheads="1"/>
              </p:cNvSpPr>
              <p:nvPr/>
            </p:nvSpPr>
            <p:spPr bwMode="auto">
              <a:xfrm>
                <a:off x="186190"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5" name="Rectangle 216"/>
              <p:cNvSpPr>
                <a:spLocks noChangeArrowheads="1"/>
              </p:cNvSpPr>
              <p:nvPr/>
            </p:nvSpPr>
            <p:spPr bwMode="auto">
              <a:xfrm>
                <a:off x="448944" y="2064299"/>
                <a:ext cx="10298"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6" name="Rectangle 217"/>
              <p:cNvSpPr>
                <a:spLocks noChangeArrowheads="1"/>
              </p:cNvSpPr>
              <p:nvPr/>
            </p:nvSpPr>
            <p:spPr bwMode="auto">
              <a:xfrm>
                <a:off x="707355" y="2064299"/>
                <a:ext cx="3234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7" name="Rectangle 218"/>
              <p:cNvSpPr>
                <a:spLocks noChangeArrowheads="1"/>
              </p:cNvSpPr>
              <p:nvPr/>
            </p:nvSpPr>
            <p:spPr bwMode="auto">
              <a:xfrm>
                <a:off x="894324" y="2064299"/>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8" name="Rectangle 219"/>
              <p:cNvSpPr>
                <a:spLocks noChangeArrowheads="1"/>
              </p:cNvSpPr>
              <p:nvPr/>
            </p:nvSpPr>
            <p:spPr bwMode="auto">
              <a:xfrm>
                <a:off x="1099314" y="2064299"/>
                <a:ext cx="10459"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9" name="Rectangle 220"/>
              <p:cNvSpPr>
                <a:spLocks noChangeArrowheads="1"/>
              </p:cNvSpPr>
              <p:nvPr/>
            </p:nvSpPr>
            <p:spPr bwMode="auto">
              <a:xfrm>
                <a:off x="1255551" y="2064299"/>
                <a:ext cx="32502"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0" name="Rectangle 221"/>
              <p:cNvSpPr>
                <a:spLocks noChangeArrowheads="1"/>
              </p:cNvSpPr>
              <p:nvPr/>
            </p:nvSpPr>
            <p:spPr bwMode="auto">
              <a:xfrm>
                <a:off x="1326831" y="1971370"/>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4" name="Group 222"/>
              <p:cNvGrpSpPr>
                <a:grpSpLocks/>
              </p:cNvGrpSpPr>
              <p:nvPr/>
            </p:nvGrpSpPr>
            <p:grpSpPr bwMode="auto">
              <a:xfrm>
                <a:off x="186184" y="2015188"/>
                <a:ext cx="1210865" cy="64058"/>
                <a:chOff x="2745" y="15338"/>
                <a:chExt cx="7525" cy="71"/>
              </a:xfrm>
            </p:grpSpPr>
            <p:sp>
              <p:nvSpPr>
                <p:cNvPr id="850" name="Rectangle 224"/>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1" name="Rectangle 225"/>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2" name="Rectangle 226"/>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3" name="Rectangle 227"/>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4" name="Rectangle 228"/>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5" name="Rectangle 229"/>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6" name="Rectangle 230"/>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5" name="Group 245"/>
              <p:cNvGrpSpPr>
                <a:grpSpLocks/>
              </p:cNvGrpSpPr>
              <p:nvPr/>
            </p:nvGrpSpPr>
            <p:grpSpPr bwMode="auto">
              <a:xfrm>
                <a:off x="878674" y="2132954"/>
                <a:ext cx="93708" cy="64059"/>
                <a:chOff x="7359" y="10643"/>
                <a:chExt cx="613" cy="71"/>
              </a:xfrm>
            </p:grpSpPr>
            <p:sp>
              <p:nvSpPr>
                <p:cNvPr id="848" name="Rectangle 246"/>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9" name="Rectangle 247"/>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6" name="519 Grupo"/>
              <p:cNvGrpSpPr/>
              <p:nvPr/>
            </p:nvGrpSpPr>
            <p:grpSpPr>
              <a:xfrm>
                <a:off x="76200" y="2133600"/>
                <a:ext cx="1434956" cy="1059509"/>
                <a:chOff x="76200" y="2674291"/>
                <a:chExt cx="1434956" cy="1059509"/>
              </a:xfrm>
            </p:grpSpPr>
            <p:grpSp>
              <p:nvGrpSpPr>
                <p:cNvPr id="7" name="Group 139"/>
                <p:cNvGrpSpPr>
                  <a:grpSpLocks/>
                </p:cNvGrpSpPr>
                <p:nvPr/>
              </p:nvGrpSpPr>
              <p:grpSpPr bwMode="auto">
                <a:xfrm>
                  <a:off x="76200" y="3670472"/>
                  <a:ext cx="1434956" cy="63328"/>
                  <a:chOff x="2535" y="15338"/>
                  <a:chExt cx="7838" cy="71"/>
                </a:xfrm>
              </p:grpSpPr>
              <p:sp>
                <p:nvSpPr>
                  <p:cNvPr id="84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 name="Group 139"/>
                <p:cNvGrpSpPr>
                  <a:grpSpLocks/>
                </p:cNvGrpSpPr>
                <p:nvPr/>
              </p:nvGrpSpPr>
              <p:grpSpPr bwMode="auto">
                <a:xfrm>
                  <a:off x="76200" y="3505200"/>
                  <a:ext cx="1066800" cy="76200"/>
                  <a:chOff x="2535" y="15338"/>
                  <a:chExt cx="7838" cy="71"/>
                </a:xfrm>
              </p:grpSpPr>
              <p:sp>
                <p:nvSpPr>
                  <p:cNvPr id="83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9" name="Group 14"/>
                <p:cNvGrpSpPr>
                  <a:grpSpLocks/>
                </p:cNvGrpSpPr>
                <p:nvPr/>
              </p:nvGrpSpPr>
              <p:grpSpPr bwMode="auto">
                <a:xfrm>
                  <a:off x="710214" y="2674291"/>
                  <a:ext cx="93708" cy="64059"/>
                  <a:chOff x="5031" y="10743"/>
                  <a:chExt cx="613" cy="71"/>
                </a:xfrm>
              </p:grpSpPr>
              <p:sp>
                <p:nvSpPr>
                  <p:cNvPr id="830"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1"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28" name="Rectangle 17"/>
                <p:cNvSpPr>
                  <a:spLocks noChangeArrowheads="1"/>
                </p:cNvSpPr>
                <p:nvPr/>
              </p:nvSpPr>
              <p:spPr bwMode="auto">
                <a:xfrm>
                  <a:off x="566977" y="2917894"/>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0" name="Group 21"/>
                <p:cNvGrpSpPr>
                  <a:grpSpLocks/>
                </p:cNvGrpSpPr>
                <p:nvPr/>
              </p:nvGrpSpPr>
              <p:grpSpPr bwMode="auto">
                <a:xfrm>
                  <a:off x="1104154" y="3044206"/>
                  <a:ext cx="93708" cy="65863"/>
                  <a:chOff x="8491" y="10743"/>
                  <a:chExt cx="613" cy="73"/>
                </a:xfrm>
              </p:grpSpPr>
              <p:sp>
                <p:nvSpPr>
                  <p:cNvPr id="828" name="Rectangle 2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9" name="Rectangle 2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0" name="Rectangle 24"/>
                <p:cNvSpPr>
                  <a:spLocks noChangeArrowheads="1"/>
                </p:cNvSpPr>
                <p:nvPr/>
              </p:nvSpPr>
              <p:spPr bwMode="auto">
                <a:xfrm>
                  <a:off x="1361124" y="267429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1" name="Group 25"/>
                <p:cNvGrpSpPr>
                  <a:grpSpLocks/>
                </p:cNvGrpSpPr>
                <p:nvPr/>
              </p:nvGrpSpPr>
              <p:grpSpPr bwMode="auto">
                <a:xfrm>
                  <a:off x="710214" y="2917894"/>
                  <a:ext cx="93708" cy="64059"/>
                  <a:chOff x="5140" y="10844"/>
                  <a:chExt cx="613" cy="71"/>
                </a:xfrm>
              </p:grpSpPr>
              <p:sp>
                <p:nvSpPr>
                  <p:cNvPr id="826"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7"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2" name="Group 28"/>
                <p:cNvGrpSpPr>
                  <a:grpSpLocks/>
                </p:cNvGrpSpPr>
                <p:nvPr/>
              </p:nvGrpSpPr>
              <p:grpSpPr bwMode="auto">
                <a:xfrm>
                  <a:off x="887540" y="2765417"/>
                  <a:ext cx="111135" cy="64059"/>
                  <a:chOff x="6191" y="10844"/>
                  <a:chExt cx="727" cy="71"/>
                </a:xfrm>
              </p:grpSpPr>
              <p:sp>
                <p:nvSpPr>
                  <p:cNvPr id="824"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5"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3" name="Group 31"/>
                <p:cNvGrpSpPr>
                  <a:grpSpLocks/>
                </p:cNvGrpSpPr>
                <p:nvPr/>
              </p:nvGrpSpPr>
              <p:grpSpPr bwMode="auto">
                <a:xfrm>
                  <a:off x="1076943" y="2765417"/>
                  <a:ext cx="93708" cy="64059"/>
                  <a:chOff x="7430" y="10844"/>
                  <a:chExt cx="613" cy="71"/>
                </a:xfrm>
              </p:grpSpPr>
              <p:sp>
                <p:nvSpPr>
                  <p:cNvPr id="822"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3"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4" name="Rectangle 34"/>
                <p:cNvSpPr>
                  <a:spLocks noChangeArrowheads="1"/>
                </p:cNvSpPr>
                <p:nvPr/>
              </p:nvSpPr>
              <p:spPr bwMode="auto">
                <a:xfrm>
                  <a:off x="1361124" y="276541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5" name="Rectangle 35"/>
                <p:cNvSpPr>
                  <a:spLocks noChangeArrowheads="1"/>
                </p:cNvSpPr>
                <p:nvPr/>
              </p:nvSpPr>
              <p:spPr bwMode="auto">
                <a:xfrm>
                  <a:off x="616506" y="276541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4" name="Group 37"/>
                <p:cNvGrpSpPr>
                  <a:grpSpLocks/>
                </p:cNvGrpSpPr>
                <p:nvPr/>
              </p:nvGrpSpPr>
              <p:grpSpPr bwMode="auto">
                <a:xfrm>
                  <a:off x="1206269" y="2765417"/>
                  <a:ext cx="116027" cy="64059"/>
                  <a:chOff x="8276" y="10844"/>
                  <a:chExt cx="759" cy="71"/>
                </a:xfrm>
              </p:grpSpPr>
              <p:sp>
                <p:nvSpPr>
                  <p:cNvPr id="820"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1"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37" name="Rectangle 41"/>
                <p:cNvSpPr>
                  <a:spLocks noChangeArrowheads="1"/>
                </p:cNvSpPr>
                <p:nvPr/>
              </p:nvSpPr>
              <p:spPr bwMode="auto">
                <a:xfrm>
                  <a:off x="840151" y="2917894"/>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8" name="Rectangle 42"/>
                <p:cNvSpPr>
                  <a:spLocks noChangeArrowheads="1"/>
                </p:cNvSpPr>
                <p:nvPr/>
              </p:nvSpPr>
              <p:spPr bwMode="auto">
                <a:xfrm>
                  <a:off x="727946" y="2789777"/>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9" name="Rectangle 43"/>
                <p:cNvSpPr>
                  <a:spLocks noChangeArrowheads="1"/>
                </p:cNvSpPr>
                <p:nvPr/>
              </p:nvSpPr>
              <p:spPr bwMode="auto">
                <a:xfrm>
                  <a:off x="784813" y="2789777"/>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5" name="Group 44"/>
                <p:cNvGrpSpPr>
                  <a:grpSpLocks/>
                </p:cNvGrpSpPr>
                <p:nvPr/>
              </p:nvGrpSpPr>
              <p:grpSpPr bwMode="auto">
                <a:xfrm>
                  <a:off x="866292" y="2981952"/>
                  <a:ext cx="93708" cy="64059"/>
                  <a:chOff x="7359" y="10643"/>
                  <a:chExt cx="613" cy="71"/>
                </a:xfrm>
              </p:grpSpPr>
              <p:sp>
                <p:nvSpPr>
                  <p:cNvPr id="818" name="Rectangle 45"/>
                  <p:cNvSpPr>
                    <a:spLocks noChangeArrowheads="1"/>
                  </p:cNvSpPr>
                  <p:nvPr/>
                </p:nvSpPr>
                <p:spPr bwMode="auto">
                  <a:xfrm>
                    <a:off x="7359" y="106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9" name="Rectangle 46"/>
                  <p:cNvSpPr>
                    <a:spLocks noChangeArrowheads="1"/>
                  </p:cNvSpPr>
                  <p:nvPr/>
                </p:nvSpPr>
                <p:spPr bwMode="auto">
                  <a:xfrm>
                    <a:off x="7800" y="106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1" name="Rectangle 47"/>
                <p:cNvSpPr>
                  <a:spLocks noChangeArrowheads="1"/>
                </p:cNvSpPr>
                <p:nvPr/>
              </p:nvSpPr>
              <p:spPr bwMode="auto">
                <a:xfrm>
                  <a:off x="1214066" y="2980147"/>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6" name="Group 48"/>
                <p:cNvGrpSpPr>
                  <a:grpSpLocks/>
                </p:cNvGrpSpPr>
                <p:nvPr/>
              </p:nvGrpSpPr>
              <p:grpSpPr bwMode="auto">
                <a:xfrm>
                  <a:off x="1254423" y="2890827"/>
                  <a:ext cx="136052" cy="64059"/>
                  <a:chOff x="8966" y="10643"/>
                  <a:chExt cx="890" cy="71"/>
                </a:xfrm>
              </p:grpSpPr>
              <p:sp>
                <p:nvSpPr>
                  <p:cNvPr id="816"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7"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7" name="Group 51"/>
                <p:cNvGrpSpPr>
                  <a:grpSpLocks/>
                </p:cNvGrpSpPr>
                <p:nvPr/>
              </p:nvGrpSpPr>
              <p:grpSpPr bwMode="auto">
                <a:xfrm>
                  <a:off x="716023" y="3046010"/>
                  <a:ext cx="93708" cy="64059"/>
                  <a:chOff x="3256" y="10743"/>
                  <a:chExt cx="613" cy="71"/>
                </a:xfrm>
              </p:grpSpPr>
              <p:sp>
                <p:nvSpPr>
                  <p:cNvPr id="814" name="Rectangle 52"/>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5" name="Rectangle 53"/>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4" name="Rectangle 57"/>
                <p:cNvSpPr>
                  <a:spLocks noChangeArrowheads="1"/>
                </p:cNvSpPr>
                <p:nvPr/>
              </p:nvSpPr>
              <p:spPr bwMode="auto">
                <a:xfrm>
                  <a:off x="619563" y="304601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18" name="Group 58"/>
                <p:cNvGrpSpPr>
                  <a:grpSpLocks/>
                </p:cNvGrpSpPr>
                <p:nvPr/>
              </p:nvGrpSpPr>
              <p:grpSpPr bwMode="auto">
                <a:xfrm>
                  <a:off x="987210" y="2981952"/>
                  <a:ext cx="93708" cy="65863"/>
                  <a:chOff x="7502" y="10743"/>
                  <a:chExt cx="613" cy="73"/>
                </a:xfrm>
              </p:grpSpPr>
              <p:sp>
                <p:nvSpPr>
                  <p:cNvPr id="812" name="Rectangle 5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3" name="Rectangle 6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9" name="Group 61"/>
                <p:cNvGrpSpPr>
                  <a:grpSpLocks/>
                </p:cNvGrpSpPr>
                <p:nvPr/>
              </p:nvGrpSpPr>
              <p:grpSpPr bwMode="auto">
                <a:xfrm>
                  <a:off x="1160715" y="3198487"/>
                  <a:ext cx="93708" cy="65863"/>
                  <a:chOff x="8491" y="10743"/>
                  <a:chExt cx="613" cy="73"/>
                </a:xfrm>
              </p:grpSpPr>
              <p:sp>
                <p:nvSpPr>
                  <p:cNvPr id="810" name="Rectangle 62"/>
                  <p:cNvSpPr>
                    <a:spLocks noChangeArrowheads="1"/>
                  </p:cNvSpPr>
                  <p:nvPr/>
                </p:nvSpPr>
                <p:spPr bwMode="auto">
                  <a:xfrm>
                    <a:off x="8491"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1" name="Rectangle 63"/>
                  <p:cNvSpPr>
                    <a:spLocks noChangeArrowheads="1"/>
                  </p:cNvSpPr>
                  <p:nvPr/>
                </p:nvSpPr>
                <p:spPr bwMode="auto">
                  <a:xfrm>
                    <a:off x="8822" y="10743"/>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47" name="Rectangle 64"/>
                <p:cNvSpPr>
                  <a:spLocks noChangeArrowheads="1"/>
                </p:cNvSpPr>
                <p:nvPr/>
              </p:nvSpPr>
              <p:spPr bwMode="auto">
                <a:xfrm>
                  <a:off x="1289735" y="3070371"/>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0" name="Group 65"/>
                <p:cNvGrpSpPr>
                  <a:grpSpLocks/>
                </p:cNvGrpSpPr>
                <p:nvPr/>
              </p:nvGrpSpPr>
              <p:grpSpPr bwMode="auto">
                <a:xfrm>
                  <a:off x="953426" y="2853835"/>
                  <a:ext cx="80103" cy="64059"/>
                  <a:chOff x="1393" y="11737"/>
                  <a:chExt cx="524" cy="71"/>
                </a:xfrm>
              </p:grpSpPr>
              <p:sp>
                <p:nvSpPr>
                  <p:cNvPr id="808"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9"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1" name="Group 71"/>
                <p:cNvGrpSpPr>
                  <a:grpSpLocks/>
                </p:cNvGrpSpPr>
                <p:nvPr/>
              </p:nvGrpSpPr>
              <p:grpSpPr bwMode="auto">
                <a:xfrm>
                  <a:off x="833119" y="3110068"/>
                  <a:ext cx="111135" cy="64059"/>
                  <a:chOff x="6191" y="10844"/>
                  <a:chExt cx="727" cy="71"/>
                </a:xfrm>
              </p:grpSpPr>
              <p:sp>
                <p:nvSpPr>
                  <p:cNvPr id="806" name="Rectangle 72"/>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7" name="Rectangle 73"/>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2" name="Group 74"/>
                <p:cNvGrpSpPr>
                  <a:grpSpLocks/>
                </p:cNvGrpSpPr>
                <p:nvPr/>
              </p:nvGrpSpPr>
              <p:grpSpPr bwMode="auto">
                <a:xfrm>
                  <a:off x="1104154" y="2890827"/>
                  <a:ext cx="93708" cy="64059"/>
                  <a:chOff x="7430" y="10844"/>
                  <a:chExt cx="613" cy="71"/>
                </a:xfrm>
              </p:grpSpPr>
              <p:sp>
                <p:nvSpPr>
                  <p:cNvPr id="804"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5"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1" name="Rectangle 77"/>
                <p:cNvSpPr>
                  <a:spLocks noChangeArrowheads="1"/>
                </p:cNvSpPr>
                <p:nvPr/>
              </p:nvSpPr>
              <p:spPr bwMode="auto">
                <a:xfrm>
                  <a:off x="1275212" y="3200292"/>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3" name="Group 78"/>
                <p:cNvGrpSpPr>
                  <a:grpSpLocks/>
                </p:cNvGrpSpPr>
                <p:nvPr/>
              </p:nvGrpSpPr>
              <p:grpSpPr bwMode="auto">
                <a:xfrm>
                  <a:off x="1367697" y="3134429"/>
                  <a:ext cx="80103" cy="64059"/>
                  <a:chOff x="1873" y="12217"/>
                  <a:chExt cx="524" cy="71"/>
                </a:xfrm>
              </p:grpSpPr>
              <p:sp>
                <p:nvSpPr>
                  <p:cNvPr id="802" name="Rectangle 79"/>
                  <p:cNvSpPr>
                    <a:spLocks noChangeArrowheads="1"/>
                  </p:cNvSpPr>
                  <p:nvPr/>
                </p:nvSpPr>
                <p:spPr bwMode="auto">
                  <a:xfrm>
                    <a:off x="1873" y="1221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3" name="Rectangle 80"/>
                  <p:cNvSpPr>
                    <a:spLocks noChangeArrowheads="1"/>
                  </p:cNvSpPr>
                  <p:nvPr/>
                </p:nvSpPr>
                <p:spPr bwMode="auto">
                  <a:xfrm>
                    <a:off x="2094" y="1221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53" name="Rectangle 81"/>
                <p:cNvSpPr>
                  <a:spLocks noChangeArrowheads="1"/>
                </p:cNvSpPr>
                <p:nvPr/>
              </p:nvSpPr>
              <p:spPr bwMode="auto">
                <a:xfrm>
                  <a:off x="689729" y="3198487"/>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54" name="Rectangle 82"/>
                <p:cNvSpPr>
                  <a:spLocks noChangeArrowheads="1"/>
                </p:cNvSpPr>
                <p:nvPr/>
              </p:nvSpPr>
              <p:spPr bwMode="auto">
                <a:xfrm>
                  <a:off x="566977" y="319848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4" name="Group 83"/>
                <p:cNvGrpSpPr>
                  <a:grpSpLocks/>
                </p:cNvGrpSpPr>
                <p:nvPr/>
              </p:nvGrpSpPr>
              <p:grpSpPr bwMode="auto">
                <a:xfrm>
                  <a:off x="964891" y="3110068"/>
                  <a:ext cx="116027" cy="64059"/>
                  <a:chOff x="8276" y="10844"/>
                  <a:chExt cx="759" cy="71"/>
                </a:xfrm>
              </p:grpSpPr>
              <p:sp>
                <p:nvSpPr>
                  <p:cNvPr id="800" name="Rectangle 84"/>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1" name="Rectangle 85"/>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8"/>
                <p:cNvGrpSpPr>
                  <a:grpSpLocks/>
                </p:cNvGrpSpPr>
                <p:nvPr/>
              </p:nvGrpSpPr>
              <p:grpSpPr bwMode="auto">
                <a:xfrm>
                  <a:off x="418542" y="2676998"/>
                  <a:ext cx="93708" cy="64059"/>
                  <a:chOff x="3256" y="11013"/>
                  <a:chExt cx="613" cy="71"/>
                </a:xfrm>
              </p:grpSpPr>
              <p:sp>
                <p:nvSpPr>
                  <p:cNvPr id="798"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9"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6" name="Group 258"/>
                <p:cNvGrpSpPr>
                  <a:grpSpLocks/>
                </p:cNvGrpSpPr>
                <p:nvPr/>
              </p:nvGrpSpPr>
              <p:grpSpPr bwMode="auto">
                <a:xfrm>
                  <a:off x="405701" y="2805115"/>
                  <a:ext cx="78727" cy="64059"/>
                  <a:chOff x="3172" y="10844"/>
                  <a:chExt cx="515" cy="71"/>
                </a:xfrm>
              </p:grpSpPr>
              <p:sp>
                <p:nvSpPr>
                  <p:cNvPr id="796"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7"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1"/>
                <p:cNvGrpSpPr>
                  <a:grpSpLocks/>
                </p:cNvGrpSpPr>
                <p:nvPr/>
              </p:nvGrpSpPr>
              <p:grpSpPr bwMode="auto">
                <a:xfrm>
                  <a:off x="202999" y="2741056"/>
                  <a:ext cx="80103" cy="64059"/>
                  <a:chOff x="1846" y="11084"/>
                  <a:chExt cx="524" cy="71"/>
                </a:xfrm>
              </p:grpSpPr>
              <p:sp>
                <p:nvSpPr>
                  <p:cNvPr id="794"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5"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8" name="Group 264"/>
                <p:cNvGrpSpPr>
                  <a:grpSpLocks/>
                </p:cNvGrpSpPr>
                <p:nvPr/>
              </p:nvGrpSpPr>
              <p:grpSpPr bwMode="auto">
                <a:xfrm>
                  <a:off x="239688" y="2957592"/>
                  <a:ext cx="80103" cy="64059"/>
                  <a:chOff x="2086" y="11324"/>
                  <a:chExt cx="524" cy="71"/>
                </a:xfrm>
              </p:grpSpPr>
              <p:sp>
                <p:nvSpPr>
                  <p:cNvPr id="792"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3"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0" name="Rectangle 269"/>
                <p:cNvSpPr>
                  <a:spLocks noChangeArrowheads="1"/>
                </p:cNvSpPr>
                <p:nvPr/>
              </p:nvSpPr>
              <p:spPr bwMode="auto">
                <a:xfrm>
                  <a:off x="305879" y="2741056"/>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61" name="Rectangle 270"/>
                <p:cNvSpPr>
                  <a:spLocks noChangeArrowheads="1"/>
                </p:cNvSpPr>
                <p:nvPr/>
              </p:nvSpPr>
              <p:spPr bwMode="auto">
                <a:xfrm>
                  <a:off x="485499" y="2805115"/>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29" name="Group 272"/>
                <p:cNvGrpSpPr>
                  <a:grpSpLocks/>
                </p:cNvGrpSpPr>
                <p:nvPr/>
              </p:nvGrpSpPr>
              <p:grpSpPr bwMode="auto">
                <a:xfrm>
                  <a:off x="326975" y="2893533"/>
                  <a:ext cx="78727" cy="64059"/>
                  <a:chOff x="3172" y="10844"/>
                  <a:chExt cx="515" cy="71"/>
                </a:xfrm>
              </p:grpSpPr>
              <p:sp>
                <p:nvSpPr>
                  <p:cNvPr id="790"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1"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30" name="Group 275"/>
                <p:cNvGrpSpPr>
                  <a:grpSpLocks/>
                </p:cNvGrpSpPr>
                <p:nvPr/>
              </p:nvGrpSpPr>
              <p:grpSpPr bwMode="auto">
                <a:xfrm>
                  <a:off x="152400" y="2869173"/>
                  <a:ext cx="80103" cy="64059"/>
                  <a:chOff x="1633" y="11977"/>
                  <a:chExt cx="524" cy="71"/>
                </a:xfrm>
              </p:grpSpPr>
              <p:sp>
                <p:nvSpPr>
                  <p:cNvPr id="788"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9"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4" name="Rectangle 280"/>
                <p:cNvSpPr>
                  <a:spLocks noChangeArrowheads="1"/>
                </p:cNvSpPr>
                <p:nvPr/>
              </p:nvSpPr>
              <p:spPr bwMode="auto">
                <a:xfrm>
                  <a:off x="418542" y="29575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31" name="Group 281"/>
                <p:cNvGrpSpPr>
                  <a:grpSpLocks/>
                </p:cNvGrpSpPr>
                <p:nvPr/>
              </p:nvGrpSpPr>
              <p:grpSpPr bwMode="auto">
                <a:xfrm>
                  <a:off x="417167" y="3351865"/>
                  <a:ext cx="93708" cy="64059"/>
                  <a:chOff x="3256" y="11013"/>
                  <a:chExt cx="613" cy="71"/>
                </a:xfrm>
              </p:grpSpPr>
              <p:sp>
                <p:nvSpPr>
                  <p:cNvPr id="786" name="Rectangle 282"/>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7" name="Rectangle 283"/>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66" name="Rectangle 284"/>
                <p:cNvSpPr>
                  <a:spLocks noChangeArrowheads="1"/>
                </p:cNvSpPr>
                <p:nvPr/>
              </p:nvSpPr>
              <p:spPr bwMode="auto">
                <a:xfrm>
                  <a:off x="198719" y="3108263"/>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36" name="Group 285"/>
                <p:cNvGrpSpPr>
                  <a:grpSpLocks/>
                </p:cNvGrpSpPr>
                <p:nvPr/>
              </p:nvGrpSpPr>
              <p:grpSpPr bwMode="auto">
                <a:xfrm>
                  <a:off x="417167" y="3108263"/>
                  <a:ext cx="93708" cy="64059"/>
                  <a:chOff x="3256" y="10743"/>
                  <a:chExt cx="613" cy="71"/>
                </a:xfrm>
              </p:grpSpPr>
              <p:sp>
                <p:nvSpPr>
                  <p:cNvPr id="784" name="Rectangle 286"/>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5" name="Rectangle 287"/>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0" name="Group 288"/>
                <p:cNvGrpSpPr>
                  <a:grpSpLocks/>
                </p:cNvGrpSpPr>
                <p:nvPr/>
              </p:nvGrpSpPr>
              <p:grpSpPr bwMode="auto">
                <a:xfrm>
                  <a:off x="164935" y="3199389"/>
                  <a:ext cx="80103" cy="64059"/>
                  <a:chOff x="1606" y="10844"/>
                  <a:chExt cx="524" cy="71"/>
                </a:xfrm>
              </p:grpSpPr>
              <p:sp>
                <p:nvSpPr>
                  <p:cNvPr id="782" name="Rectangle 289"/>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3" name="Rectangle 290"/>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2" name="Group 294"/>
                <p:cNvGrpSpPr>
                  <a:grpSpLocks/>
                </p:cNvGrpSpPr>
                <p:nvPr/>
              </p:nvGrpSpPr>
              <p:grpSpPr bwMode="auto">
                <a:xfrm>
                  <a:off x="201623" y="3415924"/>
                  <a:ext cx="80103" cy="64059"/>
                  <a:chOff x="1846" y="11084"/>
                  <a:chExt cx="524" cy="71"/>
                </a:xfrm>
              </p:grpSpPr>
              <p:sp>
                <p:nvSpPr>
                  <p:cNvPr id="780" name="Rectangle 295"/>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1" name="Rectangle 296"/>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0" name="Rectangle 300"/>
                <p:cNvSpPr>
                  <a:spLocks noChangeArrowheads="1"/>
                </p:cNvSpPr>
                <p:nvPr/>
              </p:nvSpPr>
              <p:spPr bwMode="auto">
                <a:xfrm>
                  <a:off x="284325"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1" name="Rectangle 301"/>
                <p:cNvSpPr>
                  <a:spLocks noChangeArrowheads="1"/>
                </p:cNvSpPr>
                <p:nvPr/>
              </p:nvSpPr>
              <p:spPr bwMode="auto">
                <a:xfrm>
                  <a:off x="499104" y="319938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2" name="Rectangle 302"/>
                <p:cNvSpPr>
                  <a:spLocks noChangeArrowheads="1"/>
                </p:cNvSpPr>
                <p:nvPr/>
              </p:nvSpPr>
              <p:spPr bwMode="auto">
                <a:xfrm>
                  <a:off x="304503" y="341592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3" name="Rectangle 303"/>
                <p:cNvSpPr>
                  <a:spLocks noChangeArrowheads="1"/>
                </p:cNvSpPr>
                <p:nvPr/>
              </p:nvSpPr>
              <p:spPr bwMode="auto">
                <a:xfrm>
                  <a:off x="1010446" y="3287808"/>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4" name="Rectangle 304"/>
                <p:cNvSpPr>
                  <a:spLocks noChangeArrowheads="1"/>
                </p:cNvSpPr>
                <p:nvPr/>
              </p:nvSpPr>
              <p:spPr bwMode="auto">
                <a:xfrm>
                  <a:off x="207127" y="32878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3" name="Group 308"/>
                <p:cNvGrpSpPr>
                  <a:grpSpLocks/>
                </p:cNvGrpSpPr>
                <p:nvPr/>
              </p:nvGrpSpPr>
              <p:grpSpPr bwMode="auto">
                <a:xfrm>
                  <a:off x="815081" y="3351865"/>
                  <a:ext cx="80103" cy="64059"/>
                  <a:chOff x="1633" y="11977"/>
                  <a:chExt cx="524" cy="71"/>
                </a:xfrm>
              </p:grpSpPr>
              <p:sp>
                <p:nvSpPr>
                  <p:cNvPr id="778" name="Rectangle 309"/>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9" name="Rectangle 310"/>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776" name="Rectangle 311"/>
                <p:cNvSpPr>
                  <a:spLocks noChangeArrowheads="1"/>
                </p:cNvSpPr>
                <p:nvPr/>
              </p:nvSpPr>
              <p:spPr bwMode="auto">
                <a:xfrm>
                  <a:off x="285853" y="3287808"/>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7" name="Rectangle 312"/>
                <p:cNvSpPr>
                  <a:spLocks noChangeArrowheads="1"/>
                </p:cNvSpPr>
                <p:nvPr/>
              </p:nvSpPr>
              <p:spPr bwMode="auto">
                <a:xfrm>
                  <a:off x="405396" y="322374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34" name="Rectangle 313"/>
              <p:cNvSpPr>
                <a:spLocks noChangeArrowheads="1"/>
              </p:cNvSpPr>
              <p:nvPr/>
            </p:nvSpPr>
            <p:spPr bwMode="auto">
              <a:xfrm>
                <a:off x="326975" y="213024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5" name="Rectangle 8"/>
              <p:cNvSpPr>
                <a:spLocks noChangeArrowheads="1"/>
              </p:cNvSpPr>
              <p:nvPr/>
            </p:nvSpPr>
            <p:spPr bwMode="auto">
              <a:xfrm>
                <a:off x="475868" y="1515608"/>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6" name="Rectangle 9"/>
              <p:cNvSpPr>
                <a:spLocks noChangeArrowheads="1"/>
              </p:cNvSpPr>
              <p:nvPr/>
            </p:nvSpPr>
            <p:spPr bwMode="auto">
              <a:xfrm>
                <a:off x="741552" y="157335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7" name="Rectangle 10"/>
              <p:cNvSpPr>
                <a:spLocks noChangeArrowheads="1"/>
              </p:cNvSpPr>
              <p:nvPr/>
            </p:nvSpPr>
            <p:spPr bwMode="auto">
              <a:xfrm>
                <a:off x="1228588" y="1761014"/>
                <a:ext cx="32561"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5" name="Group 11"/>
              <p:cNvGrpSpPr>
                <a:grpSpLocks/>
              </p:cNvGrpSpPr>
              <p:nvPr/>
            </p:nvGrpSpPr>
            <p:grpSpPr bwMode="auto">
              <a:xfrm>
                <a:off x="1311748" y="1788080"/>
                <a:ext cx="136052" cy="64059"/>
                <a:chOff x="8966" y="10643"/>
                <a:chExt cx="890" cy="71"/>
              </a:xfrm>
            </p:grpSpPr>
            <p:sp>
              <p:nvSpPr>
                <p:cNvPr id="723" name="Rectangle 12"/>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4" name="Rectangle 13"/>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46" name="Group 14"/>
              <p:cNvGrpSpPr>
                <a:grpSpLocks/>
              </p:cNvGrpSpPr>
              <p:nvPr/>
            </p:nvGrpSpPr>
            <p:grpSpPr bwMode="auto">
              <a:xfrm>
                <a:off x="710214" y="1878303"/>
                <a:ext cx="93708" cy="64059"/>
                <a:chOff x="5031" y="10743"/>
                <a:chExt cx="613" cy="71"/>
              </a:xfrm>
            </p:grpSpPr>
            <p:sp>
              <p:nvSpPr>
                <p:cNvPr id="721" name="Rectangle 1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2" name="Rectangle 1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0" name="Rectangle 17"/>
              <p:cNvSpPr>
                <a:spLocks noChangeArrowheads="1"/>
              </p:cNvSpPr>
              <p:nvPr/>
            </p:nvSpPr>
            <p:spPr bwMode="auto">
              <a:xfrm>
                <a:off x="566977" y="2121906"/>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8" name="Group 18"/>
              <p:cNvGrpSpPr>
                <a:grpSpLocks/>
              </p:cNvGrpSpPr>
              <p:nvPr/>
            </p:nvGrpSpPr>
            <p:grpSpPr bwMode="auto">
              <a:xfrm>
                <a:off x="1010446" y="1695152"/>
                <a:ext cx="93708" cy="65863"/>
                <a:chOff x="7502" y="10743"/>
                <a:chExt cx="613" cy="73"/>
              </a:xfrm>
            </p:grpSpPr>
            <p:sp>
              <p:nvSpPr>
                <p:cNvPr id="719" name="Rectangle 19"/>
                <p:cNvSpPr>
                  <a:spLocks noChangeArrowheads="1"/>
                </p:cNvSpPr>
                <p:nvPr/>
              </p:nvSpPr>
              <p:spPr bwMode="auto">
                <a:xfrm>
                  <a:off x="7502" y="10745"/>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0" name="Rectangle 20"/>
                <p:cNvSpPr>
                  <a:spLocks noChangeArrowheads="1"/>
                </p:cNvSpPr>
                <p:nvPr/>
              </p:nvSpPr>
              <p:spPr bwMode="auto">
                <a:xfrm>
                  <a:off x="7800" y="10743"/>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2" name="Rectangle 24"/>
              <p:cNvSpPr>
                <a:spLocks noChangeArrowheads="1"/>
              </p:cNvSpPr>
              <p:nvPr/>
            </p:nvSpPr>
            <p:spPr bwMode="auto">
              <a:xfrm>
                <a:off x="1361124" y="1878303"/>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49" name="Group 25"/>
              <p:cNvGrpSpPr>
                <a:grpSpLocks/>
              </p:cNvGrpSpPr>
              <p:nvPr/>
            </p:nvGrpSpPr>
            <p:grpSpPr bwMode="auto">
              <a:xfrm>
                <a:off x="710214" y="2121906"/>
                <a:ext cx="93708" cy="64059"/>
                <a:chOff x="5140" y="10844"/>
                <a:chExt cx="613" cy="71"/>
              </a:xfrm>
            </p:grpSpPr>
            <p:sp>
              <p:nvSpPr>
                <p:cNvPr id="717" name="Rectangle 26"/>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8" name="Rectangle 27"/>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0" name="Group 28"/>
              <p:cNvGrpSpPr>
                <a:grpSpLocks/>
              </p:cNvGrpSpPr>
              <p:nvPr/>
            </p:nvGrpSpPr>
            <p:grpSpPr bwMode="auto">
              <a:xfrm>
                <a:off x="887540" y="1969429"/>
                <a:ext cx="111135" cy="64059"/>
                <a:chOff x="6191" y="10844"/>
                <a:chExt cx="727" cy="71"/>
              </a:xfrm>
            </p:grpSpPr>
            <p:sp>
              <p:nvSpPr>
                <p:cNvPr id="715" name="Rectangle 29"/>
                <p:cNvSpPr>
                  <a:spLocks noChangeArrowheads="1"/>
                </p:cNvSpPr>
                <p:nvPr/>
              </p:nvSpPr>
              <p:spPr bwMode="auto">
                <a:xfrm>
                  <a:off x="6191"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6" name="Rectangle 30"/>
                <p:cNvSpPr>
                  <a:spLocks noChangeArrowheads="1"/>
                </p:cNvSpPr>
                <p:nvPr/>
              </p:nvSpPr>
              <p:spPr bwMode="auto">
                <a:xfrm>
                  <a:off x="6459" y="10844"/>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2" name="Group 31"/>
              <p:cNvGrpSpPr>
                <a:grpSpLocks/>
              </p:cNvGrpSpPr>
              <p:nvPr/>
            </p:nvGrpSpPr>
            <p:grpSpPr bwMode="auto">
              <a:xfrm>
                <a:off x="1076943" y="1969429"/>
                <a:ext cx="93708" cy="64059"/>
                <a:chOff x="7430" y="10844"/>
                <a:chExt cx="613" cy="71"/>
              </a:xfrm>
            </p:grpSpPr>
            <p:sp>
              <p:nvSpPr>
                <p:cNvPr id="713" name="Rectangle 32"/>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4" name="Rectangle 33"/>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46" name="Rectangle 34"/>
              <p:cNvSpPr>
                <a:spLocks noChangeArrowheads="1"/>
              </p:cNvSpPr>
              <p:nvPr/>
            </p:nvSpPr>
            <p:spPr bwMode="auto">
              <a:xfrm>
                <a:off x="1361124" y="1969429"/>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7" name="Rectangle 35"/>
              <p:cNvSpPr>
                <a:spLocks noChangeArrowheads="1"/>
              </p:cNvSpPr>
              <p:nvPr/>
            </p:nvSpPr>
            <p:spPr bwMode="auto">
              <a:xfrm>
                <a:off x="616506" y="1969429"/>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8" name="Rectangle 36"/>
              <p:cNvSpPr>
                <a:spLocks noChangeArrowheads="1"/>
              </p:cNvSpPr>
              <p:nvPr/>
            </p:nvSpPr>
            <p:spPr bwMode="auto">
              <a:xfrm>
                <a:off x="504760" y="1509292"/>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5" name="Group 37"/>
              <p:cNvGrpSpPr>
                <a:grpSpLocks/>
              </p:cNvGrpSpPr>
              <p:nvPr/>
            </p:nvGrpSpPr>
            <p:grpSpPr bwMode="auto">
              <a:xfrm>
                <a:off x="1206269" y="1969429"/>
                <a:ext cx="116027" cy="64059"/>
                <a:chOff x="8276" y="10844"/>
                <a:chExt cx="759" cy="71"/>
              </a:xfrm>
            </p:grpSpPr>
            <p:sp>
              <p:nvSpPr>
                <p:cNvPr id="711" name="Rectangle 38"/>
                <p:cNvSpPr>
                  <a:spLocks noChangeArrowheads="1"/>
                </p:cNvSpPr>
                <p:nvPr/>
              </p:nvSpPr>
              <p:spPr bwMode="auto">
                <a:xfrm>
                  <a:off x="8822" y="10844"/>
                  <a:ext cx="213"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2" name="Rectangle 39"/>
                <p:cNvSpPr>
                  <a:spLocks noChangeArrowheads="1"/>
                </p:cNvSpPr>
                <p:nvPr/>
              </p:nvSpPr>
              <p:spPr bwMode="auto">
                <a:xfrm>
                  <a:off x="8276"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0" name="Rectangle 41"/>
              <p:cNvSpPr>
                <a:spLocks noChangeArrowheads="1"/>
              </p:cNvSpPr>
              <p:nvPr/>
            </p:nvSpPr>
            <p:spPr bwMode="auto">
              <a:xfrm>
                <a:off x="840151" y="2121906"/>
                <a:ext cx="10242"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1" name="Rectangle 42"/>
              <p:cNvSpPr>
                <a:spLocks noChangeArrowheads="1"/>
              </p:cNvSpPr>
              <p:nvPr/>
            </p:nvSpPr>
            <p:spPr bwMode="auto">
              <a:xfrm>
                <a:off x="727946" y="1993790"/>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2" name="Rectangle 43"/>
              <p:cNvSpPr>
                <a:spLocks noChangeArrowheads="1"/>
              </p:cNvSpPr>
              <p:nvPr/>
            </p:nvSpPr>
            <p:spPr bwMode="auto">
              <a:xfrm>
                <a:off x="784813" y="1993790"/>
                <a:ext cx="70166"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56" name="Group 48"/>
              <p:cNvGrpSpPr>
                <a:grpSpLocks/>
              </p:cNvGrpSpPr>
              <p:nvPr/>
            </p:nvGrpSpPr>
            <p:grpSpPr bwMode="auto">
              <a:xfrm>
                <a:off x="1254423" y="2094839"/>
                <a:ext cx="136052" cy="64059"/>
                <a:chOff x="8966" y="10643"/>
                <a:chExt cx="890" cy="71"/>
              </a:xfrm>
            </p:grpSpPr>
            <p:sp>
              <p:nvSpPr>
                <p:cNvPr id="709" name="Rectangle 49"/>
                <p:cNvSpPr>
                  <a:spLocks noChangeArrowheads="1"/>
                </p:cNvSpPr>
                <p:nvPr/>
              </p:nvSpPr>
              <p:spPr bwMode="auto">
                <a:xfrm>
                  <a:off x="8966" y="10643"/>
                  <a:ext cx="890"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0" name="Rectangle 50"/>
                <p:cNvSpPr>
                  <a:spLocks noChangeArrowheads="1"/>
                </p:cNvSpPr>
                <p:nvPr/>
              </p:nvSpPr>
              <p:spPr bwMode="auto">
                <a:xfrm>
                  <a:off x="9289" y="1064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7" name="Group 54"/>
              <p:cNvGrpSpPr>
                <a:grpSpLocks/>
              </p:cNvGrpSpPr>
              <p:nvPr/>
            </p:nvGrpSpPr>
            <p:grpSpPr bwMode="auto">
              <a:xfrm>
                <a:off x="878674" y="1573350"/>
                <a:ext cx="93708" cy="64059"/>
                <a:chOff x="5031" y="10743"/>
                <a:chExt cx="613" cy="71"/>
              </a:xfrm>
            </p:grpSpPr>
            <p:sp>
              <p:nvSpPr>
                <p:cNvPr id="707" name="Rectangle 55"/>
                <p:cNvSpPr>
                  <a:spLocks noChangeArrowheads="1"/>
                </p:cNvSpPr>
                <p:nvPr/>
              </p:nvSpPr>
              <p:spPr bwMode="auto">
                <a:xfrm>
                  <a:off x="5031"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8" name="Rectangle 56"/>
                <p:cNvSpPr>
                  <a:spLocks noChangeArrowheads="1"/>
                </p:cNvSpPr>
                <p:nvPr/>
              </p:nvSpPr>
              <p:spPr bwMode="auto">
                <a:xfrm>
                  <a:off x="5236" y="10743"/>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8" name="Group 65"/>
              <p:cNvGrpSpPr>
                <a:grpSpLocks/>
              </p:cNvGrpSpPr>
              <p:nvPr/>
            </p:nvGrpSpPr>
            <p:grpSpPr bwMode="auto">
              <a:xfrm>
                <a:off x="953426" y="2057847"/>
                <a:ext cx="80103" cy="64059"/>
                <a:chOff x="1393" y="11737"/>
                <a:chExt cx="524" cy="71"/>
              </a:xfrm>
            </p:grpSpPr>
            <p:sp>
              <p:nvSpPr>
                <p:cNvPr id="705" name="Rectangle 66"/>
                <p:cNvSpPr>
                  <a:spLocks noChangeArrowheads="1"/>
                </p:cNvSpPr>
                <p:nvPr/>
              </p:nvSpPr>
              <p:spPr bwMode="auto">
                <a:xfrm>
                  <a:off x="1393" y="1173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6" name="Rectangle 67"/>
                <p:cNvSpPr>
                  <a:spLocks noChangeArrowheads="1"/>
                </p:cNvSpPr>
                <p:nvPr/>
              </p:nvSpPr>
              <p:spPr bwMode="auto">
                <a:xfrm>
                  <a:off x="1614" y="1173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59" name="Group 68"/>
              <p:cNvGrpSpPr>
                <a:grpSpLocks/>
              </p:cNvGrpSpPr>
              <p:nvPr/>
            </p:nvGrpSpPr>
            <p:grpSpPr bwMode="auto">
              <a:xfrm>
                <a:off x="829298" y="1825072"/>
                <a:ext cx="93708" cy="64059"/>
                <a:chOff x="5140" y="10844"/>
                <a:chExt cx="613" cy="71"/>
              </a:xfrm>
            </p:grpSpPr>
            <p:sp>
              <p:nvSpPr>
                <p:cNvPr id="703" name="Rectangle 69"/>
                <p:cNvSpPr>
                  <a:spLocks noChangeArrowheads="1"/>
                </p:cNvSpPr>
                <p:nvPr/>
              </p:nvSpPr>
              <p:spPr bwMode="auto">
                <a:xfrm>
                  <a:off x="514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4" name="Rectangle 70"/>
                <p:cNvSpPr>
                  <a:spLocks noChangeArrowheads="1"/>
                </p:cNvSpPr>
                <p:nvPr/>
              </p:nvSpPr>
              <p:spPr bwMode="auto">
                <a:xfrm>
                  <a:off x="5236"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2" name="Group 74"/>
              <p:cNvGrpSpPr>
                <a:grpSpLocks/>
              </p:cNvGrpSpPr>
              <p:nvPr/>
            </p:nvGrpSpPr>
            <p:grpSpPr bwMode="auto">
              <a:xfrm>
                <a:off x="1104154" y="2094839"/>
                <a:ext cx="93708" cy="64059"/>
                <a:chOff x="7430" y="10844"/>
                <a:chExt cx="613" cy="71"/>
              </a:xfrm>
            </p:grpSpPr>
            <p:sp>
              <p:nvSpPr>
                <p:cNvPr id="701" name="Rectangle 75"/>
                <p:cNvSpPr>
                  <a:spLocks noChangeArrowheads="1"/>
                </p:cNvSpPr>
                <p:nvPr/>
              </p:nvSpPr>
              <p:spPr bwMode="auto">
                <a:xfrm>
                  <a:off x="7430" y="10844"/>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2" name="Rectangle 76"/>
                <p:cNvSpPr>
                  <a:spLocks noChangeArrowheads="1"/>
                </p:cNvSpPr>
                <p:nvPr/>
              </p:nvSpPr>
              <p:spPr bwMode="auto">
                <a:xfrm>
                  <a:off x="7800" y="10844"/>
                  <a:ext cx="6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58" name="Rectangle 221"/>
              <p:cNvSpPr>
                <a:spLocks noChangeArrowheads="1"/>
              </p:cNvSpPr>
              <p:nvPr/>
            </p:nvSpPr>
            <p:spPr bwMode="auto">
              <a:xfrm>
                <a:off x="1326831" y="1539321"/>
                <a:ext cx="70154" cy="64058"/>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3" name="Group 248"/>
              <p:cNvGrpSpPr>
                <a:grpSpLocks/>
              </p:cNvGrpSpPr>
              <p:nvPr/>
            </p:nvGrpSpPr>
            <p:grpSpPr bwMode="auto">
              <a:xfrm>
                <a:off x="418542" y="1881011"/>
                <a:ext cx="93708" cy="64059"/>
                <a:chOff x="3256" y="11013"/>
                <a:chExt cx="613" cy="71"/>
              </a:xfrm>
            </p:grpSpPr>
            <p:sp>
              <p:nvSpPr>
                <p:cNvPr id="699" name="Rectangle 249"/>
                <p:cNvSpPr>
                  <a:spLocks noChangeArrowheads="1"/>
                </p:cNvSpPr>
                <p:nvPr/>
              </p:nvSpPr>
              <p:spPr bwMode="auto">
                <a:xfrm>
                  <a:off x="3256" y="1101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0" name="Rectangle 250"/>
                <p:cNvSpPr>
                  <a:spLocks noChangeArrowheads="1"/>
                </p:cNvSpPr>
                <p:nvPr/>
              </p:nvSpPr>
              <p:spPr bwMode="auto">
                <a:xfrm>
                  <a:off x="3400" y="11013"/>
                  <a:ext cx="459"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0" name="Rectangle 251"/>
              <p:cNvSpPr>
                <a:spLocks noChangeArrowheads="1"/>
              </p:cNvSpPr>
              <p:nvPr/>
            </p:nvSpPr>
            <p:spPr bwMode="auto">
              <a:xfrm>
                <a:off x="200095" y="1637408"/>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765" name="Group 252"/>
              <p:cNvGrpSpPr>
                <a:grpSpLocks/>
              </p:cNvGrpSpPr>
              <p:nvPr/>
            </p:nvGrpSpPr>
            <p:grpSpPr bwMode="auto">
              <a:xfrm>
                <a:off x="418542" y="1637408"/>
                <a:ext cx="93708" cy="64059"/>
                <a:chOff x="3256" y="10743"/>
                <a:chExt cx="613" cy="71"/>
              </a:xfrm>
            </p:grpSpPr>
            <p:sp>
              <p:nvSpPr>
                <p:cNvPr id="697" name="Rectangle 253"/>
                <p:cNvSpPr>
                  <a:spLocks noChangeArrowheads="1"/>
                </p:cNvSpPr>
                <p:nvPr/>
              </p:nvSpPr>
              <p:spPr bwMode="auto">
                <a:xfrm>
                  <a:off x="3256" y="10743"/>
                  <a:ext cx="613"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8" name="Rectangle 254"/>
                <p:cNvSpPr>
                  <a:spLocks noChangeArrowheads="1"/>
                </p:cNvSpPr>
                <p:nvPr/>
              </p:nvSpPr>
              <p:spPr bwMode="auto">
                <a:xfrm>
                  <a:off x="3546" y="10743"/>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7" name="Group 255"/>
              <p:cNvGrpSpPr>
                <a:grpSpLocks/>
              </p:cNvGrpSpPr>
              <p:nvPr/>
            </p:nvGrpSpPr>
            <p:grpSpPr bwMode="auto">
              <a:xfrm>
                <a:off x="166311" y="1728534"/>
                <a:ext cx="80103" cy="64059"/>
                <a:chOff x="1606" y="10844"/>
                <a:chExt cx="524" cy="71"/>
              </a:xfrm>
            </p:grpSpPr>
            <p:sp>
              <p:nvSpPr>
                <p:cNvPr id="695" name="Rectangle 256"/>
                <p:cNvSpPr>
                  <a:spLocks noChangeArrowheads="1"/>
                </p:cNvSpPr>
                <p:nvPr/>
              </p:nvSpPr>
              <p:spPr bwMode="auto">
                <a:xfrm>
                  <a:off x="1606" y="1084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6" name="Rectangle 257"/>
                <p:cNvSpPr>
                  <a:spLocks noChangeArrowheads="1"/>
                </p:cNvSpPr>
                <p:nvPr/>
              </p:nvSpPr>
              <p:spPr bwMode="auto">
                <a:xfrm>
                  <a:off x="1827" y="1084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8" name="Group 258"/>
              <p:cNvGrpSpPr>
                <a:grpSpLocks/>
              </p:cNvGrpSpPr>
              <p:nvPr/>
            </p:nvGrpSpPr>
            <p:grpSpPr bwMode="auto">
              <a:xfrm>
                <a:off x="405701" y="2009127"/>
                <a:ext cx="78727" cy="64059"/>
                <a:chOff x="3172" y="10844"/>
                <a:chExt cx="515" cy="71"/>
              </a:xfrm>
            </p:grpSpPr>
            <p:sp>
              <p:nvSpPr>
                <p:cNvPr id="693" name="Rectangle 259"/>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4" name="Rectangle 260"/>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69" name="Group 261"/>
              <p:cNvGrpSpPr>
                <a:grpSpLocks/>
              </p:cNvGrpSpPr>
              <p:nvPr/>
            </p:nvGrpSpPr>
            <p:grpSpPr bwMode="auto">
              <a:xfrm>
                <a:off x="202999" y="1945069"/>
                <a:ext cx="80103" cy="64059"/>
                <a:chOff x="1846" y="11084"/>
                <a:chExt cx="524" cy="71"/>
              </a:xfrm>
            </p:grpSpPr>
            <p:sp>
              <p:nvSpPr>
                <p:cNvPr id="691" name="Rectangle 262"/>
                <p:cNvSpPr>
                  <a:spLocks noChangeArrowheads="1"/>
                </p:cNvSpPr>
                <p:nvPr/>
              </p:nvSpPr>
              <p:spPr bwMode="auto">
                <a:xfrm>
                  <a:off x="1846" y="1108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2" name="Rectangle 263"/>
                <p:cNvSpPr>
                  <a:spLocks noChangeArrowheads="1"/>
                </p:cNvSpPr>
                <p:nvPr/>
              </p:nvSpPr>
              <p:spPr bwMode="auto">
                <a:xfrm>
                  <a:off x="2067" y="1108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775" name="Group 264"/>
              <p:cNvGrpSpPr>
                <a:grpSpLocks/>
              </p:cNvGrpSpPr>
              <p:nvPr/>
            </p:nvGrpSpPr>
            <p:grpSpPr bwMode="auto">
              <a:xfrm>
                <a:off x="239688" y="2161604"/>
                <a:ext cx="80103" cy="64059"/>
                <a:chOff x="2086" y="11324"/>
                <a:chExt cx="524" cy="71"/>
              </a:xfrm>
            </p:grpSpPr>
            <p:sp>
              <p:nvSpPr>
                <p:cNvPr id="689" name="Rectangle 265"/>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0" name="Rectangle 266"/>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66" name="Rectangle 267"/>
              <p:cNvSpPr>
                <a:spLocks noChangeArrowheads="1"/>
              </p:cNvSpPr>
              <p:nvPr/>
            </p:nvSpPr>
            <p:spPr bwMode="auto">
              <a:xfrm>
                <a:off x="285701"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7" name="Rectangle 268"/>
              <p:cNvSpPr>
                <a:spLocks noChangeArrowheads="1"/>
              </p:cNvSpPr>
              <p:nvPr/>
            </p:nvSpPr>
            <p:spPr bwMode="auto">
              <a:xfrm>
                <a:off x="500480" y="172853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8" name="Rectangle 269"/>
              <p:cNvSpPr>
                <a:spLocks noChangeArrowheads="1"/>
              </p:cNvSpPr>
              <p:nvPr/>
            </p:nvSpPr>
            <p:spPr bwMode="auto">
              <a:xfrm>
                <a:off x="305879" y="1945069"/>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9" name="Rectangle 270"/>
              <p:cNvSpPr>
                <a:spLocks noChangeArrowheads="1"/>
              </p:cNvSpPr>
              <p:nvPr/>
            </p:nvSpPr>
            <p:spPr bwMode="auto">
              <a:xfrm>
                <a:off x="485499" y="2009127"/>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0" name="Rectangle 271"/>
              <p:cNvSpPr>
                <a:spLocks noChangeArrowheads="1"/>
              </p:cNvSpPr>
              <p:nvPr/>
            </p:nvSpPr>
            <p:spPr bwMode="auto">
              <a:xfrm>
                <a:off x="208502" y="1816952"/>
                <a:ext cx="32408" cy="64059"/>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57" name="Group 272"/>
              <p:cNvGrpSpPr>
                <a:grpSpLocks/>
              </p:cNvGrpSpPr>
              <p:nvPr/>
            </p:nvGrpSpPr>
            <p:grpSpPr bwMode="auto">
              <a:xfrm>
                <a:off x="326975" y="2097546"/>
                <a:ext cx="78727" cy="64059"/>
                <a:chOff x="3172" y="10844"/>
                <a:chExt cx="515" cy="71"/>
              </a:xfrm>
            </p:grpSpPr>
            <p:sp>
              <p:nvSpPr>
                <p:cNvPr id="687" name="Rectangle 273"/>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8" name="Rectangle 274"/>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58" name="Group 275"/>
              <p:cNvGrpSpPr>
                <a:grpSpLocks/>
              </p:cNvGrpSpPr>
              <p:nvPr/>
            </p:nvGrpSpPr>
            <p:grpSpPr bwMode="auto">
              <a:xfrm>
                <a:off x="152400" y="2073185"/>
                <a:ext cx="80103" cy="64059"/>
                <a:chOff x="1633" y="11977"/>
                <a:chExt cx="524" cy="71"/>
              </a:xfrm>
            </p:grpSpPr>
            <p:sp>
              <p:nvSpPr>
                <p:cNvPr id="685" name="Rectangle 276"/>
                <p:cNvSpPr>
                  <a:spLocks noChangeArrowheads="1"/>
                </p:cNvSpPr>
                <p:nvPr/>
              </p:nvSpPr>
              <p:spPr bwMode="auto">
                <a:xfrm>
                  <a:off x="1633" y="11977"/>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6" name="Rectangle 277"/>
                <p:cNvSpPr>
                  <a:spLocks noChangeArrowheads="1"/>
                </p:cNvSpPr>
                <p:nvPr/>
              </p:nvSpPr>
              <p:spPr bwMode="auto">
                <a:xfrm>
                  <a:off x="1854" y="11977"/>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673" name="Rectangle 278"/>
              <p:cNvSpPr>
                <a:spLocks noChangeArrowheads="1"/>
              </p:cNvSpPr>
              <p:nvPr/>
            </p:nvSpPr>
            <p:spPr bwMode="auto">
              <a:xfrm>
                <a:off x="287229" y="1816952"/>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4" name="Rectangle 279"/>
              <p:cNvSpPr>
                <a:spLocks noChangeArrowheads="1"/>
              </p:cNvSpPr>
              <p:nvPr/>
            </p:nvSpPr>
            <p:spPr bwMode="auto">
              <a:xfrm>
                <a:off x="406772" y="1752894"/>
                <a:ext cx="78727"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5" name="Rectangle 280"/>
              <p:cNvSpPr>
                <a:spLocks noChangeArrowheads="1"/>
              </p:cNvSpPr>
              <p:nvPr/>
            </p:nvSpPr>
            <p:spPr bwMode="auto">
              <a:xfrm>
                <a:off x="418542" y="2161604"/>
                <a:ext cx="93708" cy="64059"/>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859" name="Group 291"/>
              <p:cNvGrpSpPr>
                <a:grpSpLocks/>
              </p:cNvGrpSpPr>
              <p:nvPr/>
            </p:nvGrpSpPr>
            <p:grpSpPr bwMode="auto">
              <a:xfrm>
                <a:off x="619563" y="1398319"/>
                <a:ext cx="78727" cy="64059"/>
                <a:chOff x="3172" y="10844"/>
                <a:chExt cx="515" cy="71"/>
              </a:xfrm>
            </p:grpSpPr>
            <p:sp>
              <p:nvSpPr>
                <p:cNvPr id="683" name="Rectangle 292"/>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4" name="Rectangle 293"/>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0" name="Group 297"/>
              <p:cNvGrpSpPr>
                <a:grpSpLocks/>
              </p:cNvGrpSpPr>
              <p:nvPr/>
            </p:nvGrpSpPr>
            <p:grpSpPr bwMode="auto">
              <a:xfrm>
                <a:off x="601219" y="1728534"/>
                <a:ext cx="80103" cy="64059"/>
                <a:chOff x="2086" y="11324"/>
                <a:chExt cx="524" cy="71"/>
              </a:xfrm>
            </p:grpSpPr>
            <p:sp>
              <p:nvSpPr>
                <p:cNvPr id="681" name="Rectangle 298"/>
                <p:cNvSpPr>
                  <a:spLocks noChangeArrowheads="1"/>
                </p:cNvSpPr>
                <p:nvPr/>
              </p:nvSpPr>
              <p:spPr bwMode="auto">
                <a:xfrm>
                  <a:off x="2086" y="11324"/>
                  <a:ext cx="524"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2" name="Rectangle 299"/>
                <p:cNvSpPr>
                  <a:spLocks noChangeArrowheads="1"/>
                </p:cNvSpPr>
                <p:nvPr/>
              </p:nvSpPr>
              <p:spPr bwMode="auto">
                <a:xfrm>
                  <a:off x="2307" y="11324"/>
                  <a:ext cx="21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1" name="Group 305"/>
              <p:cNvGrpSpPr>
                <a:grpSpLocks/>
              </p:cNvGrpSpPr>
              <p:nvPr/>
            </p:nvGrpSpPr>
            <p:grpSpPr bwMode="auto">
              <a:xfrm>
                <a:off x="281420" y="1445234"/>
                <a:ext cx="78727" cy="64059"/>
                <a:chOff x="3172" y="10844"/>
                <a:chExt cx="515" cy="71"/>
              </a:xfrm>
            </p:grpSpPr>
            <p:sp>
              <p:nvSpPr>
                <p:cNvPr id="679" name="Rectangle 306"/>
                <p:cNvSpPr>
                  <a:spLocks noChangeArrowheads="1"/>
                </p:cNvSpPr>
                <p:nvPr/>
              </p:nvSpPr>
              <p:spPr bwMode="auto">
                <a:xfrm>
                  <a:off x="3172" y="10844"/>
                  <a:ext cx="515"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0" name="Rectangle 307"/>
                <p:cNvSpPr>
                  <a:spLocks noChangeArrowheads="1"/>
                </p:cNvSpPr>
                <p:nvPr/>
              </p:nvSpPr>
              <p:spPr bwMode="auto">
                <a:xfrm>
                  <a:off x="3546" y="10844"/>
                  <a:ext cx="67"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862" name="587 Grupo"/>
            <p:cNvGrpSpPr/>
            <p:nvPr/>
          </p:nvGrpSpPr>
          <p:grpSpPr>
            <a:xfrm>
              <a:off x="-119627" y="4876800"/>
              <a:ext cx="1602138" cy="228600"/>
              <a:chOff x="-119627" y="4876800"/>
              <a:chExt cx="1602138" cy="228600"/>
            </a:xfrm>
          </p:grpSpPr>
          <p:sp>
            <p:nvSpPr>
              <p:cNvPr id="587" name="586 Rectángulo"/>
              <p:cNvSpPr/>
              <p:nvPr/>
            </p:nvSpPr>
            <p:spPr>
              <a:xfrm>
                <a:off x="-119627" y="4876800"/>
                <a:ext cx="15732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3" name="Group 139"/>
              <p:cNvGrpSpPr>
                <a:grpSpLocks/>
              </p:cNvGrpSpPr>
              <p:nvPr/>
            </p:nvGrpSpPr>
            <p:grpSpPr bwMode="auto">
              <a:xfrm flipH="1">
                <a:off x="744511" y="4953000"/>
                <a:ext cx="738000" cy="76200"/>
                <a:chOff x="3307" y="15338"/>
                <a:chExt cx="7838" cy="71"/>
              </a:xfrm>
            </p:grpSpPr>
            <p:sp>
              <p:nvSpPr>
                <p:cNvPr id="616" name="Rectangle 140"/>
                <p:cNvSpPr>
                  <a:spLocks noChangeArrowheads="1"/>
                </p:cNvSpPr>
                <p:nvPr/>
              </p:nvSpPr>
              <p:spPr bwMode="auto">
                <a:xfrm>
                  <a:off x="3307"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7" name="Rectangle 141"/>
                <p:cNvSpPr>
                  <a:spLocks noChangeArrowheads="1"/>
                </p:cNvSpPr>
                <p:nvPr/>
              </p:nvSpPr>
              <p:spPr bwMode="auto">
                <a:xfrm>
                  <a:off x="4062"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8"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9"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0"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1"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2"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3"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5" name="Group 139"/>
              <p:cNvGrpSpPr>
                <a:grpSpLocks/>
              </p:cNvGrpSpPr>
              <p:nvPr/>
            </p:nvGrpSpPr>
            <p:grpSpPr bwMode="auto">
              <a:xfrm>
                <a:off x="304800" y="4953000"/>
                <a:ext cx="677115" cy="63328"/>
                <a:chOff x="2535" y="15338"/>
                <a:chExt cx="7838" cy="71"/>
              </a:xfrm>
            </p:grpSpPr>
            <p:sp>
              <p:nvSpPr>
                <p:cNvPr id="608"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9"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0"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1"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2"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3"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4"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5"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6" name="Group 139"/>
              <p:cNvGrpSpPr>
                <a:grpSpLocks/>
              </p:cNvGrpSpPr>
              <p:nvPr/>
            </p:nvGrpSpPr>
            <p:grpSpPr bwMode="auto">
              <a:xfrm flipH="1">
                <a:off x="-119627" y="4953000"/>
                <a:ext cx="805427" cy="76200"/>
                <a:chOff x="2535" y="15338"/>
                <a:chExt cx="7838" cy="71"/>
              </a:xfrm>
            </p:grpSpPr>
            <p:sp>
              <p:nvSpPr>
                <p:cNvPr id="600"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1"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2"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3"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4"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7"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67" name="Group 139"/>
              <p:cNvGrpSpPr>
                <a:grpSpLocks/>
              </p:cNvGrpSpPr>
              <p:nvPr/>
            </p:nvGrpSpPr>
            <p:grpSpPr bwMode="auto">
              <a:xfrm flipH="1">
                <a:off x="685800" y="4953000"/>
                <a:ext cx="563799" cy="76200"/>
                <a:chOff x="2535" y="15338"/>
                <a:chExt cx="7838" cy="71"/>
              </a:xfrm>
            </p:grpSpPr>
            <p:sp>
              <p:nvSpPr>
                <p:cNvPr id="59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4"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nvGrpSpPr>
            <p:cNvPr id="868" name="588 Grupo"/>
            <p:cNvGrpSpPr/>
            <p:nvPr/>
          </p:nvGrpSpPr>
          <p:grpSpPr>
            <a:xfrm>
              <a:off x="-76200" y="3505200"/>
              <a:ext cx="1603826" cy="990600"/>
              <a:chOff x="-76200" y="3505200"/>
              <a:chExt cx="1603826" cy="990600"/>
            </a:xfrm>
          </p:grpSpPr>
          <p:grpSp>
            <p:nvGrpSpPr>
              <p:cNvPr id="869" name="Group 139"/>
              <p:cNvGrpSpPr>
                <a:grpSpLocks/>
              </p:cNvGrpSpPr>
              <p:nvPr/>
            </p:nvGrpSpPr>
            <p:grpSpPr bwMode="auto">
              <a:xfrm flipH="1">
                <a:off x="-36639" y="3899072"/>
                <a:ext cx="758368" cy="63328"/>
                <a:chOff x="2535" y="15338"/>
                <a:chExt cx="7838" cy="71"/>
              </a:xfrm>
            </p:grpSpPr>
            <p:sp>
              <p:nvSpPr>
                <p:cNvPr id="57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0" name="Group 139"/>
              <p:cNvGrpSpPr>
                <a:grpSpLocks/>
              </p:cNvGrpSpPr>
              <p:nvPr/>
            </p:nvGrpSpPr>
            <p:grpSpPr bwMode="auto">
              <a:xfrm>
                <a:off x="-76200" y="4114800"/>
                <a:ext cx="677115" cy="63328"/>
                <a:chOff x="2535" y="15338"/>
                <a:chExt cx="7838" cy="71"/>
              </a:xfrm>
            </p:grpSpPr>
            <p:sp>
              <p:nvSpPr>
                <p:cNvPr id="57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1" name="Group 139"/>
              <p:cNvGrpSpPr>
                <a:grpSpLocks/>
              </p:cNvGrpSpPr>
              <p:nvPr/>
            </p:nvGrpSpPr>
            <p:grpSpPr bwMode="auto">
              <a:xfrm flipH="1">
                <a:off x="-43427" y="4419600"/>
                <a:ext cx="805427" cy="76200"/>
                <a:chOff x="2535" y="15338"/>
                <a:chExt cx="7838" cy="71"/>
              </a:xfrm>
            </p:grpSpPr>
            <p:sp>
              <p:nvSpPr>
                <p:cNvPr id="56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2" name="Group 139"/>
              <p:cNvGrpSpPr>
                <a:grpSpLocks/>
              </p:cNvGrpSpPr>
              <p:nvPr/>
            </p:nvGrpSpPr>
            <p:grpSpPr bwMode="auto">
              <a:xfrm flipH="1">
                <a:off x="198201" y="3733800"/>
                <a:ext cx="563799" cy="76200"/>
                <a:chOff x="2535" y="15338"/>
                <a:chExt cx="7838" cy="71"/>
              </a:xfrm>
            </p:grpSpPr>
            <p:sp>
              <p:nvSpPr>
                <p:cNvPr id="55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3" name="Group 139"/>
              <p:cNvGrpSpPr>
                <a:grpSpLocks/>
              </p:cNvGrpSpPr>
              <p:nvPr/>
            </p:nvGrpSpPr>
            <p:grpSpPr bwMode="auto">
              <a:xfrm>
                <a:off x="990600" y="3810000"/>
                <a:ext cx="537026" cy="76200"/>
                <a:chOff x="2535" y="15338"/>
                <a:chExt cx="7838" cy="71"/>
              </a:xfrm>
            </p:grpSpPr>
            <p:sp>
              <p:nvSpPr>
                <p:cNvPr id="54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0"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1"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2"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3"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4"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4" name="Group 139"/>
              <p:cNvGrpSpPr>
                <a:grpSpLocks/>
              </p:cNvGrpSpPr>
              <p:nvPr/>
            </p:nvGrpSpPr>
            <p:grpSpPr bwMode="auto">
              <a:xfrm flipH="1">
                <a:off x="908441" y="3962400"/>
                <a:ext cx="615559" cy="63328"/>
                <a:chOff x="2535" y="15338"/>
                <a:chExt cx="7838" cy="71"/>
              </a:xfrm>
            </p:grpSpPr>
            <p:sp>
              <p:nvSpPr>
                <p:cNvPr id="539"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0"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1"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2"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3"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4"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5"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5" name="Group 139"/>
              <p:cNvGrpSpPr>
                <a:grpSpLocks/>
              </p:cNvGrpSpPr>
              <p:nvPr/>
            </p:nvGrpSpPr>
            <p:grpSpPr bwMode="auto">
              <a:xfrm>
                <a:off x="838200" y="4191000"/>
                <a:ext cx="685800" cy="76200"/>
                <a:chOff x="2535" y="15338"/>
                <a:chExt cx="7838" cy="71"/>
              </a:xfrm>
            </p:grpSpPr>
            <p:sp>
              <p:nvSpPr>
                <p:cNvPr id="531"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2"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3"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5"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6"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7"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8"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6" name="Group 139"/>
              <p:cNvGrpSpPr>
                <a:grpSpLocks/>
              </p:cNvGrpSpPr>
              <p:nvPr/>
            </p:nvGrpSpPr>
            <p:grpSpPr bwMode="auto">
              <a:xfrm>
                <a:off x="838200" y="3505200"/>
                <a:ext cx="512545" cy="76200"/>
                <a:chOff x="2535" y="15338"/>
                <a:chExt cx="7838" cy="71"/>
              </a:xfrm>
            </p:grpSpPr>
            <p:sp>
              <p:nvSpPr>
                <p:cNvPr id="52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7"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8"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9"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0"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518" name="Arc 16"/>
              <p:cNvSpPr>
                <a:spLocks/>
              </p:cNvSpPr>
              <p:nvPr/>
            </p:nvSpPr>
            <p:spPr bwMode="auto">
              <a:xfrm rot="10800000" flipV="1">
                <a:off x="762000" y="35814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Arc 17"/>
              <p:cNvSpPr>
                <a:spLocks/>
              </p:cNvSpPr>
              <p:nvPr/>
            </p:nvSpPr>
            <p:spPr bwMode="auto">
              <a:xfrm rot="3563054" flipV="1">
                <a:off x="709100" y="392153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Arc 17"/>
              <p:cNvSpPr>
                <a:spLocks/>
              </p:cNvSpPr>
              <p:nvPr/>
            </p:nvSpPr>
            <p:spPr bwMode="auto">
              <a:xfrm rot="3563054" flipV="1">
                <a:off x="785301" y="3773366"/>
                <a:ext cx="181999" cy="157927"/>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Arc 16"/>
              <p:cNvSpPr>
                <a:spLocks/>
              </p:cNvSpPr>
              <p:nvPr/>
            </p:nvSpPr>
            <p:spPr bwMode="auto">
              <a:xfrm rot="10800000" flipV="1">
                <a:off x="762000" y="4267200"/>
                <a:ext cx="76200" cy="147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Arc 17"/>
              <p:cNvSpPr>
                <a:spLocks/>
              </p:cNvSpPr>
              <p:nvPr/>
            </p:nvSpPr>
            <p:spPr bwMode="auto">
              <a:xfrm rot="3563054" flipV="1">
                <a:off x="649599" y="4116622"/>
                <a:ext cx="181999" cy="196734"/>
              </a:xfrm>
              <a:custGeom>
                <a:avLst/>
                <a:gdLst>
                  <a:gd name="G0" fmla="+- 0 0 0"/>
                  <a:gd name="G1" fmla="+- 21550 0 0"/>
                  <a:gd name="G2" fmla="+- 21600 0 0"/>
                  <a:gd name="T0" fmla="*/ 1462 w 21600"/>
                  <a:gd name="T1" fmla="*/ 0 h 21550"/>
                  <a:gd name="T2" fmla="*/ 21600 w 21600"/>
                  <a:gd name="T3" fmla="*/ 21550 h 21550"/>
                  <a:gd name="T4" fmla="*/ 0 w 21600"/>
                  <a:gd name="T5" fmla="*/ 21550 h 21550"/>
                </a:gdLst>
                <a:ahLst/>
                <a:cxnLst>
                  <a:cxn ang="0">
                    <a:pos x="T0" y="T1"/>
                  </a:cxn>
                  <a:cxn ang="0">
                    <a:pos x="T2" y="T3"/>
                  </a:cxn>
                  <a:cxn ang="0">
                    <a:pos x="T4" y="T5"/>
                  </a:cxn>
                </a:cxnLst>
                <a:rect l="0" t="0" r="r" b="b"/>
                <a:pathLst>
                  <a:path w="21600" h="21550" fill="none" extrusionOk="0">
                    <a:moveTo>
                      <a:pt x="1462" y="-1"/>
                    </a:moveTo>
                    <a:cubicBezTo>
                      <a:pt x="12797" y="768"/>
                      <a:pt x="21600" y="10188"/>
                      <a:pt x="21600" y="21550"/>
                    </a:cubicBezTo>
                  </a:path>
                  <a:path w="21600" h="21550" stroke="0" extrusionOk="0">
                    <a:moveTo>
                      <a:pt x="1462" y="-1"/>
                    </a:moveTo>
                    <a:cubicBezTo>
                      <a:pt x="12797" y="768"/>
                      <a:pt x="21600" y="10188"/>
                      <a:pt x="21600" y="21550"/>
                    </a:cubicBezTo>
                    <a:lnTo>
                      <a:pt x="0" y="2155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77" name="586 Grupo"/>
            <p:cNvGrpSpPr/>
            <p:nvPr/>
          </p:nvGrpSpPr>
          <p:grpSpPr>
            <a:xfrm>
              <a:off x="-119627" y="5486400"/>
              <a:ext cx="1415027" cy="533400"/>
              <a:chOff x="-119627" y="5486400"/>
              <a:chExt cx="1415027" cy="533400"/>
            </a:xfrm>
          </p:grpSpPr>
          <p:grpSp>
            <p:nvGrpSpPr>
              <p:cNvPr id="878" name="Group 139"/>
              <p:cNvGrpSpPr>
                <a:grpSpLocks/>
              </p:cNvGrpSpPr>
              <p:nvPr/>
            </p:nvGrpSpPr>
            <p:grpSpPr bwMode="auto">
              <a:xfrm flipH="1">
                <a:off x="-119627" y="5486400"/>
                <a:ext cx="805427" cy="76200"/>
                <a:chOff x="2535" y="15338"/>
                <a:chExt cx="7838" cy="71"/>
              </a:xfrm>
            </p:grpSpPr>
            <p:sp>
              <p:nvSpPr>
                <p:cNvPr id="50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5"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6"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7"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8"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9"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79" name="Group 139"/>
              <p:cNvGrpSpPr>
                <a:grpSpLocks/>
              </p:cNvGrpSpPr>
              <p:nvPr/>
            </p:nvGrpSpPr>
            <p:grpSpPr bwMode="auto">
              <a:xfrm flipH="1">
                <a:off x="-119627" y="5638800"/>
                <a:ext cx="805427" cy="76200"/>
                <a:chOff x="2535" y="15338"/>
                <a:chExt cx="7838" cy="71"/>
              </a:xfrm>
            </p:grpSpPr>
            <p:sp>
              <p:nvSpPr>
                <p:cNvPr id="49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0" name="Group 139"/>
              <p:cNvGrpSpPr>
                <a:grpSpLocks/>
              </p:cNvGrpSpPr>
              <p:nvPr/>
            </p:nvGrpSpPr>
            <p:grpSpPr bwMode="auto">
              <a:xfrm flipH="1">
                <a:off x="731601" y="5638800"/>
                <a:ext cx="563799" cy="76200"/>
                <a:chOff x="2535" y="15338"/>
                <a:chExt cx="7838" cy="71"/>
              </a:xfrm>
            </p:grpSpPr>
            <p:sp>
              <p:nvSpPr>
                <p:cNvPr id="483"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4"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5"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6"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8"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6"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1" name="Group 139"/>
              <p:cNvGrpSpPr>
                <a:grpSpLocks/>
              </p:cNvGrpSpPr>
              <p:nvPr/>
            </p:nvGrpSpPr>
            <p:grpSpPr bwMode="auto">
              <a:xfrm flipH="1">
                <a:off x="731601" y="5486400"/>
                <a:ext cx="563799" cy="76200"/>
                <a:chOff x="2535" y="15338"/>
                <a:chExt cx="7838" cy="71"/>
              </a:xfrm>
            </p:grpSpPr>
            <p:sp>
              <p:nvSpPr>
                <p:cNvPr id="477"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8"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9"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2"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2" name="Group 139"/>
              <p:cNvGrpSpPr>
                <a:grpSpLocks/>
              </p:cNvGrpSpPr>
              <p:nvPr/>
            </p:nvGrpSpPr>
            <p:grpSpPr bwMode="auto">
              <a:xfrm flipH="1">
                <a:off x="731601" y="5791200"/>
                <a:ext cx="563799" cy="76200"/>
                <a:chOff x="2535" y="15338"/>
                <a:chExt cx="7838" cy="71"/>
              </a:xfrm>
            </p:grpSpPr>
            <p:sp>
              <p:nvSpPr>
                <p:cNvPr id="472"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3"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4"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5"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6" name="Rectangle 147"/>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883" name="Group 139"/>
              <p:cNvGrpSpPr>
                <a:grpSpLocks/>
              </p:cNvGrpSpPr>
              <p:nvPr/>
            </p:nvGrpSpPr>
            <p:grpSpPr bwMode="auto">
              <a:xfrm flipH="1">
                <a:off x="731601" y="5943600"/>
                <a:ext cx="563799" cy="76200"/>
                <a:chOff x="2535" y="15338"/>
                <a:chExt cx="7838" cy="71"/>
              </a:xfrm>
            </p:grpSpPr>
            <p:sp>
              <p:nvSpPr>
                <p:cNvPr id="465" name="Rectangle 140"/>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6" name="Rectangle 141"/>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7" name="Rectangle 142"/>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8" name="Rectangle 143"/>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9" name="Rectangle 144"/>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0" name="Rectangle 145"/>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1" name="Rectangle 146"/>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grpSp>
      <p:sp>
        <p:nvSpPr>
          <p:cNvPr id="864" name="863 Rectángulo"/>
          <p:cNvSpPr/>
          <p:nvPr/>
        </p:nvSpPr>
        <p:spPr>
          <a:xfrm>
            <a:off x="2195736" y="1052736"/>
            <a:ext cx="5544616" cy="338554"/>
          </a:xfrm>
          <a:prstGeom prst="rect">
            <a:avLst/>
          </a:prstGeom>
        </p:spPr>
        <p:txBody>
          <a:bodyPr wrap="square">
            <a:spAutoFit/>
          </a:bodyPr>
          <a:lstStyle/>
          <a:p>
            <a:r>
              <a:rPr lang="en-US" sz="1600" dirty="0" smtClean="0"/>
              <a:t>Variation calling with very low coverage: very ambiguous</a:t>
            </a:r>
          </a:p>
        </p:txBody>
      </p:sp>
      <p:sp>
        <p:nvSpPr>
          <p:cNvPr id="899" name="898 Rectángulo"/>
          <p:cNvSpPr/>
          <p:nvPr/>
        </p:nvSpPr>
        <p:spPr>
          <a:xfrm>
            <a:off x="1403648" y="2476053"/>
            <a:ext cx="1642950" cy="1200329"/>
          </a:xfrm>
          <a:prstGeom prst="rect">
            <a:avLst/>
          </a:prstGeom>
        </p:spPr>
        <p:txBody>
          <a:bodyPr wrap="none">
            <a:spAutoFit/>
          </a:bodyPr>
          <a:lstStyle/>
          <a:p>
            <a:r>
              <a:rPr lang="en-US" sz="1200" b="1" dirty="0" smtClean="0"/>
              <a:t>1</a:t>
            </a:r>
            <a:r>
              <a:rPr lang="en-US" sz="1200" b="1" baseline="30000" dirty="0" smtClean="0"/>
              <a:t>st</a:t>
            </a:r>
            <a:r>
              <a:rPr lang="en-US" sz="1200" b="1" dirty="0" smtClean="0"/>
              <a:t> CLUSTER</a:t>
            </a:r>
          </a:p>
          <a:p>
            <a:endParaRPr lang="en-US" sz="1200" dirty="0" smtClean="0"/>
          </a:p>
          <a:p>
            <a:r>
              <a:rPr lang="en-US" sz="1200" dirty="0" smtClean="0"/>
              <a:t>Length examined 4Mb</a:t>
            </a:r>
          </a:p>
          <a:p>
            <a:r>
              <a:rPr lang="en-US" sz="1200" dirty="0" smtClean="0"/>
              <a:t>327 variation positions </a:t>
            </a:r>
          </a:p>
          <a:p>
            <a:endParaRPr lang="en-US" sz="1200" dirty="0" smtClean="0"/>
          </a:p>
          <a:p>
            <a:r>
              <a:rPr lang="en-US" sz="1200" dirty="0" smtClean="0"/>
              <a:t>17 with depth &gt; 8 </a:t>
            </a:r>
            <a:endParaRPr lang="en-US" sz="1200" dirty="0"/>
          </a:p>
        </p:txBody>
      </p:sp>
      <p:sp>
        <p:nvSpPr>
          <p:cNvPr id="903" name="902 Rectángulo"/>
          <p:cNvSpPr/>
          <p:nvPr/>
        </p:nvSpPr>
        <p:spPr>
          <a:xfrm>
            <a:off x="1403648" y="5140349"/>
            <a:ext cx="1576714" cy="1200329"/>
          </a:xfrm>
          <a:prstGeom prst="rect">
            <a:avLst/>
          </a:prstGeom>
        </p:spPr>
        <p:txBody>
          <a:bodyPr wrap="none">
            <a:spAutoFit/>
          </a:bodyPr>
          <a:lstStyle/>
          <a:p>
            <a:r>
              <a:rPr lang="en-US" sz="1200" b="1" dirty="0" smtClean="0"/>
              <a:t>2</a:t>
            </a:r>
            <a:r>
              <a:rPr lang="en-US" sz="1200" b="1" baseline="30000" dirty="0" smtClean="0"/>
              <a:t>nd</a:t>
            </a:r>
            <a:r>
              <a:rPr lang="en-US" sz="1200" b="1" dirty="0" smtClean="0"/>
              <a:t> CLUSTER</a:t>
            </a:r>
          </a:p>
          <a:p>
            <a:endParaRPr lang="en-US" sz="1200" dirty="0" smtClean="0"/>
          </a:p>
          <a:p>
            <a:r>
              <a:rPr lang="en-US" sz="1200" dirty="0" smtClean="0"/>
              <a:t>Length examined 8Mb</a:t>
            </a:r>
          </a:p>
          <a:p>
            <a:r>
              <a:rPr lang="en-US" sz="1200" dirty="0" smtClean="0"/>
              <a:t>1356 </a:t>
            </a:r>
            <a:r>
              <a:rPr lang="en-US" sz="1200" dirty="0" err="1" smtClean="0"/>
              <a:t>var</a:t>
            </a:r>
            <a:r>
              <a:rPr lang="en-US" sz="1200" dirty="0" smtClean="0"/>
              <a:t> positions </a:t>
            </a:r>
          </a:p>
          <a:p>
            <a:endParaRPr lang="en-US" sz="1200" dirty="0" smtClean="0"/>
          </a:p>
          <a:p>
            <a:r>
              <a:rPr lang="en-US" sz="1200" dirty="0" smtClean="0"/>
              <a:t>23 with depth &gt; 8 </a:t>
            </a:r>
            <a:endParaRPr lang="en-US" sz="1200" dirty="0"/>
          </a:p>
        </p:txBody>
      </p:sp>
      <p:pic>
        <p:nvPicPr>
          <p:cNvPr id="59395" name="Picture 3" descr="C:\Users\Mel\Documents\BIOINFORMATICS\DELFT_Research\Data\CBS_Novogene\PloEstNovogene_WindowTest\readsDistribution.jpg"/>
          <p:cNvPicPr>
            <a:picLocks noChangeAspect="1" noChangeArrowheads="1"/>
          </p:cNvPicPr>
          <p:nvPr/>
        </p:nvPicPr>
        <p:blipFill>
          <a:blip r:embed="rId3" cstate="print"/>
          <a:srcRect l="10425" t="7445" r="46949" b="3213"/>
          <a:stretch>
            <a:fillRect/>
          </a:stretch>
        </p:blipFill>
        <p:spPr bwMode="auto">
          <a:xfrm>
            <a:off x="1487657" y="1484784"/>
            <a:ext cx="1428159" cy="1008112"/>
          </a:xfrm>
          <a:prstGeom prst="rect">
            <a:avLst/>
          </a:prstGeom>
          <a:noFill/>
        </p:spPr>
      </p:pic>
      <p:pic>
        <p:nvPicPr>
          <p:cNvPr id="905" name="Picture 3" descr="C:\Users\Mel\Documents\BIOINFORMATICS\DELFT_Research\Data\CBS_Novogene\PloEstNovogene_WindowTest\readsDistribution.jpg"/>
          <p:cNvPicPr>
            <a:picLocks noChangeAspect="1" noChangeArrowheads="1"/>
          </p:cNvPicPr>
          <p:nvPr/>
        </p:nvPicPr>
        <p:blipFill>
          <a:blip r:embed="rId3" cstate="print"/>
          <a:srcRect l="10425" t="7445" r="46949" b="3213"/>
          <a:stretch>
            <a:fillRect/>
          </a:stretch>
        </p:blipFill>
        <p:spPr bwMode="auto">
          <a:xfrm>
            <a:off x="1487657" y="4149080"/>
            <a:ext cx="1428159" cy="1008112"/>
          </a:xfrm>
          <a:prstGeom prst="rect">
            <a:avLst/>
          </a:prstGeom>
          <a:noFill/>
        </p:spPr>
      </p:pic>
      <p:sp>
        <p:nvSpPr>
          <p:cNvPr id="906" name="905 Rectángulo redondeado"/>
          <p:cNvSpPr/>
          <p:nvPr/>
        </p:nvSpPr>
        <p:spPr>
          <a:xfrm>
            <a:off x="1547664" y="1484784"/>
            <a:ext cx="304800" cy="986408"/>
          </a:xfrm>
          <a:prstGeom prst="roundRect">
            <a:avLst/>
          </a:prstGeom>
          <a:solidFill>
            <a:srgbClr val="FFFF00">
              <a:alpha val="12000"/>
            </a:srgbClr>
          </a:solidFill>
          <a:ln>
            <a:solidFill>
              <a:srgbClr val="FFFF00">
                <a:alpha val="7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7" name="906 Rectángulo redondeado"/>
          <p:cNvSpPr/>
          <p:nvPr/>
        </p:nvSpPr>
        <p:spPr>
          <a:xfrm>
            <a:off x="1763688" y="4149080"/>
            <a:ext cx="304800" cy="986408"/>
          </a:xfrm>
          <a:prstGeom prst="roundRect">
            <a:avLst/>
          </a:prstGeom>
          <a:solidFill>
            <a:srgbClr val="FFFF00">
              <a:alpha val="12000"/>
            </a:srgbClr>
          </a:solidFill>
          <a:ln>
            <a:solidFill>
              <a:srgbClr val="FFFF00">
                <a:alpha val="7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8" name="Picture 2"/>
          <p:cNvPicPr>
            <a:picLocks noChangeAspect="1" noChangeArrowheads="1"/>
          </p:cNvPicPr>
          <p:nvPr/>
        </p:nvPicPr>
        <p:blipFill>
          <a:blip r:embed="rId4" cstate="print"/>
          <a:srcRect l="35754" t="59800" r="42381" b="3546"/>
          <a:stretch>
            <a:fillRect/>
          </a:stretch>
        </p:blipFill>
        <p:spPr bwMode="auto">
          <a:xfrm>
            <a:off x="3816424" y="1412776"/>
            <a:ext cx="3059832" cy="528977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341 CuadroTexto"/>
          <p:cNvSpPr txBox="1"/>
          <p:nvPr/>
        </p:nvSpPr>
        <p:spPr>
          <a:xfrm>
            <a:off x="3851920" y="4293096"/>
            <a:ext cx="77480608" cy="1200329"/>
          </a:xfrm>
          <a:prstGeom prst="rect">
            <a:avLst/>
          </a:prstGeom>
          <a:noFill/>
        </p:spPr>
        <p:txBody>
          <a:bodyPr wrap="square" rtlCol="0">
            <a:spAutoFit/>
          </a:bodyPr>
          <a:lstStyle/>
          <a:p>
            <a:r>
              <a:rPr lang="fr-BE" sz="4800" dirty="0" smtClean="0"/>
              <a:t>ACGTGTAGAAGTAGAGGTAAAAGTGTCGTTCCATGGCTGAGTTGTAGTCATGGCAGTAGTGGCTGTTGTTGGTGTTCTGATGACAATGATGGTCTCATCAGTTGGCAAACCATTGGTACCGGTGACTGTGGTCAATTCGGTAGAAGTAGAGGTAAAAGTGCTGTTCCATGGCTCAGTTGTAGTTATGGCAGTAGTGGCTGTTGTTGGTGTTCTGATTACAATGATG</a:t>
            </a:r>
          </a:p>
          <a:p>
            <a:endParaRPr lang="en-US" sz="2400" dirty="0" smtClean="0"/>
          </a:p>
        </p:txBody>
      </p:sp>
      <p:sp>
        <p:nvSpPr>
          <p:cNvPr id="353" name="352 Rectángulo"/>
          <p:cNvSpPr/>
          <p:nvPr/>
        </p:nvSpPr>
        <p:spPr>
          <a:xfrm>
            <a:off x="3851920" y="3933056"/>
            <a:ext cx="6408712" cy="1872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Rectangle 40"/>
          <p:cNvSpPr>
            <a:spLocks noChangeArrowheads="1"/>
          </p:cNvSpPr>
          <p:nvPr/>
        </p:nvSpPr>
        <p:spPr bwMode="auto">
          <a:xfrm>
            <a:off x="6793388" y="5289469"/>
            <a:ext cx="43007" cy="249034"/>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1" name="Rectangle 87"/>
          <p:cNvSpPr>
            <a:spLocks noChangeArrowheads="1"/>
          </p:cNvSpPr>
          <p:nvPr/>
        </p:nvSpPr>
        <p:spPr bwMode="auto">
          <a:xfrm>
            <a:off x="6760073" y="5351391"/>
            <a:ext cx="43007" cy="249034"/>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341" name="22 Grupo"/>
          <p:cNvGrpSpPr/>
          <p:nvPr/>
        </p:nvGrpSpPr>
        <p:grpSpPr>
          <a:xfrm>
            <a:off x="683568" y="228600"/>
            <a:ext cx="8460432" cy="752128"/>
            <a:chOff x="228600" y="228600"/>
            <a:chExt cx="8915400" cy="753480"/>
          </a:xfrm>
        </p:grpSpPr>
        <p:sp>
          <p:nvSpPr>
            <p:cNvPr id="679" name="CustomShape 1"/>
            <p:cNvSpPr/>
            <p:nvPr/>
          </p:nvSpPr>
          <p:spPr>
            <a:xfrm>
              <a:off x="228600" y="228600"/>
              <a:ext cx="8915400" cy="753480"/>
            </a:xfrm>
            <a:prstGeom prst="rect">
              <a:avLst/>
            </a:prstGeom>
            <a:solidFill>
              <a:srgbClr val="0FA1E3"/>
            </a:solidFill>
            <a:ln w="9360">
              <a:noFill/>
            </a:ln>
          </p:spPr>
          <p:style>
            <a:lnRef idx="0">
              <a:scrgbClr r="0" g="0" b="0"/>
            </a:lnRef>
            <a:fillRef idx="0">
              <a:scrgbClr r="0" g="0" b="0"/>
            </a:fillRef>
            <a:effectRef idx="0">
              <a:scrgbClr r="0" g="0" b="0"/>
            </a:effectRef>
            <a:fontRef idx="minor"/>
          </p:style>
        </p:sp>
        <p:sp>
          <p:nvSpPr>
            <p:cNvPr id="680" name="CustomShape 3"/>
            <p:cNvSpPr/>
            <p:nvPr/>
          </p:nvSpPr>
          <p:spPr>
            <a:xfrm>
              <a:off x="1580520" y="381000"/>
              <a:ext cx="70300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000" strike="noStrike" dirty="0" smtClean="0">
                  <a:solidFill>
                    <a:srgbClr val="FFFFFF"/>
                  </a:solidFill>
                  <a:latin typeface="Arial"/>
                </a:rPr>
                <a:t>Introduction: </a:t>
              </a:r>
              <a:r>
                <a:rPr lang="en-US" sz="2000" dirty="0" smtClean="0">
                  <a:solidFill>
                    <a:schemeClr val="bg1"/>
                  </a:solidFill>
                </a:rPr>
                <a:t>General notions and challenges</a:t>
              </a:r>
            </a:p>
            <a:p>
              <a:pPr>
                <a:lnSpc>
                  <a:spcPct val="100000"/>
                </a:lnSpc>
              </a:pPr>
              <a:endParaRPr dirty="0"/>
            </a:p>
          </p:txBody>
        </p:sp>
      </p:grpSp>
      <p:sp>
        <p:nvSpPr>
          <p:cNvPr id="354" name="353 Rectángulo"/>
          <p:cNvSpPr/>
          <p:nvPr/>
        </p:nvSpPr>
        <p:spPr>
          <a:xfrm>
            <a:off x="5292080" y="3933056"/>
            <a:ext cx="6408712" cy="1872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8" name="357 Imagen" descr="dna-l.jpg"/>
          <p:cNvPicPr>
            <a:picLocks noChangeAspect="1"/>
          </p:cNvPicPr>
          <p:nvPr/>
        </p:nvPicPr>
        <p:blipFill>
          <a:blip r:embed="rId3" cstate="print"/>
          <a:srcRect t="2941" r="2151" b="2941"/>
          <a:stretch>
            <a:fillRect/>
          </a:stretch>
        </p:blipFill>
        <p:spPr>
          <a:xfrm>
            <a:off x="0" y="2708920"/>
            <a:ext cx="3851920" cy="2304256"/>
          </a:xfrm>
          <a:prstGeom prst="rect">
            <a:avLst/>
          </a:prstGeom>
        </p:spPr>
      </p:pic>
      <p:grpSp>
        <p:nvGrpSpPr>
          <p:cNvPr id="2" name="Group 177"/>
          <p:cNvGrpSpPr>
            <a:grpSpLocks/>
          </p:cNvGrpSpPr>
          <p:nvPr/>
        </p:nvGrpSpPr>
        <p:grpSpPr bwMode="auto">
          <a:xfrm>
            <a:off x="3851920" y="4365104"/>
            <a:ext cx="5033392" cy="72008"/>
            <a:chOff x="2535" y="15338"/>
            <a:chExt cx="7838" cy="71"/>
          </a:xfrm>
        </p:grpSpPr>
        <p:sp>
          <p:nvSpPr>
            <p:cNvPr id="662" name="Rectangle 178"/>
            <p:cNvSpPr>
              <a:spLocks noChangeArrowheads="1"/>
            </p:cNvSpPr>
            <p:nvPr/>
          </p:nvSpPr>
          <p:spPr bwMode="auto">
            <a:xfrm>
              <a:off x="2535" y="15338"/>
              <a:ext cx="7838" cy="71"/>
            </a:xfrm>
            <a:prstGeom prst="rect">
              <a:avLst/>
            </a:prstGeom>
            <a:solidFill>
              <a:srgbClr val="C0504D"/>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3" name="Rectangle 179"/>
            <p:cNvSpPr>
              <a:spLocks noChangeArrowheads="1"/>
            </p:cNvSpPr>
            <p:nvPr/>
          </p:nvSpPr>
          <p:spPr bwMode="auto">
            <a:xfrm>
              <a:off x="2745"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4" name="Rectangle 180"/>
            <p:cNvSpPr>
              <a:spLocks noChangeArrowheads="1"/>
            </p:cNvSpPr>
            <p:nvPr/>
          </p:nvSpPr>
          <p:spPr bwMode="auto">
            <a:xfrm>
              <a:off x="4378" y="15338"/>
              <a:ext cx="64"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5" name="Rectangle 181"/>
            <p:cNvSpPr>
              <a:spLocks noChangeArrowheads="1"/>
            </p:cNvSpPr>
            <p:nvPr/>
          </p:nvSpPr>
          <p:spPr bwMode="auto">
            <a:xfrm>
              <a:off x="5984" y="15338"/>
              <a:ext cx="201"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6" name="Rectangle 182"/>
            <p:cNvSpPr>
              <a:spLocks noChangeArrowheads="1"/>
            </p:cNvSpPr>
            <p:nvPr/>
          </p:nvSpPr>
          <p:spPr bwMode="auto">
            <a:xfrm>
              <a:off x="7146"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7" name="Rectangle 183"/>
            <p:cNvSpPr>
              <a:spLocks noChangeArrowheads="1"/>
            </p:cNvSpPr>
            <p:nvPr/>
          </p:nvSpPr>
          <p:spPr bwMode="auto">
            <a:xfrm>
              <a:off x="8420" y="15338"/>
              <a:ext cx="65"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8" name="Rectangle 184"/>
            <p:cNvSpPr>
              <a:spLocks noChangeArrowheads="1"/>
            </p:cNvSpPr>
            <p:nvPr/>
          </p:nvSpPr>
          <p:spPr bwMode="auto">
            <a:xfrm>
              <a:off x="9391" y="15338"/>
              <a:ext cx="202"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9" name="Rectangle 185"/>
            <p:cNvSpPr>
              <a:spLocks noChangeArrowheads="1"/>
            </p:cNvSpPr>
            <p:nvPr/>
          </p:nvSpPr>
          <p:spPr bwMode="auto">
            <a:xfrm>
              <a:off x="9834" y="15338"/>
              <a:ext cx="436" cy="71"/>
            </a:xfrm>
            <a:prstGeom prst="rect">
              <a:avLst/>
            </a:prstGeom>
            <a:solidFill>
              <a:srgbClr val="F79646"/>
            </a:solidFill>
            <a:ln w="38100">
              <a:no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4.72222E-6 2.58094E-6 L 0.16164 2.58094E-6 " pathEditMode="relative" rAng="0" ptsTypes="AA">
                                      <p:cBhvr>
                                        <p:cTn id="6" dur="2000" fill="hold"/>
                                        <p:tgtEl>
                                          <p:spTgt spid="353"/>
                                        </p:tgtEl>
                                        <p:attrNameLst>
                                          <p:attrName>ppt_x</p:attrName>
                                          <p:attrName>ppt_y</p:attrName>
                                        </p:attrNameLst>
                                      </p:cBhvr>
                                      <p:rCtr x="81" y="0"/>
                                    </p:animMotion>
                                  </p:childTnLst>
                                </p:cTn>
                              </p:par>
                            </p:childTnLst>
                          </p:cTn>
                        </p:par>
                        <p:par>
                          <p:cTn id="7" fill="hold">
                            <p:stCondLst>
                              <p:cond delay="2000"/>
                            </p:stCondLst>
                            <p:childTnLst>
                              <p:par>
                                <p:cTn id="8" presetID="1" presetClass="exit" presetSubtype="0" fill="hold" grpId="1" nodeType="afterEffect">
                                  <p:stCondLst>
                                    <p:cond delay="0"/>
                                  </p:stCondLst>
                                  <p:childTnLst>
                                    <p:set>
                                      <p:cBhvr>
                                        <p:cTn id="9" dur="1" fill="hold">
                                          <p:stCondLst>
                                            <p:cond delay="0"/>
                                          </p:stCondLst>
                                        </p:cTn>
                                        <p:tgtEl>
                                          <p:spTgt spid="353"/>
                                        </p:tgtEl>
                                        <p:attrNameLst>
                                          <p:attrName>style.visibility</p:attrName>
                                        </p:attrNameLst>
                                      </p:cBhvr>
                                      <p:to>
                                        <p:strVal val="hidden"/>
                                      </p:to>
                                    </p:set>
                                  </p:childTnLst>
                                </p:cTn>
                              </p:par>
                              <p:par>
                                <p:cTn id="10" presetID="63" presetClass="path" presetSubtype="0" accel="50000" decel="50000" fill="hold" grpId="0" nodeType="withEffect">
                                  <p:stCondLst>
                                    <p:cond delay="1000"/>
                                  </p:stCondLst>
                                  <p:childTnLst>
                                    <p:animMotion origin="layout" path="M -3.61111E-6 4.93987E-6 L 0.72848 4.93987E-6 " pathEditMode="relative" rAng="0" ptsTypes="AA">
                                      <p:cBhvr>
                                        <p:cTn id="11" dur="2000" fill="hold"/>
                                        <p:tgtEl>
                                          <p:spTgt spid="354"/>
                                        </p:tgtEl>
                                        <p:attrNameLst>
                                          <p:attrName>ppt_x</p:attrName>
                                          <p:attrName>ppt_y</p:attrName>
                                        </p:attrNameLst>
                                      </p:cBhvr>
                                      <p:rCtr x="364" y="0"/>
                                    </p:animMotion>
                                  </p:childTnLst>
                                </p:cTn>
                              </p:par>
                              <p:par>
                                <p:cTn id="12" presetID="4" presetClass="emph" presetSubtype="2" fill="hold" grpId="0" nodeType="withEffect">
                                  <p:stCondLst>
                                    <p:cond delay="1000"/>
                                  </p:stCondLst>
                                  <p:childTnLst>
                                    <p:anim to="0.25" calcmode="lin" valueType="num">
                                      <p:cBhvr override="childStyle">
                                        <p:cTn id="13" dur="3000" fill="hold"/>
                                        <p:tgtEl>
                                          <p:spTgt spid="342"/>
                                        </p:tgtEl>
                                        <p:attrNameLst>
                                          <p:attrName>style.fontSize</p:attrName>
                                        </p:attrNameLst>
                                      </p:cBhvr>
                                    </p:anim>
                                  </p:childTnLst>
                                </p:cTn>
                              </p:par>
                              <p:par>
                                <p:cTn id="14" presetID="50" presetClass="entr" presetSubtype="0" decel="100000" fill="hold" nodeType="withEffect">
                                  <p:stCondLst>
                                    <p:cond delay="2500"/>
                                  </p:stCondLst>
                                  <p:childTnLst>
                                    <p:set>
                                      <p:cBhvr>
                                        <p:cTn id="15" dur="1" fill="hold">
                                          <p:stCondLst>
                                            <p:cond delay="0"/>
                                          </p:stCondLst>
                                        </p:cTn>
                                        <p:tgtEl>
                                          <p:spTgt spid="2"/>
                                        </p:tgtEl>
                                        <p:attrNameLst>
                                          <p:attrName>style.visibility</p:attrName>
                                        </p:attrNameLst>
                                      </p:cBhvr>
                                      <p:to>
                                        <p:strVal val="visible"/>
                                      </p:to>
                                    </p:set>
                                    <p:anim calcmode="lin" valueType="num">
                                      <p:cBhvr>
                                        <p:cTn id="16" dur="2000" fill="hold"/>
                                        <p:tgtEl>
                                          <p:spTgt spid="2"/>
                                        </p:tgtEl>
                                        <p:attrNameLst>
                                          <p:attrName>ppt_w</p:attrName>
                                        </p:attrNameLst>
                                      </p:cBhvr>
                                      <p:tavLst>
                                        <p:tav tm="0">
                                          <p:val>
                                            <p:strVal val="#ppt_w+.3"/>
                                          </p:val>
                                        </p:tav>
                                        <p:tav tm="100000">
                                          <p:val>
                                            <p:strVal val="#ppt_w"/>
                                          </p:val>
                                        </p:tav>
                                      </p:tavLst>
                                    </p:anim>
                                    <p:anim calcmode="lin" valueType="num">
                                      <p:cBhvr>
                                        <p:cTn id="17" dur="2000" fill="hold"/>
                                        <p:tgtEl>
                                          <p:spTgt spid="2"/>
                                        </p:tgtEl>
                                        <p:attrNameLst>
                                          <p:attrName>ppt_h</p:attrName>
                                        </p:attrNameLst>
                                      </p:cBhvr>
                                      <p:tavLst>
                                        <p:tav tm="0">
                                          <p:val>
                                            <p:strVal val="#ppt_h"/>
                                          </p:val>
                                        </p:tav>
                                        <p:tav tm="100000">
                                          <p:val>
                                            <p:strVal val="#ppt_h"/>
                                          </p:val>
                                        </p:tav>
                                      </p:tavLst>
                                    </p:anim>
                                    <p:animEffect transition="in" filter="fade">
                                      <p:cBhvr>
                                        <p:cTn id="18" dur="2000"/>
                                        <p:tgtEl>
                                          <p:spTgt spid="2"/>
                                        </p:tgtEl>
                                      </p:cBhvr>
                                    </p:animEffect>
                                  </p:childTnLst>
                                </p:cTn>
                              </p:par>
                              <p:par>
                                <p:cTn id="19" presetID="10" presetClass="exit" presetSubtype="0" fill="hold" grpId="2" nodeType="withEffect">
                                  <p:stCondLst>
                                    <p:cond delay="2500"/>
                                  </p:stCondLst>
                                  <p:childTnLst>
                                    <p:animEffect transition="out" filter="fade">
                                      <p:cBhvr>
                                        <p:cTn id="20" dur="2000"/>
                                        <p:tgtEl>
                                          <p:spTgt spid="342"/>
                                        </p:tgtEl>
                                      </p:cBhvr>
                                    </p:animEffect>
                                    <p:set>
                                      <p:cBhvr>
                                        <p:cTn id="21" dur="1" fill="hold">
                                          <p:stCondLst>
                                            <p:cond delay="1999"/>
                                          </p:stCondLst>
                                        </p:cTn>
                                        <p:tgtEl>
                                          <p:spTgt spid="3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 grpId="0"/>
      <p:bldP spid="342" grpId="2"/>
      <p:bldP spid="353" grpId="0" animBg="1"/>
      <p:bldP spid="353" grpId="1" animBg="1"/>
      <p:bldP spid="354" grpId="0"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8577</TotalTime>
  <Words>5977</Words>
  <Application>Microsoft Office PowerPoint</Application>
  <PresentationFormat>Presentación en pantalla (4:3)</PresentationFormat>
  <Paragraphs>4244</Paragraphs>
  <Slides>88</Slides>
  <Notes>62</Notes>
  <HiddenSlides>1</HiddenSlides>
  <MMClips>0</MMClips>
  <ScaleCrop>false</ScaleCrop>
  <HeadingPairs>
    <vt:vector size="6" baseType="variant">
      <vt:variant>
        <vt:lpstr>Tema</vt:lpstr>
      </vt:variant>
      <vt:variant>
        <vt:i4>1</vt:i4>
      </vt:variant>
      <vt:variant>
        <vt:lpstr>Servidores OLE incrustados</vt:lpstr>
      </vt:variant>
      <vt:variant>
        <vt:i4>1</vt:i4>
      </vt:variant>
      <vt:variant>
        <vt:lpstr>Títulos de diapositiva</vt:lpstr>
      </vt:variant>
      <vt:variant>
        <vt:i4>88</vt:i4>
      </vt:variant>
    </vt:vector>
  </HeadingPairs>
  <TitlesOfParts>
    <vt:vector size="90" baseType="lpstr">
      <vt:lpstr>Tema de Office</vt:lpstr>
      <vt:lpstr>Ecuación</vt:lpstr>
      <vt:lpstr>Diapositiva 1</vt:lpstr>
      <vt:lpstr>Diapositiva 2</vt:lpstr>
      <vt:lpstr>Diapositiva 3</vt:lpstr>
      <vt:lpstr>Diapositiva 4</vt:lpstr>
      <vt:lpstr>Diapositiva 5</vt:lpstr>
      <vt:lpstr>Diapositiva 6</vt:lpstr>
      <vt:lpstr>Diapositiva 7</vt:lpstr>
      <vt:lpstr>Diapositiva 8</vt:lpstr>
      <vt:lpstr>Diapositiva 9</vt:lpstr>
      <vt:lpstr>Diapositiva 10</vt:lpstr>
      <vt:lpstr>Diapositiva 11</vt:lpstr>
      <vt:lpstr>Diapositiva 12</vt:lpstr>
      <vt:lpstr>Diapositiva 13</vt:lpstr>
      <vt:lpstr>Diapositiva 14</vt:lpstr>
      <vt:lpstr>Diapositiva 15</vt:lpstr>
      <vt:lpstr>Diapositiva 16</vt:lpstr>
      <vt:lpstr>Diapositiva 17</vt:lpstr>
      <vt:lpstr>Diapositiva 18</vt:lpstr>
      <vt:lpstr>Diapositiva 19</vt:lpstr>
      <vt:lpstr>Read Count Distribution : fitting a curve to find cluster’s means</vt:lpstr>
      <vt:lpstr>Best fit measures : Mixture of 3 Gaussians</vt:lpstr>
      <vt:lpstr>Error measure per number of mixtures</vt:lpstr>
      <vt:lpstr>Diapositiva 23</vt:lpstr>
      <vt:lpstr>Diapositiva 24</vt:lpstr>
      <vt:lpstr>Apply a naïve smooth to the reads count distribution</vt:lpstr>
      <vt:lpstr>Apply a naïve smooth to the reads count distribution</vt:lpstr>
      <vt:lpstr>Apply a naïve smooth to the reads count distribution</vt:lpstr>
      <vt:lpstr>Irregular ploidy estimation</vt:lpstr>
      <vt:lpstr>Diapositiva 29</vt:lpstr>
      <vt:lpstr>Diapositiva 30</vt:lpstr>
      <vt:lpstr>Diapositiva 31</vt:lpstr>
      <vt:lpstr>Diapositiva 32</vt:lpstr>
      <vt:lpstr>Diapositiva 33</vt:lpstr>
      <vt:lpstr>Diapositiva 34</vt:lpstr>
      <vt:lpstr>Diapositiva 35</vt:lpstr>
      <vt:lpstr>Diapositiva 36</vt:lpstr>
      <vt:lpstr>Diapositiva 37</vt:lpstr>
      <vt:lpstr>Diapositiva 38</vt:lpstr>
      <vt:lpstr>Diapositiva 39</vt:lpstr>
      <vt:lpstr>Diapositiva 40</vt:lpstr>
      <vt:lpstr>Diapositiva 41</vt:lpstr>
      <vt:lpstr>Diapositiva 42</vt:lpstr>
      <vt:lpstr>Diapositiva 43</vt:lpstr>
      <vt:lpstr>Diapositiva 44</vt:lpstr>
      <vt:lpstr>Diapositiva 45</vt:lpstr>
      <vt:lpstr>Diapositiva 46</vt:lpstr>
      <vt:lpstr>Diapositiva 47</vt:lpstr>
      <vt:lpstr>Diapositiva 48</vt:lpstr>
      <vt:lpstr>Diapositiva 49</vt:lpstr>
      <vt:lpstr>Diapositiva 50</vt:lpstr>
      <vt:lpstr>Diapositiva 51</vt:lpstr>
      <vt:lpstr>Diapositiva 52</vt:lpstr>
      <vt:lpstr>Diapositiva 53</vt:lpstr>
      <vt:lpstr>Diapositiva 54</vt:lpstr>
      <vt:lpstr>Diapositiva 55</vt:lpstr>
      <vt:lpstr>Diapositiva 56</vt:lpstr>
      <vt:lpstr>Diapositiva 57</vt:lpstr>
      <vt:lpstr>Diapositiva 58</vt:lpstr>
      <vt:lpstr>Diapositiva 59</vt:lpstr>
      <vt:lpstr>Diapositiva 60</vt:lpstr>
      <vt:lpstr>Diapositiva 61</vt:lpstr>
      <vt:lpstr>Diapositiva 62</vt:lpstr>
      <vt:lpstr>Diapositiva 63</vt:lpstr>
      <vt:lpstr>Diapositiva 64</vt:lpstr>
      <vt:lpstr>Diapositiva 65</vt:lpstr>
      <vt:lpstr>Diapositiva 66</vt:lpstr>
      <vt:lpstr>Diapositiva 67</vt:lpstr>
      <vt:lpstr>Diapositiva 68</vt:lpstr>
      <vt:lpstr>Diapositiva 69</vt:lpstr>
      <vt:lpstr>Diapositiva 70</vt:lpstr>
      <vt:lpstr>1 VCF per exiting contig 1 Bam file per library size</vt:lpstr>
      <vt:lpstr>Diapositiva 72</vt:lpstr>
      <vt:lpstr>Diapositiva 73</vt:lpstr>
      <vt:lpstr>Diapositiva 74</vt:lpstr>
      <vt:lpstr>Diapositiva 75</vt:lpstr>
      <vt:lpstr>Diapositiva 76</vt:lpstr>
      <vt:lpstr>Diapositiva 77</vt:lpstr>
      <vt:lpstr>Diapositiva 78</vt:lpstr>
      <vt:lpstr>Diapositiva 79</vt:lpstr>
      <vt:lpstr>Diapositiva 80</vt:lpstr>
      <vt:lpstr>Diapositiva 81</vt:lpstr>
      <vt:lpstr>Diapositiva 82</vt:lpstr>
      <vt:lpstr>Diapositiva 83</vt:lpstr>
      <vt:lpstr>Diapositiva 84</vt:lpstr>
      <vt:lpstr>Diapositiva 85</vt:lpstr>
      <vt:lpstr>Diapositiva 86</vt:lpstr>
      <vt:lpstr>Diapositiva 87</vt:lpstr>
      <vt:lpstr>Diapositiva 88</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Mel Martin</dc:creator>
  <cp:lastModifiedBy>Mel Martin</cp:lastModifiedBy>
  <cp:revision>701</cp:revision>
  <dcterms:created xsi:type="dcterms:W3CDTF">2017-01-10T18:55:42Z</dcterms:created>
  <dcterms:modified xsi:type="dcterms:W3CDTF">2017-04-07T18:58:38Z</dcterms:modified>
</cp:coreProperties>
</file>